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Презентация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Сгенерировано автоматически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Научные исследования и поиски внеземной жизни (SETI)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Слайд 4: Известные инопланетные цивилизации в культуре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Инопланетяне в кино (например, "Сияние", "Звёздные войны")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Литература (например, "Война миров" Герберта Уэллса)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Слайд 5: Приключения инопланетян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Примеры приключений из фильмов и книг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Как инопланетяне взаимодействуют с людьми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Слайд 6: Научные теории о жизни на других планетах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Условия для жизни на других планетах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Примеры экзопланет, где может существовать жизнь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Вот пример структуры презентации об инопланетянах и их приключениях: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Слайд 7: Современные исследования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Миссии по исследованию Марса и других планет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Поиск внеземных сигналов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Слайд 8: 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Почему изучение инопланетян важно для человечества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Открытые вопросы и будущее исследований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Слайд 9: Вопросы и обсуждение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Открытая дискуссия о возможной жизни на других планетах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Эта структура может быть дополнена изображениями, графиками и видео для более наглядного представления информации. Если вам нужно больше деталей по какому-либо из пунктов, дайте знать!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Слайд 1: Заголовок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**Инопланетяне и их приключения**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Слайд 2: 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Определение инопланетян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Интерес к инопланетной жизни в культуре и науке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Слайд 3: История исследований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Первые упоминания об инопланетянах в мифах и легендах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