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6fe0f0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6fe0f0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33efb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833efb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833efb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833efb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833efb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833efb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6eef44a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6eef44a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6eef44a0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6eef44a0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6eef44a0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6eef44a0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eef44a0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eef44a0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6eef44a0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6eef44a0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6eef44a0_9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6eef44a0_9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833ef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833ef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6fe0f0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6fe0f0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Pool it Together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Chelsea - Sly - CuiCui - Free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87975" y="1947725"/>
            <a:ext cx="29190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 analytical query and visualization shown in the graph on the right reflect the monthly sales trend for products and services offered.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The graph shows what kinds of service we have conducted and how much sales we have coming into the business.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The null values with no service ID in the original queries reflect the sales in inventory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/>
              <a:t>Table used: Payment and Past Services</a:t>
            </a:r>
            <a:endParaRPr sz="11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825" y="484045"/>
            <a:ext cx="5516176" cy="4659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type="title"/>
          </p:nvPr>
        </p:nvSpPr>
        <p:spPr>
          <a:xfrm>
            <a:off x="300850" y="1244750"/>
            <a:ext cx="24633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Analytical Output of Tableau - 4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</a:t>
            </a:r>
            <a:r>
              <a:rPr lang="en-GB"/>
              <a:t>- Tableau graphs come from...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75" y="2045500"/>
            <a:ext cx="8839200" cy="124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94150" y="4079075"/>
            <a:ext cx="8559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Lato"/>
                <a:ea typeface="Lato"/>
                <a:cs typeface="Lato"/>
                <a:sym typeface="Lato"/>
              </a:rPr>
              <a:t>Important Notes: Further development have also been conducted via Tableau Desktop, including operations such as 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joining, group by, order by, etc.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- Tableau graphs come from...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7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152400" y="4533550"/>
            <a:ext cx="8559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Lato"/>
                <a:ea typeface="Lato"/>
                <a:cs typeface="Lato"/>
                <a:sym typeface="Lato"/>
              </a:rPr>
              <a:t>Important Notes: Further development have also been conducted via Tableau Desktop, including operations such as joining, group by, order by, etc.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- Tableau graphs come from...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25" y="1957175"/>
            <a:ext cx="3361675" cy="11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373000" y="4525100"/>
            <a:ext cx="8559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Lato"/>
                <a:ea typeface="Lato"/>
                <a:cs typeface="Lato"/>
                <a:sym typeface="Lato"/>
              </a:rPr>
              <a:t>Important Notes: Further development have also been conducted via Tableau Desktop, including operations such as joining, group by, order by, etc.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Mission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Swimming Pool Retail and Service Planning App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Season businesses have unique challenges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contractors to complete service work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want to be competitive with larger businesses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Rules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customer purchases over $500.00 they get a 10% discount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Customers with pool fully measured receive free water testing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Products aim to be sold for 110% of suppliers price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performing Employee receives bonus equal to 10% of their sales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1241550"/>
            <a:ext cx="54639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  </a:t>
            </a:r>
            <a:r>
              <a:rPr lang="en-GB" sz="2400">
                <a:solidFill>
                  <a:srgbClr val="434343"/>
                </a:solidFill>
              </a:rPr>
              <a:t>Conceptual</a:t>
            </a:r>
            <a:r>
              <a:rPr lang="en-GB" sz="2400">
                <a:solidFill>
                  <a:srgbClr val="434343"/>
                </a:solidFill>
              </a:rPr>
              <a:t> Model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400" y="1821650"/>
            <a:ext cx="6470300" cy="30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35500" y="1232025"/>
            <a:ext cx="51438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Physical Model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63450" y="2399650"/>
            <a:ext cx="33411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-The company has several branches, providing swimming pool repair and </a:t>
            </a:r>
            <a:r>
              <a:rPr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  <a:r>
              <a:rPr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services and selling related products.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-The fact table allows users to analyze the revenue by product, product category, customer, employee, store, supplier, etc.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925" y="599200"/>
            <a:ext cx="4183800" cy="44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Queries and Stored Procedures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303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Stored Procedure to find contractor schedule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reating Stored Procedure to find PO (purchase order) details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Stored Procedure to find TOP customers by sales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78675" y="1296500"/>
            <a:ext cx="24633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Analytical Output of Tableau - 1</a:t>
            </a:r>
            <a:endParaRPr sz="18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87975" y="1947725"/>
            <a:ext cx="25539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Who are our loyal customers?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 Tables used: Customer, Payment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 Discount/reward to loyal customers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 Help target specific customers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968" y="0"/>
            <a:ext cx="64293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0"/>
            <a:ext cx="6429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type="title"/>
          </p:nvPr>
        </p:nvSpPr>
        <p:spPr>
          <a:xfrm>
            <a:off x="278675" y="1296500"/>
            <a:ext cx="24633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Analytical Output of Tableau - 2</a:t>
            </a:r>
            <a:endParaRPr sz="1800"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187975" y="1947725"/>
            <a:ext cx="246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Do we need to adjust our pricing strategy?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 How’s the business doing in each month?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 Tables used:Product, PurchaseOrderDetail, SalesOrder, SalesOrderDetail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25" y="629350"/>
            <a:ext cx="6573977" cy="451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204250" y="1303900"/>
            <a:ext cx="24462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Analytical Output of Tableau - 3</a:t>
            </a:r>
            <a:endParaRPr sz="18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87975" y="1947725"/>
            <a:ext cx="20439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 analytical output to the graph on the right shows how much of the inventory we have been buying and how much we have been selling.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We can use this to look at how each inventory has been performing. If it hasn’t been selling well, it maybe is the time to cut it off.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/>
              <a:t>Table used: Purchase Order Detail, Sales Order Detail, Product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