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omments/modernComment_101_0.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drawings/drawing2.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7"/>
  </p:notesMasterIdLst>
  <p:sldIdLst>
    <p:sldId id="256" r:id="rId5"/>
    <p:sldId id="257" r:id="rId6"/>
  </p:sldIdLst>
  <p:sldSz cx="10058400" cy="7772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C6476E-D819-AAEC-13CF-F7415C58A124}" name="Flamm, Bradley" initials="FB" userId="S::BFLAMM@wcupa.edu::8074b04e-3832-449d-961c-a497b833798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B7942"/>
    <a:srgbClr val="FF40FF"/>
    <a:srgbClr val="942092"/>
    <a:srgbClr val="000000"/>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E71BC7-FBD7-4F2E-AE33-CEE85E5E3725}">
  <a:tblStyle styleId="{5DE71BC7-FBD7-4F2E-AE33-CEE85E5E37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5"/>
    <p:restoredTop sz="94727"/>
  </p:normalViewPr>
  <p:slideViewPr>
    <p:cSldViewPr snapToGrid="0">
      <p:cViewPr varScale="1">
        <p:scale>
          <a:sx n="78" d="100"/>
          <a:sy n="78" d="100"/>
        </p:scale>
        <p:origin x="832" y="176"/>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5.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2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https://wcupa.sharepoint.com/sites/AASHE_STARS_Submission_2022Team/Shared%20Documents/General/Summary%20WCUPA%20STARS%20202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https://wcupa.sharepoint.com/sites/AASHE_STARS_Submission_2022Team/Shared%20Documents/General/Summary%20WCUPA%20STARS%2020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965793746269224E-2"/>
          <c:y val="0.10041264955717497"/>
          <c:w val="0.8656802391877646"/>
          <c:h val="0.80345606657122404"/>
        </c:manualLayout>
      </c:layout>
      <c:lineChart>
        <c:grouping val="standard"/>
        <c:varyColors val="0"/>
        <c:ser>
          <c:idx val="0"/>
          <c:order val="0"/>
          <c:tx>
            <c:strRef>
              <c:f>Sheet1!$B$1</c:f>
              <c:strCache>
                <c:ptCount val="1"/>
                <c:pt idx="0">
                  <c:v>WCU SCORE</c:v>
                </c:pt>
              </c:strCache>
            </c:strRef>
          </c:tx>
          <c:spPr>
            <a:ln w="28575" cap="rnd">
              <a:solidFill>
                <a:srgbClr val="7030A0"/>
              </a:solidFill>
              <a:round/>
            </a:ln>
            <a:effectLst/>
          </c:spPr>
          <c:marker>
            <c:symbol val="circle"/>
            <c:size val="5"/>
            <c:spPr>
              <a:solidFill>
                <a:schemeClr val="accent1"/>
              </a:solidFill>
              <a:ln w="9525">
                <a:solidFill>
                  <a:schemeClr val="accent1"/>
                </a:solidFill>
              </a:ln>
              <a:effectLst/>
            </c:spPr>
          </c:marker>
          <c:dLbls>
            <c:dLbl>
              <c:idx val="0"/>
              <c:layout>
                <c:manualLayout>
                  <c:x val="1.5084428854825794E-3"/>
                  <c:y val="4.49315501443763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338-224C-9510-801A59240D1F}"/>
                </c:ext>
              </c:extLst>
            </c:dLbl>
            <c:dLbl>
              <c:idx val="1"/>
              <c:layout>
                <c:manualLayout>
                  <c:x val="-1.5084428854826347E-3"/>
                  <c:y val="4.86758459897412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338-224C-9510-801A59240D1F}"/>
                </c:ext>
              </c:extLst>
            </c:dLbl>
            <c:dLbl>
              <c:idx val="2"/>
              <c:layout>
                <c:manualLayout>
                  <c:x val="-7.6930587159611555E-2"/>
                  <c:y val="-4.86758459897412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338-224C-9510-801A59240D1F}"/>
                </c:ext>
              </c:extLst>
            </c:dLbl>
            <c:spPr>
              <a:solidFill>
                <a:srgbClr val="7030A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2018</c:v>
                </c:pt>
                <c:pt idx="1">
                  <c:v>2019</c:v>
                </c:pt>
                <c:pt idx="2">
                  <c:v>2021</c:v>
                </c:pt>
                <c:pt idx="3">
                  <c:v>2022</c:v>
                </c:pt>
              </c:numCache>
            </c:numRef>
          </c:cat>
          <c:val>
            <c:numRef>
              <c:f>Sheet1!$B$2:$B$5</c:f>
              <c:numCache>
                <c:formatCode>General</c:formatCode>
                <c:ptCount val="4"/>
                <c:pt idx="0">
                  <c:v>37</c:v>
                </c:pt>
                <c:pt idx="1">
                  <c:v>38</c:v>
                </c:pt>
                <c:pt idx="2">
                  <c:v>51</c:v>
                </c:pt>
                <c:pt idx="3">
                  <c:v>55</c:v>
                </c:pt>
              </c:numCache>
            </c:numRef>
          </c:val>
          <c:smooth val="0"/>
          <c:extLst>
            <c:ext xmlns:c16="http://schemas.microsoft.com/office/drawing/2014/chart" uri="{C3380CC4-5D6E-409C-BE32-E72D297353CC}">
              <c16:uniqueId val="{00000000-6338-224C-9510-801A59240D1F}"/>
            </c:ext>
          </c:extLst>
        </c:ser>
        <c:ser>
          <c:idx val="1"/>
          <c:order val="1"/>
          <c:tx>
            <c:strRef>
              <c:f>Sheet1!$C$1</c:f>
              <c:strCache>
                <c:ptCount val="1"/>
                <c:pt idx="0">
                  <c:v>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Sheet1!$A$2:$A$5</c:f>
              <c:numCache>
                <c:formatCode>General</c:formatCode>
                <c:ptCount val="4"/>
                <c:pt idx="0">
                  <c:v>2018</c:v>
                </c:pt>
                <c:pt idx="1">
                  <c:v>2019</c:v>
                </c:pt>
                <c:pt idx="2">
                  <c:v>2021</c:v>
                </c:pt>
                <c:pt idx="3">
                  <c:v>2022</c:v>
                </c:pt>
              </c:numCache>
            </c:numRef>
          </c:cat>
          <c:val>
            <c:numRef>
              <c:f>Sheet1!$C$2:$C$5</c:f>
              <c:numCache>
                <c:formatCode>General</c:formatCode>
                <c:ptCount val="4"/>
                <c:pt idx="0">
                  <c:v>25</c:v>
                </c:pt>
                <c:pt idx="1">
                  <c:v>25</c:v>
                </c:pt>
                <c:pt idx="2">
                  <c:v>25</c:v>
                </c:pt>
                <c:pt idx="3">
                  <c:v>25</c:v>
                </c:pt>
              </c:numCache>
            </c:numRef>
          </c:val>
          <c:smooth val="0"/>
          <c:extLst>
            <c:ext xmlns:c16="http://schemas.microsoft.com/office/drawing/2014/chart" uri="{C3380CC4-5D6E-409C-BE32-E72D297353CC}">
              <c16:uniqueId val="{00000001-6338-224C-9510-801A59240D1F}"/>
            </c:ext>
          </c:extLst>
        </c:ser>
        <c:ser>
          <c:idx val="2"/>
          <c:order val="2"/>
          <c:tx>
            <c:strRef>
              <c:f>Sheet1!$D$1</c:f>
              <c:strCache>
                <c:ptCount val="1"/>
                <c:pt idx="0">
                  <c:v>    </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Sheet1!$A$2:$A$5</c:f>
              <c:numCache>
                <c:formatCode>General</c:formatCode>
                <c:ptCount val="4"/>
                <c:pt idx="0">
                  <c:v>2018</c:v>
                </c:pt>
                <c:pt idx="1">
                  <c:v>2019</c:v>
                </c:pt>
                <c:pt idx="2">
                  <c:v>2021</c:v>
                </c:pt>
                <c:pt idx="3">
                  <c:v>2022</c:v>
                </c:pt>
              </c:numCache>
            </c:numRef>
          </c:cat>
          <c:val>
            <c:numRef>
              <c:f>Sheet1!$D$2:$D$5</c:f>
              <c:numCache>
                <c:formatCode>General</c:formatCode>
                <c:ptCount val="4"/>
                <c:pt idx="0">
                  <c:v>45</c:v>
                </c:pt>
                <c:pt idx="1">
                  <c:v>45</c:v>
                </c:pt>
                <c:pt idx="2">
                  <c:v>45</c:v>
                </c:pt>
                <c:pt idx="3">
                  <c:v>45</c:v>
                </c:pt>
              </c:numCache>
            </c:numRef>
          </c:val>
          <c:smooth val="0"/>
          <c:extLst>
            <c:ext xmlns:c16="http://schemas.microsoft.com/office/drawing/2014/chart" uri="{C3380CC4-5D6E-409C-BE32-E72D297353CC}">
              <c16:uniqueId val="{00000002-6338-224C-9510-801A59240D1F}"/>
            </c:ext>
          </c:extLst>
        </c:ser>
        <c:ser>
          <c:idx val="3"/>
          <c:order val="3"/>
          <c:tx>
            <c:strRef>
              <c:f>Sheet1!$E$1</c:f>
              <c:strCache>
                <c:ptCount val="1"/>
                <c:pt idx="0">
                  <c:v>  </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Sheet1!$A$2:$A$5</c:f>
              <c:numCache>
                <c:formatCode>General</c:formatCode>
                <c:ptCount val="4"/>
                <c:pt idx="0">
                  <c:v>2018</c:v>
                </c:pt>
                <c:pt idx="1">
                  <c:v>2019</c:v>
                </c:pt>
                <c:pt idx="2">
                  <c:v>2021</c:v>
                </c:pt>
                <c:pt idx="3">
                  <c:v>2022</c:v>
                </c:pt>
              </c:numCache>
            </c:numRef>
          </c:cat>
          <c:val>
            <c:numRef>
              <c:f>Sheet1!$E$2:$E$5</c:f>
              <c:numCache>
                <c:formatCode>General</c:formatCode>
                <c:ptCount val="4"/>
                <c:pt idx="0">
                  <c:v>65</c:v>
                </c:pt>
                <c:pt idx="1">
                  <c:v>65</c:v>
                </c:pt>
                <c:pt idx="2">
                  <c:v>65</c:v>
                </c:pt>
                <c:pt idx="3">
                  <c:v>65</c:v>
                </c:pt>
              </c:numCache>
            </c:numRef>
          </c:val>
          <c:smooth val="0"/>
          <c:extLst>
            <c:ext xmlns:c16="http://schemas.microsoft.com/office/drawing/2014/chart" uri="{C3380CC4-5D6E-409C-BE32-E72D297353CC}">
              <c16:uniqueId val="{00000003-6338-224C-9510-801A59240D1F}"/>
            </c:ext>
          </c:extLst>
        </c:ser>
        <c:ser>
          <c:idx val="4"/>
          <c:order val="4"/>
          <c:tx>
            <c:strRef>
              <c:f>Sheet1!$F$1</c:f>
              <c:strCache>
                <c:ptCount val="1"/>
                <c:pt idx="0">
                  <c:v>       </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Sheet1!$A$2:$A$5</c:f>
              <c:numCache>
                <c:formatCode>General</c:formatCode>
                <c:ptCount val="4"/>
                <c:pt idx="0">
                  <c:v>2018</c:v>
                </c:pt>
                <c:pt idx="1">
                  <c:v>2019</c:v>
                </c:pt>
                <c:pt idx="2">
                  <c:v>2021</c:v>
                </c:pt>
                <c:pt idx="3">
                  <c:v>2022</c:v>
                </c:pt>
              </c:numCache>
            </c:numRef>
          </c:cat>
          <c:val>
            <c:numRef>
              <c:f>Sheet1!$F$2:$F$5</c:f>
              <c:numCache>
                <c:formatCode>General</c:formatCode>
                <c:ptCount val="4"/>
                <c:pt idx="0">
                  <c:v>85</c:v>
                </c:pt>
                <c:pt idx="1">
                  <c:v>85</c:v>
                </c:pt>
                <c:pt idx="2">
                  <c:v>85</c:v>
                </c:pt>
                <c:pt idx="3">
                  <c:v>85</c:v>
                </c:pt>
              </c:numCache>
            </c:numRef>
          </c:val>
          <c:smooth val="0"/>
          <c:extLst>
            <c:ext xmlns:c16="http://schemas.microsoft.com/office/drawing/2014/chart" uri="{C3380CC4-5D6E-409C-BE32-E72D297353CC}">
              <c16:uniqueId val="{00000004-6338-224C-9510-801A59240D1F}"/>
            </c:ext>
          </c:extLst>
        </c:ser>
        <c:dLbls>
          <c:showLegendKey val="0"/>
          <c:showVal val="0"/>
          <c:showCatName val="0"/>
          <c:showSerName val="0"/>
          <c:showPercent val="0"/>
          <c:showBubbleSize val="0"/>
        </c:dLbls>
        <c:marker val="1"/>
        <c:smooth val="0"/>
        <c:axId val="1007286336"/>
        <c:axId val="1043302015"/>
      </c:lineChart>
      <c:catAx>
        <c:axId val="100728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3302015"/>
        <c:crosses val="autoZero"/>
        <c:auto val="1"/>
        <c:lblAlgn val="ctr"/>
        <c:lblOffset val="100"/>
        <c:noMultiLvlLbl val="0"/>
      </c:catAx>
      <c:valAx>
        <c:axId val="1043302015"/>
        <c:scaling>
          <c:orientation val="minMax"/>
          <c:max val="1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7286336"/>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0336134453782E-2"/>
          <c:w val="0.96293245469522204"/>
          <c:h val="0.7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Summary'!$M$43</c:f>
              <c:numCache>
                <c:formatCode>0%</c:formatCode>
                <c:ptCount val="1"/>
                <c:pt idx="0">
                  <c:v>0.37166666666666665</c:v>
                </c:pt>
              </c:numCache>
            </c:numRef>
          </c:val>
          <c:extLst>
            <c:ext xmlns:c16="http://schemas.microsoft.com/office/drawing/2014/chart" uri="{C3380CC4-5D6E-409C-BE32-E72D297353CC}">
              <c16:uniqueId val="{00000000-94C8-724D-BED0-779A30948ECE}"/>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94C8-724D-BED0-779A30948ECE}"/>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Summary'!$R$43</c:f>
              <c:numCache>
                <c:formatCode>0%</c:formatCode>
                <c:ptCount val="1"/>
                <c:pt idx="0">
                  <c:v>0.62833333333333341</c:v>
                </c:pt>
              </c:numCache>
            </c:numRef>
          </c:val>
          <c:extLst>
            <c:ext xmlns:c16="http://schemas.microsoft.com/office/drawing/2014/chart" uri="{C3380CC4-5D6E-409C-BE32-E72D297353CC}">
              <c16:uniqueId val="{00000002-94C8-724D-BED0-779A30948ECE}"/>
            </c:ext>
          </c:extLst>
        </c:ser>
        <c:dLbls>
          <c:showLegendKey val="0"/>
          <c:showVal val="0"/>
          <c:showCatName val="0"/>
          <c:showSerName val="0"/>
          <c:showPercent val="0"/>
          <c:showBubbleSize val="0"/>
        </c:dLbls>
        <c:gapWidth val="0"/>
        <c:overlap val="100"/>
        <c:axId val="89994865"/>
        <c:axId val="79317133"/>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Summary'!$N$43:$O$43</c:f>
              <c:numCache>
                <c:formatCode>0%</c:formatCode>
                <c:ptCount val="2"/>
                <c:pt idx="0">
                  <c:v>0.56500000000000006</c:v>
                </c:pt>
                <c:pt idx="1">
                  <c:v>0.56500000000000006</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94C8-724D-BED0-779A30948ECE}"/>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94C8-724D-BED0-779A30948ECE}"/>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Summary'!$P$43:$Q$43</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94C8-724D-BED0-779A30948ECE}"/>
            </c:ext>
          </c:extLst>
        </c:ser>
        <c:dLbls>
          <c:showLegendKey val="0"/>
          <c:showVal val="0"/>
          <c:showCatName val="0"/>
          <c:showSerName val="0"/>
          <c:showPercent val="0"/>
          <c:showBubbleSize val="0"/>
        </c:dLbls>
        <c:axId val="2251847"/>
        <c:axId val="89945809"/>
      </c:scatterChart>
      <c:catAx>
        <c:axId val="89994865"/>
        <c:scaling>
          <c:orientation val="minMax"/>
        </c:scaling>
        <c:delete val="1"/>
        <c:axPos val="l"/>
        <c:numFmt formatCode="0%" sourceLinked="1"/>
        <c:majorTickMark val="none"/>
        <c:minorTickMark val="none"/>
        <c:tickLblPos val="nextTo"/>
        <c:crossAx val="79317133"/>
        <c:crosses val="autoZero"/>
        <c:auto val="1"/>
        <c:lblAlgn val="ctr"/>
        <c:lblOffset val="100"/>
        <c:noMultiLvlLbl val="1"/>
      </c:catAx>
      <c:valAx>
        <c:axId val="79317133"/>
        <c:scaling>
          <c:orientation val="minMax"/>
          <c:max val="1"/>
        </c:scaling>
        <c:delete val="1"/>
        <c:axPos val="b"/>
        <c:numFmt formatCode="0%" sourceLinked="0"/>
        <c:majorTickMark val="none"/>
        <c:minorTickMark val="none"/>
        <c:tickLblPos val="nextTo"/>
        <c:crossAx val="89994865"/>
        <c:crosses val="autoZero"/>
        <c:crossBetween val="between"/>
      </c:valAx>
      <c:catAx>
        <c:axId val="2251847"/>
        <c:scaling>
          <c:orientation val="minMax"/>
        </c:scaling>
        <c:delete val="1"/>
        <c:axPos val="b"/>
        <c:numFmt formatCode="0%" sourceLinked="0"/>
        <c:majorTickMark val="out"/>
        <c:minorTickMark val="none"/>
        <c:tickLblPos val="nextTo"/>
        <c:crossAx val="89945809"/>
        <c:crosses val="autoZero"/>
        <c:auto val="1"/>
        <c:lblAlgn val="ctr"/>
        <c:lblOffset val="100"/>
        <c:noMultiLvlLbl val="1"/>
      </c:catAx>
      <c:valAx>
        <c:axId val="89945809"/>
        <c:scaling>
          <c:orientation val="minMax"/>
          <c:max val="1"/>
        </c:scaling>
        <c:delete val="1"/>
        <c:axPos val="r"/>
        <c:numFmt formatCode="General" sourceLinked="0"/>
        <c:majorTickMark val="out"/>
        <c:minorTickMark val="none"/>
        <c:tickLblPos val="nextTo"/>
        <c:crossAx val="2251847"/>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5594989561586607E-2"/>
          <c:w val="0.96293245469522204"/>
          <c:h val="0.75156576200417502"/>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Summary'!$M$44</c:f>
              <c:numCache>
                <c:formatCode>0%</c:formatCode>
                <c:ptCount val="1"/>
                <c:pt idx="0">
                  <c:v>0.49285714285714283</c:v>
                </c:pt>
              </c:numCache>
            </c:numRef>
          </c:val>
          <c:extLst>
            <c:ext xmlns:c16="http://schemas.microsoft.com/office/drawing/2014/chart" uri="{C3380CC4-5D6E-409C-BE32-E72D297353CC}">
              <c16:uniqueId val="{00000000-4750-9B4D-A4B4-60A4DBAA880D}"/>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4750-9B4D-A4B4-60A4DBAA880D}"/>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Summary'!$R$44</c:f>
              <c:numCache>
                <c:formatCode>0%</c:formatCode>
                <c:ptCount val="1"/>
                <c:pt idx="0">
                  <c:v>0.50714285714285712</c:v>
                </c:pt>
              </c:numCache>
            </c:numRef>
          </c:val>
          <c:extLst>
            <c:ext xmlns:c16="http://schemas.microsoft.com/office/drawing/2014/chart" uri="{C3380CC4-5D6E-409C-BE32-E72D297353CC}">
              <c16:uniqueId val="{00000002-4750-9B4D-A4B4-60A4DBAA880D}"/>
            </c:ext>
          </c:extLst>
        </c:ser>
        <c:dLbls>
          <c:showLegendKey val="0"/>
          <c:showVal val="0"/>
          <c:showCatName val="0"/>
          <c:showSerName val="0"/>
          <c:showPercent val="0"/>
          <c:showBubbleSize val="0"/>
        </c:dLbls>
        <c:gapWidth val="0"/>
        <c:overlap val="100"/>
        <c:axId val="27415666"/>
        <c:axId val="12300819"/>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Summary'!$N$44:$O$44</c:f>
              <c:numCache>
                <c:formatCode>0%</c:formatCode>
                <c:ptCount val="2"/>
                <c:pt idx="0">
                  <c:v>0.61714285714285722</c:v>
                </c:pt>
                <c:pt idx="1">
                  <c:v>0.61714285714285722</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4750-9B4D-A4B4-60A4DBAA880D}"/>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4750-9B4D-A4B4-60A4DBAA880D}"/>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Summary'!$P$44:$Q$44</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4750-9B4D-A4B4-60A4DBAA880D}"/>
            </c:ext>
          </c:extLst>
        </c:ser>
        <c:dLbls>
          <c:showLegendKey val="0"/>
          <c:showVal val="0"/>
          <c:showCatName val="0"/>
          <c:showSerName val="0"/>
          <c:showPercent val="0"/>
          <c:showBubbleSize val="0"/>
        </c:dLbls>
        <c:axId val="94297555"/>
        <c:axId val="40766032"/>
      </c:scatterChart>
      <c:catAx>
        <c:axId val="27415666"/>
        <c:scaling>
          <c:orientation val="minMax"/>
        </c:scaling>
        <c:delete val="1"/>
        <c:axPos val="l"/>
        <c:numFmt formatCode="0%" sourceLinked="1"/>
        <c:majorTickMark val="none"/>
        <c:minorTickMark val="none"/>
        <c:tickLblPos val="nextTo"/>
        <c:crossAx val="12300819"/>
        <c:crosses val="autoZero"/>
        <c:auto val="1"/>
        <c:lblAlgn val="ctr"/>
        <c:lblOffset val="100"/>
        <c:noMultiLvlLbl val="1"/>
      </c:catAx>
      <c:valAx>
        <c:axId val="12300819"/>
        <c:scaling>
          <c:orientation val="minMax"/>
          <c:max val="1"/>
        </c:scaling>
        <c:delete val="1"/>
        <c:axPos val="b"/>
        <c:numFmt formatCode="0%" sourceLinked="0"/>
        <c:majorTickMark val="none"/>
        <c:minorTickMark val="none"/>
        <c:tickLblPos val="nextTo"/>
        <c:crossAx val="27415666"/>
        <c:crosses val="autoZero"/>
        <c:crossBetween val="between"/>
      </c:valAx>
      <c:catAx>
        <c:axId val="94297555"/>
        <c:scaling>
          <c:orientation val="minMax"/>
        </c:scaling>
        <c:delete val="1"/>
        <c:axPos val="b"/>
        <c:numFmt formatCode="0%" sourceLinked="0"/>
        <c:majorTickMark val="out"/>
        <c:minorTickMark val="none"/>
        <c:tickLblPos val="nextTo"/>
        <c:crossAx val="40766032"/>
        <c:crosses val="autoZero"/>
        <c:auto val="1"/>
        <c:lblAlgn val="ctr"/>
        <c:lblOffset val="100"/>
        <c:noMultiLvlLbl val="1"/>
      </c:catAx>
      <c:valAx>
        <c:axId val="40766032"/>
        <c:scaling>
          <c:orientation val="minMax"/>
          <c:max val="1"/>
        </c:scaling>
        <c:delete val="1"/>
        <c:axPos val="r"/>
        <c:numFmt formatCode="General" sourceLinked="0"/>
        <c:majorTickMark val="out"/>
        <c:minorTickMark val="none"/>
        <c:tickLblPos val="nextTo"/>
        <c:crossAx val="94297555"/>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82008368200805E-2"/>
          <c:w val="0.96293245469522204"/>
          <c:h val="0.7510460251046030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Summary'!$M$45</c:f>
              <c:numCache>
                <c:formatCode>0%</c:formatCode>
                <c:ptCount val="1"/>
                <c:pt idx="0">
                  <c:v>0.45099999999999996</c:v>
                </c:pt>
              </c:numCache>
            </c:numRef>
          </c:val>
          <c:extLst>
            <c:ext xmlns:c16="http://schemas.microsoft.com/office/drawing/2014/chart" uri="{C3380CC4-5D6E-409C-BE32-E72D297353CC}">
              <c16:uniqueId val="{00000000-CA21-4A4E-A0A4-2AB08DB57861}"/>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CA21-4A4E-A0A4-2AB08DB57861}"/>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Summary'!$R$45</c:f>
              <c:numCache>
                <c:formatCode>0%</c:formatCode>
                <c:ptCount val="1"/>
                <c:pt idx="0">
                  <c:v>0.54900000000000004</c:v>
                </c:pt>
              </c:numCache>
            </c:numRef>
          </c:val>
          <c:extLst>
            <c:ext xmlns:c16="http://schemas.microsoft.com/office/drawing/2014/chart" uri="{C3380CC4-5D6E-409C-BE32-E72D297353CC}">
              <c16:uniqueId val="{00000002-CA21-4A4E-A0A4-2AB08DB57861}"/>
            </c:ext>
          </c:extLst>
        </c:ser>
        <c:dLbls>
          <c:showLegendKey val="0"/>
          <c:showVal val="0"/>
          <c:showCatName val="0"/>
          <c:showSerName val="0"/>
          <c:showPercent val="0"/>
          <c:showBubbleSize val="0"/>
        </c:dLbls>
        <c:gapWidth val="0"/>
        <c:overlap val="100"/>
        <c:axId val="16933486"/>
        <c:axId val="47106652"/>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Summary'!$N$45:$O$45</c:f>
              <c:numCache>
                <c:formatCode>0%</c:formatCode>
                <c:ptCount val="2"/>
                <c:pt idx="0">
                  <c:v>0.45499999999999996</c:v>
                </c:pt>
                <c:pt idx="1">
                  <c:v>0.45499999999999996</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CA21-4A4E-A0A4-2AB08DB57861}"/>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CA21-4A4E-A0A4-2AB08DB57861}"/>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Summary'!$P$45:$Q$45</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CA21-4A4E-A0A4-2AB08DB57861}"/>
            </c:ext>
          </c:extLst>
        </c:ser>
        <c:dLbls>
          <c:showLegendKey val="0"/>
          <c:showVal val="0"/>
          <c:showCatName val="0"/>
          <c:showSerName val="0"/>
          <c:showPercent val="0"/>
          <c:showBubbleSize val="0"/>
        </c:dLbls>
        <c:axId val="86536070"/>
        <c:axId val="7390111"/>
      </c:scatterChart>
      <c:catAx>
        <c:axId val="16933486"/>
        <c:scaling>
          <c:orientation val="minMax"/>
        </c:scaling>
        <c:delete val="1"/>
        <c:axPos val="l"/>
        <c:numFmt formatCode="0%" sourceLinked="1"/>
        <c:majorTickMark val="none"/>
        <c:minorTickMark val="none"/>
        <c:tickLblPos val="nextTo"/>
        <c:crossAx val="47106652"/>
        <c:crosses val="autoZero"/>
        <c:auto val="1"/>
        <c:lblAlgn val="ctr"/>
        <c:lblOffset val="100"/>
        <c:noMultiLvlLbl val="1"/>
      </c:catAx>
      <c:valAx>
        <c:axId val="47106652"/>
        <c:scaling>
          <c:orientation val="minMax"/>
          <c:max val="1"/>
        </c:scaling>
        <c:delete val="1"/>
        <c:axPos val="b"/>
        <c:numFmt formatCode="0%" sourceLinked="0"/>
        <c:majorTickMark val="none"/>
        <c:minorTickMark val="none"/>
        <c:tickLblPos val="nextTo"/>
        <c:crossAx val="16933486"/>
        <c:crosses val="autoZero"/>
        <c:crossBetween val="between"/>
      </c:valAx>
      <c:catAx>
        <c:axId val="86536070"/>
        <c:scaling>
          <c:orientation val="minMax"/>
        </c:scaling>
        <c:delete val="1"/>
        <c:axPos val="b"/>
        <c:numFmt formatCode="0%" sourceLinked="0"/>
        <c:majorTickMark val="out"/>
        <c:minorTickMark val="none"/>
        <c:tickLblPos val="nextTo"/>
        <c:crossAx val="7390111"/>
        <c:crosses val="autoZero"/>
        <c:auto val="1"/>
        <c:lblAlgn val="ctr"/>
        <c:lblOffset val="100"/>
        <c:noMultiLvlLbl val="1"/>
      </c:catAx>
      <c:valAx>
        <c:axId val="7390111"/>
        <c:scaling>
          <c:orientation val="minMax"/>
          <c:max val="1"/>
        </c:scaling>
        <c:delete val="1"/>
        <c:axPos val="r"/>
        <c:numFmt formatCode="General" sourceLinked="0"/>
        <c:majorTickMark val="out"/>
        <c:minorTickMark val="none"/>
        <c:tickLblPos val="nextTo"/>
        <c:crossAx val="86536070"/>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82008368200805E-2"/>
          <c:w val="0.96293245469522204"/>
          <c:h val="0.7510460251046030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Summary'!$M$46</c:f>
              <c:numCache>
                <c:formatCode>0%</c:formatCode>
                <c:ptCount val="1"/>
                <c:pt idx="0">
                  <c:v>0.45874999999999999</c:v>
                </c:pt>
              </c:numCache>
            </c:numRef>
          </c:val>
          <c:extLst>
            <c:ext xmlns:c16="http://schemas.microsoft.com/office/drawing/2014/chart" uri="{C3380CC4-5D6E-409C-BE32-E72D297353CC}">
              <c16:uniqueId val="{00000000-50C9-324F-8CE6-BCC648D4AC75}"/>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50C9-324F-8CE6-BCC648D4AC75}"/>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Summary'!$R$46</c:f>
              <c:numCache>
                <c:formatCode>0%</c:formatCode>
                <c:ptCount val="1"/>
                <c:pt idx="0">
                  <c:v>0.54125000000000001</c:v>
                </c:pt>
              </c:numCache>
            </c:numRef>
          </c:val>
          <c:extLst>
            <c:ext xmlns:c16="http://schemas.microsoft.com/office/drawing/2014/chart" uri="{C3380CC4-5D6E-409C-BE32-E72D297353CC}">
              <c16:uniqueId val="{00000002-50C9-324F-8CE6-BCC648D4AC75}"/>
            </c:ext>
          </c:extLst>
        </c:ser>
        <c:dLbls>
          <c:showLegendKey val="0"/>
          <c:showVal val="0"/>
          <c:showCatName val="0"/>
          <c:showSerName val="0"/>
          <c:showPercent val="0"/>
          <c:showBubbleSize val="0"/>
        </c:dLbls>
        <c:gapWidth val="0"/>
        <c:overlap val="100"/>
        <c:axId val="94988662"/>
        <c:axId val="36447192"/>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Summary'!$N$46:$O$46</c:f>
              <c:numCache>
                <c:formatCode>0%</c:formatCode>
                <c:ptCount val="2"/>
                <c:pt idx="0">
                  <c:v>0.54375000000000007</c:v>
                </c:pt>
                <c:pt idx="1">
                  <c:v>0.54375000000000007</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50C9-324F-8CE6-BCC648D4AC75}"/>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50C9-324F-8CE6-BCC648D4AC75}"/>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Summary'!$P$46:$Q$46</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50C9-324F-8CE6-BCC648D4AC75}"/>
            </c:ext>
          </c:extLst>
        </c:ser>
        <c:dLbls>
          <c:showLegendKey val="0"/>
          <c:showVal val="0"/>
          <c:showCatName val="0"/>
          <c:showSerName val="0"/>
          <c:showPercent val="0"/>
          <c:showBubbleSize val="0"/>
        </c:dLbls>
        <c:axId val="96207773"/>
        <c:axId val="32181469"/>
      </c:scatterChart>
      <c:catAx>
        <c:axId val="94988662"/>
        <c:scaling>
          <c:orientation val="minMax"/>
        </c:scaling>
        <c:delete val="1"/>
        <c:axPos val="l"/>
        <c:numFmt formatCode="0%" sourceLinked="1"/>
        <c:majorTickMark val="none"/>
        <c:minorTickMark val="none"/>
        <c:tickLblPos val="nextTo"/>
        <c:crossAx val="36447192"/>
        <c:crosses val="autoZero"/>
        <c:auto val="1"/>
        <c:lblAlgn val="ctr"/>
        <c:lblOffset val="100"/>
        <c:noMultiLvlLbl val="1"/>
      </c:catAx>
      <c:valAx>
        <c:axId val="36447192"/>
        <c:scaling>
          <c:orientation val="minMax"/>
          <c:max val="1"/>
        </c:scaling>
        <c:delete val="1"/>
        <c:axPos val="b"/>
        <c:numFmt formatCode="0%" sourceLinked="0"/>
        <c:majorTickMark val="none"/>
        <c:minorTickMark val="none"/>
        <c:tickLblPos val="nextTo"/>
        <c:crossAx val="94988662"/>
        <c:crosses val="autoZero"/>
        <c:crossBetween val="between"/>
      </c:valAx>
      <c:catAx>
        <c:axId val="96207773"/>
        <c:scaling>
          <c:orientation val="minMax"/>
        </c:scaling>
        <c:delete val="1"/>
        <c:axPos val="b"/>
        <c:numFmt formatCode="0%" sourceLinked="0"/>
        <c:majorTickMark val="out"/>
        <c:minorTickMark val="none"/>
        <c:tickLblPos val="nextTo"/>
        <c:crossAx val="32181469"/>
        <c:crosses val="autoZero"/>
        <c:auto val="1"/>
        <c:lblAlgn val="ctr"/>
        <c:lblOffset val="100"/>
        <c:noMultiLvlLbl val="1"/>
      </c:catAx>
      <c:valAx>
        <c:axId val="32181469"/>
        <c:scaling>
          <c:orientation val="minMax"/>
          <c:max val="1"/>
        </c:scaling>
        <c:delete val="1"/>
        <c:axPos val="r"/>
        <c:numFmt formatCode="General" sourceLinked="0"/>
        <c:majorTickMark val="out"/>
        <c:minorTickMark val="none"/>
        <c:tickLblPos val="nextTo"/>
        <c:crossAx val="96207773"/>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5594989561586607E-2"/>
          <c:w val="0.96293245469522204"/>
          <c:h val="0.75156576200417502"/>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Summary'!$M$42</c:f>
              <c:numCache>
                <c:formatCode>0%</c:formatCode>
                <c:ptCount val="1"/>
                <c:pt idx="0">
                  <c:v>0.64749999999999996</c:v>
                </c:pt>
              </c:numCache>
            </c:numRef>
          </c:val>
          <c:extLst>
            <c:ext xmlns:c16="http://schemas.microsoft.com/office/drawing/2014/chart" uri="{C3380CC4-5D6E-409C-BE32-E72D297353CC}">
              <c16:uniqueId val="{00000000-A20D-0C4A-94AF-FD1EA800786C}"/>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A20D-0C4A-94AF-FD1EA800786C}"/>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Summary'!$R$42</c:f>
              <c:numCache>
                <c:formatCode>0%</c:formatCode>
                <c:ptCount val="1"/>
                <c:pt idx="0">
                  <c:v>0.35250000000000004</c:v>
                </c:pt>
              </c:numCache>
            </c:numRef>
          </c:val>
          <c:extLst>
            <c:ext xmlns:c16="http://schemas.microsoft.com/office/drawing/2014/chart" uri="{C3380CC4-5D6E-409C-BE32-E72D297353CC}">
              <c16:uniqueId val="{00000002-A20D-0C4A-94AF-FD1EA800786C}"/>
            </c:ext>
          </c:extLst>
        </c:ser>
        <c:dLbls>
          <c:showLegendKey val="0"/>
          <c:showVal val="0"/>
          <c:showCatName val="0"/>
          <c:showSerName val="0"/>
          <c:showPercent val="0"/>
          <c:showBubbleSize val="0"/>
        </c:dLbls>
        <c:gapWidth val="0"/>
        <c:overlap val="100"/>
        <c:axId val="28420752"/>
        <c:axId val="20693214"/>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Summary'!$N$42:$O$42</c:f>
              <c:numCache>
                <c:formatCode>0%</c:formatCode>
                <c:ptCount val="2"/>
                <c:pt idx="0">
                  <c:v>0.55000000000000004</c:v>
                </c:pt>
                <c:pt idx="1">
                  <c:v>0.55000000000000004</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A20D-0C4A-94AF-FD1EA800786C}"/>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A20D-0C4A-94AF-FD1EA800786C}"/>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Summary'!$P$42:$Q$42</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A20D-0C4A-94AF-FD1EA800786C}"/>
            </c:ext>
          </c:extLst>
        </c:ser>
        <c:dLbls>
          <c:showLegendKey val="0"/>
          <c:showVal val="0"/>
          <c:showCatName val="0"/>
          <c:showSerName val="0"/>
          <c:showPercent val="0"/>
          <c:showBubbleSize val="0"/>
        </c:dLbls>
        <c:axId val="58202796"/>
        <c:axId val="42108512"/>
      </c:scatterChart>
      <c:catAx>
        <c:axId val="28420752"/>
        <c:scaling>
          <c:orientation val="minMax"/>
        </c:scaling>
        <c:delete val="1"/>
        <c:axPos val="l"/>
        <c:numFmt formatCode="0%" sourceLinked="1"/>
        <c:majorTickMark val="none"/>
        <c:minorTickMark val="none"/>
        <c:tickLblPos val="nextTo"/>
        <c:crossAx val="20693214"/>
        <c:crosses val="autoZero"/>
        <c:auto val="1"/>
        <c:lblAlgn val="ctr"/>
        <c:lblOffset val="100"/>
        <c:noMultiLvlLbl val="1"/>
      </c:catAx>
      <c:valAx>
        <c:axId val="20693214"/>
        <c:scaling>
          <c:orientation val="minMax"/>
          <c:max val="1"/>
        </c:scaling>
        <c:delete val="1"/>
        <c:axPos val="b"/>
        <c:numFmt formatCode="0%" sourceLinked="0"/>
        <c:majorTickMark val="none"/>
        <c:minorTickMark val="none"/>
        <c:tickLblPos val="nextTo"/>
        <c:crossAx val="28420752"/>
        <c:crosses val="autoZero"/>
        <c:crossBetween val="between"/>
      </c:valAx>
      <c:catAx>
        <c:axId val="58202796"/>
        <c:scaling>
          <c:orientation val="minMax"/>
        </c:scaling>
        <c:delete val="1"/>
        <c:axPos val="b"/>
        <c:numFmt formatCode="0%" sourceLinked="0"/>
        <c:majorTickMark val="out"/>
        <c:minorTickMark val="none"/>
        <c:tickLblPos val="nextTo"/>
        <c:crossAx val="42108512"/>
        <c:crosses val="autoZero"/>
        <c:auto val="1"/>
        <c:lblAlgn val="ctr"/>
        <c:lblOffset val="100"/>
        <c:noMultiLvlLbl val="1"/>
      </c:catAx>
      <c:valAx>
        <c:axId val="42108512"/>
        <c:scaling>
          <c:orientation val="minMax"/>
          <c:max val="1"/>
        </c:scaling>
        <c:delete val="1"/>
        <c:axPos val="r"/>
        <c:numFmt formatCode="General" sourceLinked="0"/>
        <c:majorTickMark val="out"/>
        <c:minorTickMark val="none"/>
        <c:tickLblPos val="nextTo"/>
        <c:crossAx val="58202796"/>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82008368200805E-2"/>
          <c:w val="0.96293245469522204"/>
          <c:h val="0.7510460251046030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Summary'!$M$50</c:f>
              <c:numCache>
                <c:formatCode>0%</c:formatCode>
                <c:ptCount val="1"/>
                <c:pt idx="0">
                  <c:v>0.83333333333333337</c:v>
                </c:pt>
              </c:numCache>
            </c:numRef>
          </c:val>
          <c:extLst>
            <c:ext xmlns:c16="http://schemas.microsoft.com/office/drawing/2014/chart" uri="{C3380CC4-5D6E-409C-BE32-E72D297353CC}">
              <c16:uniqueId val="{00000000-3E8D-3C44-B919-C45D178AF695}"/>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3E8D-3C44-B919-C45D178AF695}"/>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Summary'!$R$50</c:f>
              <c:numCache>
                <c:formatCode>0%</c:formatCode>
                <c:ptCount val="1"/>
                <c:pt idx="0">
                  <c:v>0.16666666666666663</c:v>
                </c:pt>
              </c:numCache>
            </c:numRef>
          </c:val>
          <c:extLst>
            <c:ext xmlns:c16="http://schemas.microsoft.com/office/drawing/2014/chart" uri="{C3380CC4-5D6E-409C-BE32-E72D297353CC}">
              <c16:uniqueId val="{00000002-3E8D-3C44-B919-C45D178AF695}"/>
            </c:ext>
          </c:extLst>
        </c:ser>
        <c:dLbls>
          <c:showLegendKey val="0"/>
          <c:showVal val="0"/>
          <c:showCatName val="0"/>
          <c:showSerName val="0"/>
          <c:showPercent val="0"/>
          <c:showBubbleSize val="0"/>
        </c:dLbls>
        <c:gapWidth val="0"/>
        <c:overlap val="100"/>
        <c:axId val="24639555"/>
        <c:axId val="38899662"/>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Summary'!$N$50:$O$50</c:f>
              <c:numCache>
                <c:formatCode>0%</c:formatCode>
                <c:ptCount val="2"/>
                <c:pt idx="0">
                  <c:v>0.64666666666666672</c:v>
                </c:pt>
                <c:pt idx="1">
                  <c:v>0.64666666666666672</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3E8D-3C44-B919-C45D178AF695}"/>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3E8D-3C44-B919-C45D178AF695}"/>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Summary'!$P$50:$Q$50</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3E8D-3C44-B919-C45D178AF695}"/>
            </c:ext>
          </c:extLst>
        </c:ser>
        <c:dLbls>
          <c:showLegendKey val="0"/>
          <c:showVal val="0"/>
          <c:showCatName val="0"/>
          <c:showSerName val="0"/>
          <c:showPercent val="0"/>
          <c:showBubbleSize val="0"/>
        </c:dLbls>
        <c:axId val="54411866"/>
        <c:axId val="54089643"/>
      </c:scatterChart>
      <c:catAx>
        <c:axId val="24639555"/>
        <c:scaling>
          <c:orientation val="minMax"/>
        </c:scaling>
        <c:delete val="1"/>
        <c:axPos val="l"/>
        <c:numFmt formatCode="0%" sourceLinked="1"/>
        <c:majorTickMark val="none"/>
        <c:minorTickMark val="none"/>
        <c:tickLblPos val="nextTo"/>
        <c:crossAx val="38899662"/>
        <c:crosses val="autoZero"/>
        <c:auto val="1"/>
        <c:lblAlgn val="ctr"/>
        <c:lblOffset val="100"/>
        <c:noMultiLvlLbl val="1"/>
      </c:catAx>
      <c:valAx>
        <c:axId val="38899662"/>
        <c:scaling>
          <c:orientation val="minMax"/>
          <c:max val="1"/>
        </c:scaling>
        <c:delete val="1"/>
        <c:axPos val="b"/>
        <c:numFmt formatCode="0%" sourceLinked="0"/>
        <c:majorTickMark val="none"/>
        <c:minorTickMark val="none"/>
        <c:tickLblPos val="nextTo"/>
        <c:crossAx val="24639555"/>
        <c:crosses val="autoZero"/>
        <c:crossBetween val="between"/>
      </c:valAx>
      <c:catAx>
        <c:axId val="54411866"/>
        <c:scaling>
          <c:orientation val="minMax"/>
        </c:scaling>
        <c:delete val="1"/>
        <c:axPos val="b"/>
        <c:numFmt formatCode="0%" sourceLinked="0"/>
        <c:majorTickMark val="out"/>
        <c:minorTickMark val="none"/>
        <c:tickLblPos val="nextTo"/>
        <c:crossAx val="54089643"/>
        <c:crosses val="autoZero"/>
        <c:auto val="1"/>
        <c:lblAlgn val="ctr"/>
        <c:lblOffset val="100"/>
        <c:noMultiLvlLbl val="1"/>
      </c:catAx>
      <c:valAx>
        <c:axId val="54089643"/>
        <c:scaling>
          <c:orientation val="minMax"/>
          <c:max val="1"/>
        </c:scaling>
        <c:delete val="1"/>
        <c:axPos val="r"/>
        <c:numFmt formatCode="General" sourceLinked="0"/>
        <c:majorTickMark val="out"/>
        <c:minorTickMark val="none"/>
        <c:tickLblPos val="nextTo"/>
        <c:crossAx val="54411866"/>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5287846481876303E-2"/>
          <c:w val="0.96293245469522204"/>
          <c:h val="0.75053304904051199"/>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Summary'!$M$51</c:f>
              <c:numCache>
                <c:formatCode>0%</c:formatCode>
                <c:ptCount val="1"/>
                <c:pt idx="0">
                  <c:v>0.76700000000000002</c:v>
                </c:pt>
              </c:numCache>
            </c:numRef>
          </c:val>
          <c:extLst>
            <c:ext xmlns:c16="http://schemas.microsoft.com/office/drawing/2014/chart" uri="{C3380CC4-5D6E-409C-BE32-E72D297353CC}">
              <c16:uniqueId val="{00000000-62E4-DB48-82E4-0100E44357C1}"/>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62E4-DB48-82E4-0100E44357C1}"/>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Summary'!$R$51</c:f>
              <c:numCache>
                <c:formatCode>0%</c:formatCode>
                <c:ptCount val="1"/>
                <c:pt idx="0">
                  <c:v>0.23299999999999998</c:v>
                </c:pt>
              </c:numCache>
            </c:numRef>
          </c:val>
          <c:extLst>
            <c:ext xmlns:c16="http://schemas.microsoft.com/office/drawing/2014/chart" uri="{C3380CC4-5D6E-409C-BE32-E72D297353CC}">
              <c16:uniqueId val="{00000002-62E4-DB48-82E4-0100E44357C1}"/>
            </c:ext>
          </c:extLst>
        </c:ser>
        <c:dLbls>
          <c:showLegendKey val="0"/>
          <c:showVal val="0"/>
          <c:showCatName val="0"/>
          <c:showSerName val="0"/>
          <c:showPercent val="0"/>
          <c:showBubbleSize val="0"/>
        </c:dLbls>
        <c:gapWidth val="0"/>
        <c:overlap val="100"/>
        <c:axId val="76696017"/>
        <c:axId val="57797118"/>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Summary'!$N$51:$O$51</c:f>
              <c:numCache>
                <c:formatCode>0%</c:formatCode>
                <c:ptCount val="2"/>
                <c:pt idx="0">
                  <c:v>0.76300000000000012</c:v>
                </c:pt>
                <c:pt idx="1">
                  <c:v>0.76300000000000012</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62E4-DB48-82E4-0100E44357C1}"/>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62E4-DB48-82E4-0100E44357C1}"/>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Summary'!$P$51:$Q$51</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62E4-DB48-82E4-0100E44357C1}"/>
            </c:ext>
          </c:extLst>
        </c:ser>
        <c:dLbls>
          <c:showLegendKey val="0"/>
          <c:showVal val="0"/>
          <c:showCatName val="0"/>
          <c:showSerName val="0"/>
          <c:showPercent val="0"/>
          <c:showBubbleSize val="0"/>
        </c:dLbls>
        <c:axId val="97937367"/>
        <c:axId val="16733518"/>
      </c:scatterChart>
      <c:catAx>
        <c:axId val="76696017"/>
        <c:scaling>
          <c:orientation val="minMax"/>
        </c:scaling>
        <c:delete val="1"/>
        <c:axPos val="l"/>
        <c:numFmt formatCode="0%" sourceLinked="1"/>
        <c:majorTickMark val="none"/>
        <c:minorTickMark val="none"/>
        <c:tickLblPos val="nextTo"/>
        <c:crossAx val="57797118"/>
        <c:crosses val="autoZero"/>
        <c:auto val="1"/>
        <c:lblAlgn val="ctr"/>
        <c:lblOffset val="100"/>
        <c:noMultiLvlLbl val="1"/>
      </c:catAx>
      <c:valAx>
        <c:axId val="57797118"/>
        <c:scaling>
          <c:orientation val="minMax"/>
          <c:max val="1"/>
        </c:scaling>
        <c:delete val="1"/>
        <c:axPos val="b"/>
        <c:numFmt formatCode="0%" sourceLinked="0"/>
        <c:majorTickMark val="none"/>
        <c:minorTickMark val="none"/>
        <c:tickLblPos val="nextTo"/>
        <c:crossAx val="76696017"/>
        <c:crosses val="autoZero"/>
        <c:crossBetween val="between"/>
      </c:valAx>
      <c:catAx>
        <c:axId val="97937367"/>
        <c:scaling>
          <c:orientation val="minMax"/>
        </c:scaling>
        <c:delete val="1"/>
        <c:axPos val="b"/>
        <c:numFmt formatCode="0%" sourceLinked="0"/>
        <c:majorTickMark val="out"/>
        <c:minorTickMark val="none"/>
        <c:tickLblPos val="nextTo"/>
        <c:crossAx val="16733518"/>
        <c:crosses val="autoZero"/>
        <c:auto val="1"/>
        <c:lblAlgn val="ctr"/>
        <c:lblOffset val="100"/>
        <c:noMultiLvlLbl val="1"/>
      </c:catAx>
      <c:valAx>
        <c:axId val="16733518"/>
        <c:scaling>
          <c:orientation val="minMax"/>
          <c:max val="1"/>
        </c:scaling>
        <c:delete val="1"/>
        <c:axPos val="r"/>
        <c:numFmt formatCode="General" sourceLinked="0"/>
        <c:majorTickMark val="out"/>
        <c:minorTickMark val="none"/>
        <c:tickLblPos val="nextTo"/>
        <c:crossAx val="97937367"/>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745762711864403E-2"/>
          <c:w val="0.96293245469522204"/>
          <c:h val="0.7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Summary'!$M$52</c:f>
              <c:numCache>
                <c:formatCode>0%</c:formatCode>
                <c:ptCount val="1"/>
                <c:pt idx="0">
                  <c:v>0</c:v>
                </c:pt>
              </c:numCache>
            </c:numRef>
          </c:val>
          <c:extLst>
            <c:ext xmlns:c16="http://schemas.microsoft.com/office/drawing/2014/chart" uri="{C3380CC4-5D6E-409C-BE32-E72D297353CC}">
              <c16:uniqueId val="{00000000-668F-B64D-A18D-E1ED282A803B}"/>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668F-B64D-A18D-E1ED282A803B}"/>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Summary'!$R$52</c:f>
              <c:numCache>
                <c:formatCode>0%</c:formatCode>
                <c:ptCount val="1"/>
                <c:pt idx="0">
                  <c:v>1</c:v>
                </c:pt>
              </c:numCache>
            </c:numRef>
          </c:val>
          <c:extLst>
            <c:ext xmlns:c16="http://schemas.microsoft.com/office/drawing/2014/chart" uri="{C3380CC4-5D6E-409C-BE32-E72D297353CC}">
              <c16:uniqueId val="{00000002-668F-B64D-A18D-E1ED282A803B}"/>
            </c:ext>
          </c:extLst>
        </c:ser>
        <c:dLbls>
          <c:showLegendKey val="0"/>
          <c:showVal val="0"/>
          <c:showCatName val="0"/>
          <c:showSerName val="0"/>
          <c:showPercent val="0"/>
          <c:showBubbleSize val="0"/>
        </c:dLbls>
        <c:gapWidth val="0"/>
        <c:overlap val="100"/>
        <c:axId val="83226270"/>
        <c:axId val="29822489"/>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Summary'!$N$52:$O$52</c:f>
              <c:numCache>
                <c:formatCode>0%</c:formatCode>
                <c:ptCount val="2"/>
                <c:pt idx="0">
                  <c:v>0.14500000000000002</c:v>
                </c:pt>
                <c:pt idx="1">
                  <c:v>0.14500000000000002</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668F-B64D-A18D-E1ED282A803B}"/>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668F-B64D-A18D-E1ED282A803B}"/>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Summary'!$P$52:$Q$52</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668F-B64D-A18D-E1ED282A803B}"/>
            </c:ext>
          </c:extLst>
        </c:ser>
        <c:dLbls>
          <c:showLegendKey val="0"/>
          <c:showVal val="0"/>
          <c:showCatName val="0"/>
          <c:showSerName val="0"/>
          <c:showPercent val="0"/>
          <c:showBubbleSize val="0"/>
        </c:dLbls>
        <c:axId val="23174072"/>
        <c:axId val="40385450"/>
      </c:scatterChart>
      <c:catAx>
        <c:axId val="83226270"/>
        <c:scaling>
          <c:orientation val="minMax"/>
        </c:scaling>
        <c:delete val="1"/>
        <c:axPos val="l"/>
        <c:numFmt formatCode="0%" sourceLinked="1"/>
        <c:majorTickMark val="none"/>
        <c:minorTickMark val="none"/>
        <c:tickLblPos val="nextTo"/>
        <c:crossAx val="29822489"/>
        <c:crosses val="autoZero"/>
        <c:auto val="1"/>
        <c:lblAlgn val="ctr"/>
        <c:lblOffset val="100"/>
        <c:noMultiLvlLbl val="1"/>
      </c:catAx>
      <c:valAx>
        <c:axId val="29822489"/>
        <c:scaling>
          <c:orientation val="minMax"/>
          <c:max val="1"/>
        </c:scaling>
        <c:delete val="1"/>
        <c:axPos val="b"/>
        <c:numFmt formatCode="0%" sourceLinked="0"/>
        <c:majorTickMark val="none"/>
        <c:minorTickMark val="none"/>
        <c:tickLblPos val="nextTo"/>
        <c:crossAx val="83226270"/>
        <c:crosses val="autoZero"/>
        <c:crossBetween val="between"/>
      </c:valAx>
      <c:catAx>
        <c:axId val="23174072"/>
        <c:scaling>
          <c:orientation val="minMax"/>
        </c:scaling>
        <c:delete val="1"/>
        <c:axPos val="b"/>
        <c:numFmt formatCode="0%" sourceLinked="0"/>
        <c:majorTickMark val="out"/>
        <c:minorTickMark val="none"/>
        <c:tickLblPos val="nextTo"/>
        <c:crossAx val="40385450"/>
        <c:crosses val="autoZero"/>
        <c:auto val="1"/>
        <c:lblAlgn val="ctr"/>
        <c:lblOffset val="100"/>
        <c:noMultiLvlLbl val="1"/>
      </c:catAx>
      <c:valAx>
        <c:axId val="40385450"/>
        <c:scaling>
          <c:orientation val="minMax"/>
          <c:max val="1"/>
        </c:scaling>
        <c:delete val="1"/>
        <c:axPos val="r"/>
        <c:numFmt formatCode="General" sourceLinked="0"/>
        <c:majorTickMark val="out"/>
        <c:minorTickMark val="none"/>
        <c:tickLblPos val="nextTo"/>
        <c:crossAx val="23174072"/>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90987124463503E-2"/>
          <c:w val="0.96293245469522204"/>
          <c:h val="0.75107296137339097"/>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Summary'!$M$53</c:f>
              <c:numCache>
                <c:formatCode>0%</c:formatCode>
                <c:ptCount val="1"/>
                <c:pt idx="0">
                  <c:v>0.56857142857142851</c:v>
                </c:pt>
              </c:numCache>
            </c:numRef>
          </c:val>
          <c:extLst>
            <c:ext xmlns:c16="http://schemas.microsoft.com/office/drawing/2014/chart" uri="{C3380CC4-5D6E-409C-BE32-E72D297353CC}">
              <c16:uniqueId val="{00000000-DF59-7949-8A39-762932C4C5A4}"/>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DF59-7949-8A39-762932C4C5A4}"/>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Summary'!$R$53</c:f>
              <c:numCache>
                <c:formatCode>0%</c:formatCode>
                <c:ptCount val="1"/>
                <c:pt idx="0">
                  <c:v>0.43142857142857149</c:v>
                </c:pt>
              </c:numCache>
            </c:numRef>
          </c:val>
          <c:extLst>
            <c:ext xmlns:c16="http://schemas.microsoft.com/office/drawing/2014/chart" uri="{C3380CC4-5D6E-409C-BE32-E72D297353CC}">
              <c16:uniqueId val="{00000002-DF59-7949-8A39-762932C4C5A4}"/>
            </c:ext>
          </c:extLst>
        </c:ser>
        <c:dLbls>
          <c:showLegendKey val="0"/>
          <c:showVal val="0"/>
          <c:showCatName val="0"/>
          <c:showSerName val="0"/>
          <c:showPercent val="0"/>
          <c:showBubbleSize val="0"/>
        </c:dLbls>
        <c:gapWidth val="0"/>
        <c:overlap val="100"/>
        <c:axId val="77268559"/>
        <c:axId val="21243016"/>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Summary'!$N$53:$O$53</c:f>
              <c:numCache>
                <c:formatCode>0%</c:formatCode>
                <c:ptCount val="2"/>
                <c:pt idx="0">
                  <c:v>0.46714285714285714</c:v>
                </c:pt>
                <c:pt idx="1">
                  <c:v>0.46714285714285714</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DF59-7949-8A39-762932C4C5A4}"/>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DF59-7949-8A39-762932C4C5A4}"/>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Summary'!$P$53:$Q$53</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DF59-7949-8A39-762932C4C5A4}"/>
            </c:ext>
          </c:extLst>
        </c:ser>
        <c:dLbls>
          <c:showLegendKey val="0"/>
          <c:showVal val="0"/>
          <c:showCatName val="0"/>
          <c:showSerName val="0"/>
          <c:showPercent val="0"/>
          <c:showBubbleSize val="0"/>
        </c:dLbls>
        <c:axId val="2154421"/>
        <c:axId val="71518338"/>
      </c:scatterChart>
      <c:catAx>
        <c:axId val="77268559"/>
        <c:scaling>
          <c:orientation val="minMax"/>
        </c:scaling>
        <c:delete val="1"/>
        <c:axPos val="l"/>
        <c:numFmt formatCode="0%" sourceLinked="1"/>
        <c:majorTickMark val="none"/>
        <c:minorTickMark val="none"/>
        <c:tickLblPos val="nextTo"/>
        <c:crossAx val="21243016"/>
        <c:crosses val="autoZero"/>
        <c:auto val="1"/>
        <c:lblAlgn val="ctr"/>
        <c:lblOffset val="100"/>
        <c:noMultiLvlLbl val="1"/>
      </c:catAx>
      <c:valAx>
        <c:axId val="21243016"/>
        <c:scaling>
          <c:orientation val="minMax"/>
          <c:max val="1"/>
        </c:scaling>
        <c:delete val="1"/>
        <c:axPos val="b"/>
        <c:numFmt formatCode="0%" sourceLinked="0"/>
        <c:majorTickMark val="none"/>
        <c:minorTickMark val="none"/>
        <c:tickLblPos val="nextTo"/>
        <c:crossAx val="77268559"/>
        <c:crosses val="autoZero"/>
        <c:crossBetween val="between"/>
      </c:valAx>
      <c:catAx>
        <c:axId val="2154421"/>
        <c:scaling>
          <c:orientation val="minMax"/>
        </c:scaling>
        <c:delete val="1"/>
        <c:axPos val="b"/>
        <c:numFmt formatCode="0%" sourceLinked="0"/>
        <c:majorTickMark val="out"/>
        <c:minorTickMark val="none"/>
        <c:tickLblPos val="nextTo"/>
        <c:crossAx val="71518338"/>
        <c:crosses val="autoZero"/>
        <c:auto val="1"/>
        <c:lblAlgn val="ctr"/>
        <c:lblOffset val="100"/>
        <c:noMultiLvlLbl val="1"/>
      </c:catAx>
      <c:valAx>
        <c:axId val="71518338"/>
        <c:scaling>
          <c:orientation val="minMax"/>
          <c:max val="1"/>
        </c:scaling>
        <c:delete val="1"/>
        <c:axPos val="r"/>
        <c:numFmt formatCode="General" sourceLinked="0"/>
        <c:majorTickMark val="out"/>
        <c:minorTickMark val="none"/>
        <c:tickLblPos val="nextTo"/>
        <c:crossAx val="2154421"/>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745762711864403E-2"/>
          <c:w val="0.96293245469522204"/>
          <c:h val="0.7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Summary'!$M$55</c:f>
              <c:numCache>
                <c:formatCode>0%</c:formatCode>
                <c:ptCount val="1"/>
                <c:pt idx="0">
                  <c:v>0.75</c:v>
                </c:pt>
              </c:numCache>
            </c:numRef>
          </c:val>
          <c:extLst>
            <c:ext xmlns:c16="http://schemas.microsoft.com/office/drawing/2014/chart" uri="{C3380CC4-5D6E-409C-BE32-E72D297353CC}">
              <c16:uniqueId val="{00000000-F71D-A944-B128-6AE74AFC6D60}"/>
            </c:ext>
          </c:extLst>
        </c:ser>
        <c:ser>
          <c:idx val="1"/>
          <c:order val="1"/>
          <c:spPr>
            <a:noFill/>
            <a:ln w="25560">
              <a:solidFill>
                <a:srgbClr val="7030A0"/>
              </a:solidFill>
              <a:round/>
            </a:ln>
          </c:spPr>
          <c:invertIfNegative val="0"/>
          <c:dPt>
            <c:idx val="0"/>
            <c:invertIfNegative val="0"/>
            <c:bubble3D val="0"/>
            <c:spPr>
              <a:noFill/>
              <a:ln w="25560">
                <a:solidFill>
                  <a:srgbClr val="92D050"/>
                </a:solidFill>
                <a:round/>
              </a:ln>
            </c:spPr>
            <c:extLst>
              <c:ext xmlns:c16="http://schemas.microsoft.com/office/drawing/2014/chart" uri="{C3380CC4-5D6E-409C-BE32-E72D297353CC}">
                <c16:uniqueId val="{00000002-F71D-A944-B128-6AE74AFC6D60}"/>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Summary'!$R$55</c:f>
              <c:numCache>
                <c:formatCode>0%</c:formatCode>
                <c:ptCount val="1"/>
                <c:pt idx="0">
                  <c:v>0.25</c:v>
                </c:pt>
              </c:numCache>
            </c:numRef>
          </c:val>
          <c:extLst>
            <c:ext xmlns:c16="http://schemas.microsoft.com/office/drawing/2014/chart" uri="{C3380CC4-5D6E-409C-BE32-E72D297353CC}">
              <c16:uniqueId val="{00000003-F71D-A944-B128-6AE74AFC6D60}"/>
            </c:ext>
          </c:extLst>
        </c:ser>
        <c:dLbls>
          <c:showLegendKey val="0"/>
          <c:showVal val="0"/>
          <c:showCatName val="0"/>
          <c:showSerName val="0"/>
          <c:showPercent val="0"/>
          <c:showBubbleSize val="0"/>
        </c:dLbls>
        <c:gapWidth val="0"/>
        <c:overlap val="100"/>
        <c:axId val="67567272"/>
        <c:axId val="76017917"/>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Summary'!$N$55:$O$55</c:f>
              <c:numCache>
                <c:formatCode>0%</c:formatCode>
                <c:ptCount val="2"/>
                <c:pt idx="0">
                  <c:v>0.625</c:v>
                </c:pt>
                <c:pt idx="1">
                  <c:v>0.625</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4-F71D-A944-B128-6AE74AFC6D60}"/>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5-F71D-A944-B128-6AE74AFC6D60}"/>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Summary'!$P$55:$Q$55</c:f>
              <c:numCache>
                <c:formatCode>0%</c:formatCode>
                <c:ptCount val="2"/>
                <c:pt idx="0">
                  <c:v>1</c:v>
                </c:pt>
                <c:pt idx="1">
                  <c:v>1</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6-F71D-A944-B128-6AE74AFC6D60}"/>
            </c:ext>
          </c:extLst>
        </c:ser>
        <c:dLbls>
          <c:showLegendKey val="0"/>
          <c:showVal val="0"/>
          <c:showCatName val="0"/>
          <c:showSerName val="0"/>
          <c:showPercent val="0"/>
          <c:showBubbleSize val="0"/>
        </c:dLbls>
        <c:axId val="6137087"/>
        <c:axId val="36224103"/>
      </c:scatterChart>
      <c:catAx>
        <c:axId val="67567272"/>
        <c:scaling>
          <c:orientation val="minMax"/>
        </c:scaling>
        <c:delete val="1"/>
        <c:axPos val="l"/>
        <c:numFmt formatCode="0%" sourceLinked="1"/>
        <c:majorTickMark val="none"/>
        <c:minorTickMark val="none"/>
        <c:tickLblPos val="nextTo"/>
        <c:crossAx val="76017917"/>
        <c:crosses val="autoZero"/>
        <c:auto val="1"/>
        <c:lblAlgn val="ctr"/>
        <c:lblOffset val="100"/>
        <c:noMultiLvlLbl val="1"/>
      </c:catAx>
      <c:valAx>
        <c:axId val="76017917"/>
        <c:scaling>
          <c:orientation val="minMax"/>
          <c:max val="1"/>
        </c:scaling>
        <c:delete val="1"/>
        <c:axPos val="b"/>
        <c:numFmt formatCode="0%" sourceLinked="0"/>
        <c:majorTickMark val="none"/>
        <c:minorTickMark val="none"/>
        <c:tickLblPos val="nextTo"/>
        <c:crossAx val="67567272"/>
        <c:crosses val="autoZero"/>
        <c:crossBetween val="between"/>
      </c:valAx>
      <c:catAx>
        <c:axId val="6137087"/>
        <c:scaling>
          <c:orientation val="minMax"/>
        </c:scaling>
        <c:delete val="1"/>
        <c:axPos val="b"/>
        <c:numFmt formatCode="0%" sourceLinked="0"/>
        <c:majorTickMark val="out"/>
        <c:minorTickMark val="none"/>
        <c:tickLblPos val="nextTo"/>
        <c:crossAx val="36224103"/>
        <c:crosses val="autoZero"/>
        <c:auto val="1"/>
        <c:lblAlgn val="ctr"/>
        <c:lblOffset val="100"/>
        <c:noMultiLvlLbl val="1"/>
      </c:catAx>
      <c:valAx>
        <c:axId val="36224103"/>
        <c:scaling>
          <c:orientation val="minMax"/>
          <c:max val="1"/>
        </c:scaling>
        <c:delete val="1"/>
        <c:axPos val="r"/>
        <c:numFmt formatCode="General" sourceLinked="0"/>
        <c:majorTickMark val="out"/>
        <c:minorTickMark val="none"/>
        <c:tickLblPos val="nextTo"/>
        <c:crossAx val="6137087"/>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82008368200805E-2"/>
          <c:w val="0.96293245469522204"/>
          <c:h val="0.75104602510460305"/>
        </c:manualLayout>
      </c:layout>
      <c:barChart>
        <c:barDir val="bar"/>
        <c:grouping val="stacked"/>
        <c:varyColors val="0"/>
        <c:ser>
          <c:idx val="0"/>
          <c:order val="0"/>
          <c:spPr>
            <a:solidFill>
              <a:srgbClr val="92D050"/>
            </a:solidFill>
            <a:ln w="635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Summary'!$M$28</c:f>
              <c:numCache>
                <c:formatCode>0%</c:formatCode>
                <c:ptCount val="1"/>
                <c:pt idx="0">
                  <c:v>0.66274999999999995</c:v>
                </c:pt>
              </c:numCache>
            </c:numRef>
          </c:val>
          <c:extLst>
            <c:ext xmlns:c16="http://schemas.microsoft.com/office/drawing/2014/chart" uri="{C3380CC4-5D6E-409C-BE32-E72D297353CC}">
              <c16:uniqueId val="{00000000-36A2-624B-9D8B-47CE347B6021}"/>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36A2-624B-9D8B-47CE347B6021}"/>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Summary'!$R$28</c:f>
              <c:numCache>
                <c:formatCode>0%</c:formatCode>
                <c:ptCount val="1"/>
                <c:pt idx="0">
                  <c:v>0.33725000000000005</c:v>
                </c:pt>
              </c:numCache>
            </c:numRef>
          </c:val>
          <c:extLst>
            <c:ext xmlns:c16="http://schemas.microsoft.com/office/drawing/2014/chart" uri="{C3380CC4-5D6E-409C-BE32-E72D297353CC}">
              <c16:uniqueId val="{00000002-36A2-624B-9D8B-47CE347B6021}"/>
            </c:ext>
          </c:extLst>
        </c:ser>
        <c:dLbls>
          <c:showLegendKey val="0"/>
          <c:showVal val="0"/>
          <c:showCatName val="0"/>
          <c:showSerName val="0"/>
          <c:showPercent val="0"/>
          <c:showBubbleSize val="0"/>
        </c:dLbls>
        <c:gapWidth val="0"/>
        <c:overlap val="100"/>
        <c:axId val="7715864"/>
        <c:axId val="6268923"/>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Summary'!$N$28:$O$28</c:f>
              <c:numCache>
                <c:formatCode>0%</c:formatCode>
                <c:ptCount val="2"/>
                <c:pt idx="0">
                  <c:v>0.62</c:v>
                </c:pt>
                <c:pt idx="1">
                  <c:v>0.62</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36A2-624B-9D8B-47CE347B6021}"/>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36A2-624B-9D8B-47CE347B6021}"/>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Summary'!$P$28:$Q$28</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36A2-624B-9D8B-47CE347B6021}"/>
            </c:ext>
          </c:extLst>
        </c:ser>
        <c:dLbls>
          <c:showLegendKey val="0"/>
          <c:showVal val="0"/>
          <c:showCatName val="0"/>
          <c:showSerName val="0"/>
          <c:showPercent val="0"/>
          <c:showBubbleSize val="0"/>
        </c:dLbls>
        <c:axId val="34954683"/>
        <c:axId val="23878092"/>
      </c:scatterChart>
      <c:catAx>
        <c:axId val="7715864"/>
        <c:scaling>
          <c:orientation val="minMax"/>
        </c:scaling>
        <c:delete val="1"/>
        <c:axPos val="l"/>
        <c:numFmt formatCode="0%" sourceLinked="1"/>
        <c:majorTickMark val="none"/>
        <c:minorTickMark val="none"/>
        <c:tickLblPos val="nextTo"/>
        <c:crossAx val="6268923"/>
        <c:crosses val="autoZero"/>
        <c:auto val="1"/>
        <c:lblAlgn val="ctr"/>
        <c:lblOffset val="100"/>
        <c:noMultiLvlLbl val="1"/>
      </c:catAx>
      <c:valAx>
        <c:axId val="6268923"/>
        <c:scaling>
          <c:orientation val="minMax"/>
          <c:max val="1"/>
        </c:scaling>
        <c:delete val="1"/>
        <c:axPos val="b"/>
        <c:numFmt formatCode="0%" sourceLinked="0"/>
        <c:majorTickMark val="none"/>
        <c:minorTickMark val="none"/>
        <c:tickLblPos val="nextTo"/>
        <c:crossAx val="7715864"/>
        <c:crosses val="autoZero"/>
        <c:crossBetween val="between"/>
      </c:valAx>
      <c:catAx>
        <c:axId val="34954683"/>
        <c:scaling>
          <c:orientation val="minMax"/>
        </c:scaling>
        <c:delete val="1"/>
        <c:axPos val="b"/>
        <c:numFmt formatCode="0%" sourceLinked="0"/>
        <c:majorTickMark val="out"/>
        <c:minorTickMark val="none"/>
        <c:tickLblPos val="nextTo"/>
        <c:crossAx val="23878092"/>
        <c:crosses val="autoZero"/>
        <c:auto val="1"/>
        <c:lblAlgn val="ctr"/>
        <c:lblOffset val="100"/>
        <c:noMultiLvlLbl val="1"/>
      </c:catAx>
      <c:valAx>
        <c:axId val="23878092"/>
        <c:scaling>
          <c:orientation val="minMax"/>
          <c:max val="1"/>
        </c:scaling>
        <c:delete val="1"/>
        <c:axPos val="r"/>
        <c:numFmt formatCode="General" sourceLinked="0"/>
        <c:majorTickMark val="out"/>
        <c:minorTickMark val="none"/>
        <c:tickLblPos val="nextTo"/>
        <c:crossAx val="34954683"/>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586466165413501E-2"/>
          <c:w val="0.96293245469522204"/>
          <c:h val="0.75187969924812004"/>
        </c:manualLayout>
      </c:layout>
      <c:barChart>
        <c:barDir val="bar"/>
        <c:grouping val="stacked"/>
        <c:varyColors val="0"/>
        <c:ser>
          <c:idx val="0"/>
          <c:order val="0"/>
          <c:spPr>
            <a:solidFill>
              <a:srgbClr val="7030A0"/>
            </a:solidFill>
            <a:ln w="25560">
              <a:solidFill>
                <a:srgbClr val="7030A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Summary'!$M$59</c:f>
              <c:numCache>
                <c:formatCode>0%</c:formatCode>
                <c:ptCount val="1"/>
                <c:pt idx="0">
                  <c:v>0.54419512195121955</c:v>
                </c:pt>
              </c:numCache>
            </c:numRef>
          </c:val>
          <c:extLst>
            <c:ext xmlns:c16="http://schemas.microsoft.com/office/drawing/2014/chart" uri="{C3380CC4-5D6E-409C-BE32-E72D297353CC}">
              <c16:uniqueId val="{00000000-53E8-F24D-8B9A-001D8C739C32}"/>
            </c:ext>
          </c:extLst>
        </c:ser>
        <c:ser>
          <c:idx val="1"/>
          <c:order val="1"/>
          <c:spPr>
            <a:noFill/>
            <a:ln w="25560">
              <a:solidFill>
                <a:srgbClr val="7030A0"/>
              </a:solidFill>
              <a:round/>
            </a:ln>
          </c:spPr>
          <c:invertIfNegative val="0"/>
          <c:dPt>
            <c:idx val="0"/>
            <c:invertIfNegative val="0"/>
            <c:bubble3D val="0"/>
            <c:extLst>
              <c:ext xmlns:c16="http://schemas.microsoft.com/office/drawing/2014/chart" uri="{C3380CC4-5D6E-409C-BE32-E72D297353CC}">
                <c16:uniqueId val="{00000001-53E8-F24D-8B9A-001D8C739C32}"/>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Summary'!$R$59</c:f>
              <c:numCache>
                <c:formatCode>0%</c:formatCode>
                <c:ptCount val="1"/>
                <c:pt idx="0">
                  <c:v>0.45580487804878045</c:v>
                </c:pt>
              </c:numCache>
            </c:numRef>
          </c:val>
          <c:extLst>
            <c:ext xmlns:c16="http://schemas.microsoft.com/office/drawing/2014/chart" uri="{C3380CC4-5D6E-409C-BE32-E72D297353CC}">
              <c16:uniqueId val="{00000002-53E8-F24D-8B9A-001D8C739C32}"/>
            </c:ext>
          </c:extLst>
        </c:ser>
        <c:dLbls>
          <c:showLegendKey val="0"/>
          <c:showVal val="0"/>
          <c:showCatName val="0"/>
          <c:showSerName val="0"/>
          <c:showPercent val="0"/>
          <c:showBubbleSize val="0"/>
        </c:dLbls>
        <c:gapWidth val="0"/>
        <c:overlap val="100"/>
        <c:axId val="34285395"/>
        <c:axId val="33782965"/>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Summary'!$N$59:$O$59</c:f>
              <c:numCache>
                <c:formatCode>0%</c:formatCode>
                <c:ptCount val="2"/>
                <c:pt idx="0">
                  <c:v>0.60314634146341473</c:v>
                </c:pt>
                <c:pt idx="1">
                  <c:v>0.60314634146341473</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53E8-F24D-8B9A-001D8C739C32}"/>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53E8-F24D-8B9A-001D8C739C32}"/>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Summary'!$P$59:$Q$59</c:f>
              <c:numCache>
                <c:formatCode>0%</c:formatCode>
                <c:ptCount val="2"/>
                <c:pt idx="0">
                  <c:v>0.04</c:v>
                </c:pt>
                <c:pt idx="1">
                  <c:v>0.04</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53E8-F24D-8B9A-001D8C739C32}"/>
            </c:ext>
          </c:extLst>
        </c:ser>
        <c:dLbls>
          <c:showLegendKey val="0"/>
          <c:showVal val="0"/>
          <c:showCatName val="0"/>
          <c:showSerName val="0"/>
          <c:showPercent val="0"/>
          <c:showBubbleSize val="0"/>
        </c:dLbls>
        <c:axId val="43634461"/>
        <c:axId val="91209946"/>
      </c:scatterChart>
      <c:catAx>
        <c:axId val="34285395"/>
        <c:scaling>
          <c:orientation val="minMax"/>
        </c:scaling>
        <c:delete val="1"/>
        <c:axPos val="l"/>
        <c:numFmt formatCode="0%" sourceLinked="1"/>
        <c:majorTickMark val="none"/>
        <c:minorTickMark val="none"/>
        <c:tickLblPos val="nextTo"/>
        <c:crossAx val="33782965"/>
        <c:crosses val="autoZero"/>
        <c:auto val="1"/>
        <c:lblAlgn val="ctr"/>
        <c:lblOffset val="100"/>
        <c:noMultiLvlLbl val="1"/>
      </c:catAx>
      <c:valAx>
        <c:axId val="33782965"/>
        <c:scaling>
          <c:orientation val="minMax"/>
          <c:max val="1"/>
        </c:scaling>
        <c:delete val="1"/>
        <c:axPos val="b"/>
        <c:numFmt formatCode="0%" sourceLinked="0"/>
        <c:majorTickMark val="none"/>
        <c:minorTickMark val="none"/>
        <c:tickLblPos val="nextTo"/>
        <c:crossAx val="34285395"/>
        <c:crosses val="autoZero"/>
        <c:crossBetween val="between"/>
      </c:valAx>
      <c:catAx>
        <c:axId val="43634461"/>
        <c:scaling>
          <c:orientation val="minMax"/>
        </c:scaling>
        <c:delete val="1"/>
        <c:axPos val="b"/>
        <c:numFmt formatCode="0%" sourceLinked="0"/>
        <c:majorTickMark val="out"/>
        <c:minorTickMark val="none"/>
        <c:tickLblPos val="nextTo"/>
        <c:crossAx val="91209946"/>
        <c:crosses val="autoZero"/>
        <c:auto val="1"/>
        <c:lblAlgn val="ctr"/>
        <c:lblOffset val="100"/>
        <c:noMultiLvlLbl val="1"/>
      </c:catAx>
      <c:valAx>
        <c:axId val="91209946"/>
        <c:scaling>
          <c:orientation val="minMax"/>
          <c:max val="1"/>
        </c:scaling>
        <c:delete val="1"/>
        <c:axPos val="r"/>
        <c:numFmt formatCode="General" sourceLinked="0"/>
        <c:majorTickMark val="out"/>
        <c:minorTickMark val="none"/>
        <c:tickLblPos val="nextTo"/>
        <c:crossAx val="43634461"/>
        <c:crosses val="max"/>
        <c:crossBetween val="between"/>
      </c:valAx>
      <c:spPr>
        <a:noFill/>
        <a:ln>
          <a:noFill/>
        </a:ln>
      </c:spPr>
    </c:plotArea>
    <c:legend>
      <c:legendPos val="r"/>
      <c:overlay val="0"/>
    </c:legend>
    <c:plotVisOnly val="1"/>
    <c:dispBlanksAs val="gap"/>
    <c:showDLblsOverMax val="1"/>
  </c:chart>
  <c:spPr>
    <a:solidFill>
      <a:srgbClr val="FFFFFF"/>
    </a:solidFill>
    <a:ln w="9360">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586466165413501E-2"/>
          <c:w val="0.96293245469522204"/>
          <c:h val="0.75187969924812004"/>
        </c:manualLayout>
      </c:layout>
      <c:barChart>
        <c:barDir val="bar"/>
        <c:grouping val="stacked"/>
        <c:varyColors val="0"/>
        <c:ser>
          <c:idx val="0"/>
          <c:order val="0"/>
          <c:spPr>
            <a:solidFill>
              <a:srgbClr val="7030A0"/>
            </a:solidFill>
            <a:ln w="25560">
              <a:solidFill>
                <a:srgbClr val="7030A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Summary'!$M$55</c:f>
              <c:numCache>
                <c:formatCode>0%</c:formatCode>
                <c:ptCount val="1"/>
                <c:pt idx="0">
                  <c:v>0.75</c:v>
                </c:pt>
              </c:numCache>
            </c:numRef>
          </c:val>
          <c:extLst>
            <c:ext xmlns:c16="http://schemas.microsoft.com/office/drawing/2014/chart" uri="{C3380CC4-5D6E-409C-BE32-E72D297353CC}">
              <c16:uniqueId val="{00000000-D8E7-674B-99CE-09F826516B28}"/>
            </c:ext>
          </c:extLst>
        </c:ser>
        <c:ser>
          <c:idx val="1"/>
          <c:order val="1"/>
          <c:spPr>
            <a:noFill/>
            <a:ln w="25560">
              <a:solidFill>
                <a:srgbClr val="7030A0"/>
              </a:solidFill>
              <a:round/>
            </a:ln>
          </c:spPr>
          <c:invertIfNegative val="0"/>
          <c:dPt>
            <c:idx val="0"/>
            <c:invertIfNegative val="0"/>
            <c:bubble3D val="0"/>
            <c:extLst>
              <c:ext xmlns:c16="http://schemas.microsoft.com/office/drawing/2014/chart" uri="{C3380CC4-5D6E-409C-BE32-E72D297353CC}">
                <c16:uniqueId val="{00000001-D8E7-674B-99CE-09F826516B28}"/>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Summary'!$R$55</c:f>
              <c:numCache>
                <c:formatCode>0%</c:formatCode>
                <c:ptCount val="1"/>
                <c:pt idx="0">
                  <c:v>0.25</c:v>
                </c:pt>
              </c:numCache>
            </c:numRef>
          </c:val>
          <c:extLst>
            <c:ext xmlns:c16="http://schemas.microsoft.com/office/drawing/2014/chart" uri="{C3380CC4-5D6E-409C-BE32-E72D297353CC}">
              <c16:uniqueId val="{00000002-D8E7-674B-99CE-09F826516B28}"/>
            </c:ext>
          </c:extLst>
        </c:ser>
        <c:dLbls>
          <c:showLegendKey val="0"/>
          <c:showVal val="0"/>
          <c:showCatName val="0"/>
          <c:showSerName val="0"/>
          <c:showPercent val="0"/>
          <c:showBubbleSize val="0"/>
        </c:dLbls>
        <c:gapWidth val="0"/>
        <c:overlap val="100"/>
        <c:axId val="93395251"/>
        <c:axId val="62714423"/>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Summary'!$N$55:$O$55</c:f>
              <c:numCache>
                <c:formatCode>0%</c:formatCode>
                <c:ptCount val="2"/>
                <c:pt idx="0">
                  <c:v>0.625</c:v>
                </c:pt>
                <c:pt idx="1">
                  <c:v>0.625</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D8E7-674B-99CE-09F826516B28}"/>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D8E7-674B-99CE-09F826516B28}"/>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Summary'!$P$55:$Q$55</c:f>
              <c:numCache>
                <c:formatCode>0%</c:formatCode>
                <c:ptCount val="2"/>
                <c:pt idx="0">
                  <c:v>1</c:v>
                </c:pt>
                <c:pt idx="1">
                  <c:v>1</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D8E7-674B-99CE-09F826516B28}"/>
            </c:ext>
          </c:extLst>
        </c:ser>
        <c:dLbls>
          <c:showLegendKey val="0"/>
          <c:showVal val="0"/>
          <c:showCatName val="0"/>
          <c:showSerName val="0"/>
          <c:showPercent val="0"/>
          <c:showBubbleSize val="0"/>
        </c:dLbls>
        <c:axId val="64597057"/>
        <c:axId val="30109082"/>
      </c:scatterChart>
      <c:catAx>
        <c:axId val="93395251"/>
        <c:scaling>
          <c:orientation val="minMax"/>
        </c:scaling>
        <c:delete val="1"/>
        <c:axPos val="l"/>
        <c:numFmt formatCode="0%" sourceLinked="1"/>
        <c:majorTickMark val="none"/>
        <c:minorTickMark val="none"/>
        <c:tickLblPos val="nextTo"/>
        <c:crossAx val="62714423"/>
        <c:crosses val="autoZero"/>
        <c:auto val="1"/>
        <c:lblAlgn val="ctr"/>
        <c:lblOffset val="100"/>
        <c:noMultiLvlLbl val="1"/>
      </c:catAx>
      <c:valAx>
        <c:axId val="62714423"/>
        <c:scaling>
          <c:orientation val="minMax"/>
          <c:max val="1"/>
        </c:scaling>
        <c:delete val="1"/>
        <c:axPos val="b"/>
        <c:numFmt formatCode="0%" sourceLinked="0"/>
        <c:majorTickMark val="none"/>
        <c:minorTickMark val="none"/>
        <c:tickLblPos val="nextTo"/>
        <c:crossAx val="93395251"/>
        <c:crosses val="autoZero"/>
        <c:crossBetween val="between"/>
      </c:valAx>
      <c:catAx>
        <c:axId val="64597057"/>
        <c:scaling>
          <c:orientation val="minMax"/>
        </c:scaling>
        <c:delete val="1"/>
        <c:axPos val="b"/>
        <c:numFmt formatCode="0%" sourceLinked="0"/>
        <c:majorTickMark val="out"/>
        <c:minorTickMark val="none"/>
        <c:tickLblPos val="nextTo"/>
        <c:crossAx val="30109082"/>
        <c:crosses val="autoZero"/>
        <c:auto val="1"/>
        <c:lblAlgn val="ctr"/>
        <c:lblOffset val="100"/>
        <c:noMultiLvlLbl val="1"/>
      </c:catAx>
      <c:valAx>
        <c:axId val="30109082"/>
        <c:scaling>
          <c:orientation val="minMax"/>
          <c:max val="1"/>
        </c:scaling>
        <c:delete val="1"/>
        <c:axPos val="r"/>
        <c:numFmt formatCode="General" sourceLinked="0"/>
        <c:majorTickMark val="out"/>
        <c:minorTickMark val="none"/>
        <c:tickLblPos val="nextTo"/>
        <c:crossAx val="64597057"/>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586466165413501E-2"/>
          <c:w val="0.96293245469522204"/>
          <c:h val="0.75187969924812004"/>
        </c:manualLayout>
      </c:layout>
      <c:barChart>
        <c:barDir val="bar"/>
        <c:grouping val="stacked"/>
        <c:varyColors val="0"/>
        <c:ser>
          <c:idx val="0"/>
          <c:order val="0"/>
          <c:spPr>
            <a:solidFill>
              <a:srgbClr val="7030A0"/>
            </a:solidFill>
            <a:ln w="25560">
              <a:solidFill>
                <a:srgbClr val="7030A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Summary'!$M$48</c:f>
              <c:numCache>
                <c:formatCode>0%</c:formatCode>
                <c:ptCount val="1"/>
                <c:pt idx="0">
                  <c:v>0.56323529411764706</c:v>
                </c:pt>
              </c:numCache>
            </c:numRef>
          </c:val>
          <c:extLst>
            <c:ext xmlns:c16="http://schemas.microsoft.com/office/drawing/2014/chart" uri="{C3380CC4-5D6E-409C-BE32-E72D297353CC}">
              <c16:uniqueId val="{00000000-5B82-6142-AE01-49CAC7C962A3}"/>
            </c:ext>
          </c:extLst>
        </c:ser>
        <c:ser>
          <c:idx val="1"/>
          <c:order val="1"/>
          <c:spPr>
            <a:noFill/>
            <a:ln w="25560">
              <a:solidFill>
                <a:srgbClr val="7030A0"/>
              </a:solidFill>
              <a:round/>
            </a:ln>
          </c:spPr>
          <c:invertIfNegative val="0"/>
          <c:dPt>
            <c:idx val="0"/>
            <c:invertIfNegative val="0"/>
            <c:bubble3D val="0"/>
            <c:extLst>
              <c:ext xmlns:c16="http://schemas.microsoft.com/office/drawing/2014/chart" uri="{C3380CC4-5D6E-409C-BE32-E72D297353CC}">
                <c16:uniqueId val="{00000001-5B82-6142-AE01-49CAC7C962A3}"/>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Summary'!$R$48</c:f>
              <c:numCache>
                <c:formatCode>0%</c:formatCode>
                <c:ptCount val="1"/>
                <c:pt idx="0">
                  <c:v>0.43676470588235294</c:v>
                </c:pt>
              </c:numCache>
            </c:numRef>
          </c:val>
          <c:extLst>
            <c:ext xmlns:c16="http://schemas.microsoft.com/office/drawing/2014/chart" uri="{C3380CC4-5D6E-409C-BE32-E72D297353CC}">
              <c16:uniqueId val="{00000002-5B82-6142-AE01-49CAC7C962A3}"/>
            </c:ext>
          </c:extLst>
        </c:ser>
        <c:dLbls>
          <c:showLegendKey val="0"/>
          <c:showVal val="0"/>
          <c:showCatName val="0"/>
          <c:showSerName val="0"/>
          <c:showPercent val="0"/>
          <c:showBubbleSize val="0"/>
        </c:dLbls>
        <c:gapWidth val="0"/>
        <c:overlap val="100"/>
        <c:axId val="19697969"/>
        <c:axId val="33583750"/>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Summary'!$N$48:$O$48</c:f>
              <c:numCache>
                <c:formatCode>0%</c:formatCode>
                <c:ptCount val="2"/>
                <c:pt idx="0">
                  <c:v>0.52588235294117658</c:v>
                </c:pt>
                <c:pt idx="1">
                  <c:v>0.52588235294117658</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5B82-6142-AE01-49CAC7C962A3}"/>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5B82-6142-AE01-49CAC7C962A3}"/>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Summary'!$P$48:$Q$48</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5B82-6142-AE01-49CAC7C962A3}"/>
            </c:ext>
          </c:extLst>
        </c:ser>
        <c:dLbls>
          <c:showLegendKey val="0"/>
          <c:showVal val="0"/>
          <c:showCatName val="0"/>
          <c:showSerName val="0"/>
          <c:showPercent val="0"/>
          <c:showBubbleSize val="0"/>
        </c:dLbls>
        <c:axId val="54968834"/>
        <c:axId val="97803771"/>
      </c:scatterChart>
      <c:catAx>
        <c:axId val="19697969"/>
        <c:scaling>
          <c:orientation val="minMax"/>
        </c:scaling>
        <c:delete val="1"/>
        <c:axPos val="l"/>
        <c:numFmt formatCode="0%" sourceLinked="1"/>
        <c:majorTickMark val="none"/>
        <c:minorTickMark val="none"/>
        <c:tickLblPos val="nextTo"/>
        <c:crossAx val="33583750"/>
        <c:crosses val="autoZero"/>
        <c:auto val="1"/>
        <c:lblAlgn val="ctr"/>
        <c:lblOffset val="100"/>
        <c:noMultiLvlLbl val="1"/>
      </c:catAx>
      <c:valAx>
        <c:axId val="33583750"/>
        <c:scaling>
          <c:orientation val="minMax"/>
          <c:max val="1"/>
        </c:scaling>
        <c:delete val="1"/>
        <c:axPos val="b"/>
        <c:numFmt formatCode="0%" sourceLinked="0"/>
        <c:majorTickMark val="none"/>
        <c:minorTickMark val="none"/>
        <c:tickLblPos val="nextTo"/>
        <c:crossAx val="19697969"/>
        <c:crosses val="autoZero"/>
        <c:crossBetween val="between"/>
      </c:valAx>
      <c:catAx>
        <c:axId val="54968834"/>
        <c:scaling>
          <c:orientation val="minMax"/>
        </c:scaling>
        <c:delete val="1"/>
        <c:axPos val="b"/>
        <c:numFmt formatCode="0%" sourceLinked="0"/>
        <c:majorTickMark val="out"/>
        <c:minorTickMark val="none"/>
        <c:tickLblPos val="nextTo"/>
        <c:crossAx val="97803771"/>
        <c:crosses val="autoZero"/>
        <c:auto val="1"/>
        <c:lblAlgn val="ctr"/>
        <c:lblOffset val="100"/>
        <c:noMultiLvlLbl val="1"/>
      </c:catAx>
      <c:valAx>
        <c:axId val="97803771"/>
        <c:scaling>
          <c:orientation val="minMax"/>
          <c:max val="1"/>
        </c:scaling>
        <c:delete val="1"/>
        <c:axPos val="r"/>
        <c:numFmt formatCode="General" sourceLinked="0"/>
        <c:majorTickMark val="out"/>
        <c:minorTickMark val="none"/>
        <c:tickLblPos val="nextTo"/>
        <c:crossAx val="54968834"/>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586466165413501E-2"/>
          <c:w val="0.96293245469522204"/>
          <c:h val="0.75187969924812004"/>
        </c:manualLayout>
      </c:layout>
      <c:barChart>
        <c:barDir val="bar"/>
        <c:grouping val="stacked"/>
        <c:varyColors val="0"/>
        <c:ser>
          <c:idx val="0"/>
          <c:order val="0"/>
          <c:spPr>
            <a:solidFill>
              <a:srgbClr val="FFD57A"/>
            </a:solidFill>
            <a:ln w="25560">
              <a:solidFill>
                <a:srgbClr val="7030A0"/>
              </a:solidFill>
              <a:round/>
            </a:ln>
          </c:spPr>
          <c:invertIfNegative val="0"/>
          <c:dPt>
            <c:idx val="0"/>
            <c:invertIfNegative val="0"/>
            <c:bubble3D val="0"/>
            <c:spPr>
              <a:solidFill>
                <a:srgbClr val="7030A0"/>
              </a:solidFill>
              <a:ln w="25560">
                <a:solidFill>
                  <a:srgbClr val="7030A0"/>
                </a:solidFill>
                <a:round/>
              </a:ln>
            </c:spPr>
            <c:extLst>
              <c:ext xmlns:c16="http://schemas.microsoft.com/office/drawing/2014/chart" uri="{C3380CC4-5D6E-409C-BE32-E72D297353CC}">
                <c16:uniqueId val="{00000001-EE89-894B-BD24-46C45604D9BF}"/>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Summary'!$M$36</c:f>
              <c:numCache>
                <c:formatCode>0%</c:formatCode>
                <c:ptCount val="1"/>
                <c:pt idx="0">
                  <c:v>0.41555555555555557</c:v>
                </c:pt>
              </c:numCache>
            </c:numRef>
          </c:val>
          <c:extLst>
            <c:ext xmlns:c16="http://schemas.microsoft.com/office/drawing/2014/chart" uri="{C3380CC4-5D6E-409C-BE32-E72D297353CC}">
              <c16:uniqueId val="{00000002-EE89-894B-BD24-46C45604D9BF}"/>
            </c:ext>
          </c:extLst>
        </c:ser>
        <c:ser>
          <c:idx val="1"/>
          <c:order val="1"/>
          <c:spPr>
            <a:noFill/>
            <a:ln w="25560">
              <a:solidFill>
                <a:srgbClr val="7030A0"/>
              </a:solidFill>
              <a:round/>
            </a:ln>
          </c:spPr>
          <c:invertIfNegative val="0"/>
          <c:dPt>
            <c:idx val="0"/>
            <c:invertIfNegative val="0"/>
            <c:bubble3D val="0"/>
            <c:extLst>
              <c:ext xmlns:c16="http://schemas.microsoft.com/office/drawing/2014/chart" uri="{C3380CC4-5D6E-409C-BE32-E72D297353CC}">
                <c16:uniqueId val="{00000003-EE89-894B-BD24-46C45604D9BF}"/>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Summary'!$R$36</c:f>
              <c:numCache>
                <c:formatCode>0%</c:formatCode>
                <c:ptCount val="1"/>
                <c:pt idx="0">
                  <c:v>0.58444444444444443</c:v>
                </c:pt>
              </c:numCache>
            </c:numRef>
          </c:val>
          <c:extLst>
            <c:ext xmlns:c16="http://schemas.microsoft.com/office/drawing/2014/chart" uri="{C3380CC4-5D6E-409C-BE32-E72D297353CC}">
              <c16:uniqueId val="{00000004-EE89-894B-BD24-46C45604D9BF}"/>
            </c:ext>
          </c:extLst>
        </c:ser>
        <c:dLbls>
          <c:showLegendKey val="0"/>
          <c:showVal val="0"/>
          <c:showCatName val="0"/>
          <c:showSerName val="0"/>
          <c:showPercent val="0"/>
          <c:showBubbleSize val="0"/>
        </c:dLbls>
        <c:gapWidth val="0"/>
        <c:overlap val="100"/>
        <c:axId val="81350304"/>
        <c:axId val="55240305"/>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Summary'!$N$36:$O$36</c:f>
              <c:numCache>
                <c:formatCode>0%</c:formatCode>
                <c:ptCount val="2"/>
                <c:pt idx="0">
                  <c:v>0.47902777777777783</c:v>
                </c:pt>
                <c:pt idx="1">
                  <c:v>0.47902777777777783</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EE89-894B-BD24-46C45604D9BF}"/>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6-EE89-894B-BD24-46C45604D9BF}"/>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Summary'!$P$34:$Q$34</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7-EE89-894B-BD24-46C45604D9BF}"/>
            </c:ext>
          </c:extLst>
        </c:ser>
        <c:dLbls>
          <c:showLegendKey val="0"/>
          <c:showVal val="0"/>
          <c:showCatName val="0"/>
          <c:showSerName val="0"/>
          <c:showPercent val="0"/>
          <c:showBubbleSize val="0"/>
        </c:dLbls>
        <c:axId val="64765094"/>
        <c:axId val="16623548"/>
      </c:scatterChart>
      <c:catAx>
        <c:axId val="81350304"/>
        <c:scaling>
          <c:orientation val="minMax"/>
        </c:scaling>
        <c:delete val="1"/>
        <c:axPos val="l"/>
        <c:numFmt formatCode="0%" sourceLinked="1"/>
        <c:majorTickMark val="none"/>
        <c:minorTickMark val="none"/>
        <c:tickLblPos val="nextTo"/>
        <c:crossAx val="55240305"/>
        <c:crosses val="autoZero"/>
        <c:auto val="1"/>
        <c:lblAlgn val="ctr"/>
        <c:lblOffset val="100"/>
        <c:noMultiLvlLbl val="1"/>
      </c:catAx>
      <c:valAx>
        <c:axId val="55240305"/>
        <c:scaling>
          <c:orientation val="minMax"/>
          <c:max val="1"/>
        </c:scaling>
        <c:delete val="1"/>
        <c:axPos val="b"/>
        <c:numFmt formatCode="0%" sourceLinked="0"/>
        <c:majorTickMark val="none"/>
        <c:minorTickMark val="none"/>
        <c:tickLblPos val="nextTo"/>
        <c:crossAx val="81350304"/>
        <c:crosses val="autoZero"/>
        <c:crossBetween val="between"/>
      </c:valAx>
      <c:catAx>
        <c:axId val="64765094"/>
        <c:scaling>
          <c:orientation val="minMax"/>
        </c:scaling>
        <c:delete val="1"/>
        <c:axPos val="b"/>
        <c:numFmt formatCode="0%" sourceLinked="0"/>
        <c:majorTickMark val="out"/>
        <c:minorTickMark val="none"/>
        <c:tickLblPos val="nextTo"/>
        <c:crossAx val="16623548"/>
        <c:crosses val="autoZero"/>
        <c:auto val="1"/>
        <c:lblAlgn val="ctr"/>
        <c:lblOffset val="100"/>
        <c:noMultiLvlLbl val="1"/>
      </c:catAx>
      <c:valAx>
        <c:axId val="16623548"/>
        <c:scaling>
          <c:orientation val="minMax"/>
          <c:max val="1"/>
        </c:scaling>
        <c:delete val="1"/>
        <c:axPos val="r"/>
        <c:numFmt formatCode="General" sourceLinked="0"/>
        <c:majorTickMark val="out"/>
        <c:minorTickMark val="none"/>
        <c:tickLblPos val="nextTo"/>
        <c:crossAx val="64765094"/>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586466165413501E-2"/>
          <c:w val="0.96293245469522204"/>
          <c:h val="0.75187969924812004"/>
        </c:manualLayout>
      </c:layout>
      <c:barChart>
        <c:barDir val="bar"/>
        <c:grouping val="stacked"/>
        <c:varyColors val="0"/>
        <c:ser>
          <c:idx val="0"/>
          <c:order val="0"/>
          <c:spPr>
            <a:solidFill>
              <a:srgbClr val="7030A0"/>
            </a:solidFill>
            <a:ln w="25560">
              <a:solidFill>
                <a:srgbClr val="7030A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Summary'!$M$31</c:f>
              <c:numCache>
                <c:formatCode>0%</c:formatCode>
                <c:ptCount val="1"/>
                <c:pt idx="0">
                  <c:v>0.47317073170731705</c:v>
                </c:pt>
              </c:numCache>
            </c:numRef>
          </c:val>
          <c:extLst>
            <c:ext xmlns:c16="http://schemas.microsoft.com/office/drawing/2014/chart" uri="{C3380CC4-5D6E-409C-BE32-E72D297353CC}">
              <c16:uniqueId val="{00000000-2080-BD45-883C-4B3BF51BA04D}"/>
            </c:ext>
          </c:extLst>
        </c:ser>
        <c:ser>
          <c:idx val="1"/>
          <c:order val="1"/>
          <c:spPr>
            <a:noFill/>
            <a:ln w="25560">
              <a:solidFill>
                <a:srgbClr val="7030A0"/>
              </a:solidFill>
              <a:round/>
            </a:ln>
          </c:spPr>
          <c:invertIfNegative val="0"/>
          <c:dPt>
            <c:idx val="0"/>
            <c:invertIfNegative val="0"/>
            <c:bubble3D val="0"/>
            <c:extLst>
              <c:ext xmlns:c16="http://schemas.microsoft.com/office/drawing/2014/chart" uri="{C3380CC4-5D6E-409C-BE32-E72D297353CC}">
                <c16:uniqueId val="{00000001-2080-BD45-883C-4B3BF51BA04D}"/>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Summary'!$R$31</c:f>
              <c:numCache>
                <c:formatCode>0%</c:formatCode>
                <c:ptCount val="1"/>
                <c:pt idx="0">
                  <c:v>0.52682926829268295</c:v>
                </c:pt>
              </c:numCache>
            </c:numRef>
          </c:val>
          <c:extLst>
            <c:ext xmlns:c16="http://schemas.microsoft.com/office/drawing/2014/chart" uri="{C3380CC4-5D6E-409C-BE32-E72D297353CC}">
              <c16:uniqueId val="{00000002-2080-BD45-883C-4B3BF51BA04D}"/>
            </c:ext>
          </c:extLst>
        </c:ser>
        <c:dLbls>
          <c:showLegendKey val="0"/>
          <c:showVal val="0"/>
          <c:showCatName val="0"/>
          <c:showSerName val="0"/>
          <c:showPercent val="0"/>
          <c:showBubbleSize val="0"/>
        </c:dLbls>
        <c:gapWidth val="0"/>
        <c:overlap val="100"/>
        <c:axId val="75322524"/>
        <c:axId val="4368879"/>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Summary'!$N$31:$O$31</c:f>
              <c:numCache>
                <c:formatCode>0%</c:formatCode>
                <c:ptCount val="2"/>
                <c:pt idx="0">
                  <c:v>0.67902439024390249</c:v>
                </c:pt>
                <c:pt idx="1">
                  <c:v>0.67902439024390249</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2080-BD45-883C-4B3BF51BA04D}"/>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2080-BD45-883C-4B3BF51BA04D}"/>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Summary'!$P$31:$Q$31</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2080-BD45-883C-4B3BF51BA04D}"/>
            </c:ext>
          </c:extLst>
        </c:ser>
        <c:dLbls>
          <c:showLegendKey val="0"/>
          <c:showVal val="0"/>
          <c:showCatName val="0"/>
          <c:showSerName val="0"/>
          <c:showPercent val="0"/>
          <c:showBubbleSize val="0"/>
        </c:dLbls>
        <c:axId val="74343463"/>
        <c:axId val="15850649"/>
      </c:scatterChart>
      <c:catAx>
        <c:axId val="75322524"/>
        <c:scaling>
          <c:orientation val="minMax"/>
        </c:scaling>
        <c:delete val="1"/>
        <c:axPos val="l"/>
        <c:numFmt formatCode="0%" sourceLinked="1"/>
        <c:majorTickMark val="none"/>
        <c:minorTickMark val="none"/>
        <c:tickLblPos val="nextTo"/>
        <c:crossAx val="4368879"/>
        <c:crosses val="autoZero"/>
        <c:auto val="1"/>
        <c:lblAlgn val="ctr"/>
        <c:lblOffset val="100"/>
        <c:noMultiLvlLbl val="1"/>
      </c:catAx>
      <c:valAx>
        <c:axId val="4368879"/>
        <c:scaling>
          <c:orientation val="minMax"/>
          <c:max val="1"/>
        </c:scaling>
        <c:delete val="1"/>
        <c:axPos val="b"/>
        <c:numFmt formatCode="0%" sourceLinked="0"/>
        <c:majorTickMark val="none"/>
        <c:minorTickMark val="none"/>
        <c:tickLblPos val="nextTo"/>
        <c:crossAx val="75322524"/>
        <c:crosses val="autoZero"/>
        <c:crossBetween val="between"/>
      </c:valAx>
      <c:catAx>
        <c:axId val="74343463"/>
        <c:scaling>
          <c:orientation val="minMax"/>
        </c:scaling>
        <c:delete val="1"/>
        <c:axPos val="b"/>
        <c:numFmt formatCode="0%" sourceLinked="0"/>
        <c:majorTickMark val="out"/>
        <c:minorTickMark val="none"/>
        <c:tickLblPos val="nextTo"/>
        <c:crossAx val="15850649"/>
        <c:crosses val="autoZero"/>
        <c:auto val="1"/>
        <c:lblAlgn val="ctr"/>
        <c:lblOffset val="100"/>
        <c:noMultiLvlLbl val="1"/>
      </c:catAx>
      <c:valAx>
        <c:axId val="15850649"/>
        <c:scaling>
          <c:orientation val="minMax"/>
          <c:max val="1"/>
        </c:scaling>
        <c:delete val="1"/>
        <c:axPos val="r"/>
        <c:numFmt formatCode="General" sourceLinked="0"/>
        <c:majorTickMark val="out"/>
        <c:minorTickMark val="none"/>
        <c:tickLblPos val="nextTo"/>
        <c:crossAx val="74343463"/>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586466165413501E-2"/>
          <c:w val="0.96293245469522204"/>
          <c:h val="0.75187969924812004"/>
        </c:manualLayout>
      </c:layout>
      <c:barChart>
        <c:barDir val="bar"/>
        <c:grouping val="stacked"/>
        <c:varyColors val="0"/>
        <c:ser>
          <c:idx val="0"/>
          <c:order val="0"/>
          <c:spPr>
            <a:solidFill>
              <a:srgbClr val="7030A0"/>
            </a:solidFill>
            <a:ln w="25560">
              <a:solidFill>
                <a:srgbClr val="7030A0"/>
              </a:solidFill>
              <a:round/>
            </a:ln>
          </c:spPr>
          <c:invertIfNegative val="0"/>
          <c:dPt>
            <c:idx val="0"/>
            <c:invertIfNegative val="0"/>
            <c:bubble3D val="0"/>
            <c:extLst>
              <c:ext xmlns:c16="http://schemas.microsoft.com/office/drawing/2014/chart" uri="{C3380CC4-5D6E-409C-BE32-E72D297353CC}">
                <c16:uniqueId val="{00000000-A3A1-1B4A-AC51-BC6757A67C65}"/>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Summary'!$M$26</c:f>
              <c:numCache>
                <c:formatCode>0%</c:formatCode>
                <c:ptCount val="1"/>
                <c:pt idx="0">
                  <c:v>0.63689655172413784</c:v>
                </c:pt>
              </c:numCache>
            </c:numRef>
          </c:val>
          <c:extLst>
            <c:ext xmlns:c16="http://schemas.microsoft.com/office/drawing/2014/chart" uri="{C3380CC4-5D6E-409C-BE32-E72D297353CC}">
              <c16:uniqueId val="{00000001-A3A1-1B4A-AC51-BC6757A67C65}"/>
            </c:ext>
          </c:extLst>
        </c:ser>
        <c:ser>
          <c:idx val="1"/>
          <c:order val="1"/>
          <c:spPr>
            <a:noFill/>
            <a:ln w="25560">
              <a:solidFill>
                <a:srgbClr val="7030A0"/>
              </a:solidFill>
              <a:round/>
            </a:ln>
          </c:spPr>
          <c:invertIfNegative val="0"/>
          <c:dPt>
            <c:idx val="0"/>
            <c:invertIfNegative val="0"/>
            <c:bubble3D val="0"/>
            <c:extLst>
              <c:ext xmlns:c16="http://schemas.microsoft.com/office/drawing/2014/chart" uri="{C3380CC4-5D6E-409C-BE32-E72D297353CC}">
                <c16:uniqueId val="{00000002-A3A1-1B4A-AC51-BC6757A67C65}"/>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Summary'!$R$26</c:f>
              <c:numCache>
                <c:formatCode>0%</c:formatCode>
                <c:ptCount val="1"/>
                <c:pt idx="0">
                  <c:v>0.36310344827586216</c:v>
                </c:pt>
              </c:numCache>
            </c:numRef>
          </c:val>
          <c:extLst>
            <c:ext xmlns:c16="http://schemas.microsoft.com/office/drawing/2014/chart" uri="{C3380CC4-5D6E-409C-BE32-E72D297353CC}">
              <c16:uniqueId val="{00000003-A3A1-1B4A-AC51-BC6757A67C65}"/>
            </c:ext>
          </c:extLst>
        </c:ser>
        <c:dLbls>
          <c:showLegendKey val="0"/>
          <c:showVal val="0"/>
          <c:showCatName val="0"/>
          <c:showSerName val="0"/>
          <c:showPercent val="0"/>
          <c:showBubbleSize val="0"/>
        </c:dLbls>
        <c:gapWidth val="0"/>
        <c:overlap val="100"/>
        <c:axId val="64692420"/>
        <c:axId val="42366371"/>
      </c:barChart>
      <c:scatterChart>
        <c:scatterStyle val="lineMarker"/>
        <c:varyColors val="0"/>
        <c:ser>
          <c:idx val="2"/>
          <c:order val="2"/>
          <c:spPr>
            <a:ln w="25560">
              <a:solidFill>
                <a:srgbClr val="FF0000"/>
              </a:solidFill>
              <a:round/>
            </a:ln>
          </c:spPr>
          <c:marker>
            <c:symbol val="none"/>
          </c:marker>
          <c:dPt>
            <c:idx val="0"/>
            <c:bubble3D val="0"/>
            <c:extLst>
              <c:ext xmlns:c16="http://schemas.microsoft.com/office/drawing/2014/chart" uri="{C3380CC4-5D6E-409C-BE32-E72D297353CC}">
                <c16:uniqueId val="{00000004-A3A1-1B4A-AC51-BC6757A67C65}"/>
              </c:ext>
            </c:extLst>
          </c:dPt>
          <c:dPt>
            <c:idx val="1"/>
            <c:bubble3D val="0"/>
            <c:spPr>
              <a:ln w="25560">
                <a:solidFill>
                  <a:srgbClr val="C00000"/>
                </a:solidFill>
                <a:round/>
              </a:ln>
            </c:spPr>
            <c:extLst>
              <c:ext xmlns:c16="http://schemas.microsoft.com/office/drawing/2014/chart" uri="{C3380CC4-5D6E-409C-BE32-E72D297353CC}">
                <c16:uniqueId val="{00000006-A3A1-1B4A-AC51-BC6757A67C65}"/>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Summary'!$N$26:$O$26</c:f>
              <c:numCache>
                <c:formatCode>0%</c:formatCode>
                <c:ptCount val="2"/>
                <c:pt idx="0">
                  <c:v>0.66051724137931034</c:v>
                </c:pt>
                <c:pt idx="1">
                  <c:v>0.66051724137931034</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7-A3A1-1B4A-AC51-BC6757A67C65}"/>
            </c:ext>
          </c:extLst>
        </c:ser>
        <c:ser>
          <c:idx val="3"/>
          <c:order val="3"/>
          <c:spPr>
            <a:ln w="28440">
              <a:solidFill>
                <a:srgbClr val="00B05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Summary'!$P$26:$Q$26</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8-A3A1-1B4A-AC51-BC6757A67C65}"/>
            </c:ext>
          </c:extLst>
        </c:ser>
        <c:dLbls>
          <c:showLegendKey val="0"/>
          <c:showVal val="0"/>
          <c:showCatName val="0"/>
          <c:showSerName val="0"/>
          <c:showPercent val="0"/>
          <c:showBubbleSize val="0"/>
        </c:dLbls>
        <c:axId val="82343829"/>
        <c:axId val="68503577"/>
      </c:scatterChart>
      <c:catAx>
        <c:axId val="64692420"/>
        <c:scaling>
          <c:orientation val="minMax"/>
        </c:scaling>
        <c:delete val="1"/>
        <c:axPos val="l"/>
        <c:numFmt formatCode="0%" sourceLinked="1"/>
        <c:majorTickMark val="none"/>
        <c:minorTickMark val="none"/>
        <c:tickLblPos val="nextTo"/>
        <c:crossAx val="42366371"/>
        <c:crosses val="autoZero"/>
        <c:auto val="1"/>
        <c:lblAlgn val="ctr"/>
        <c:lblOffset val="100"/>
        <c:noMultiLvlLbl val="1"/>
      </c:catAx>
      <c:valAx>
        <c:axId val="42366371"/>
        <c:scaling>
          <c:orientation val="minMax"/>
          <c:max val="1"/>
        </c:scaling>
        <c:delete val="1"/>
        <c:axPos val="b"/>
        <c:numFmt formatCode="0%" sourceLinked="0"/>
        <c:majorTickMark val="none"/>
        <c:minorTickMark val="none"/>
        <c:tickLblPos val="nextTo"/>
        <c:crossAx val="64692420"/>
        <c:crosses val="autoZero"/>
        <c:crossBetween val="between"/>
      </c:valAx>
      <c:catAx>
        <c:axId val="82343829"/>
        <c:scaling>
          <c:orientation val="minMax"/>
        </c:scaling>
        <c:delete val="1"/>
        <c:axPos val="b"/>
        <c:numFmt formatCode="0%" sourceLinked="0"/>
        <c:majorTickMark val="out"/>
        <c:minorTickMark val="none"/>
        <c:tickLblPos val="nextTo"/>
        <c:crossAx val="68503577"/>
        <c:crosses val="autoZero"/>
        <c:auto val="1"/>
        <c:lblAlgn val="ctr"/>
        <c:lblOffset val="100"/>
        <c:noMultiLvlLbl val="1"/>
      </c:catAx>
      <c:valAx>
        <c:axId val="68503577"/>
        <c:scaling>
          <c:orientation val="minMax"/>
          <c:max val="1"/>
        </c:scaling>
        <c:delete val="1"/>
        <c:axPos val="r"/>
        <c:numFmt formatCode="General" sourceLinked="0"/>
        <c:majorTickMark val="out"/>
        <c:minorTickMark val="none"/>
        <c:tickLblPos val="nextTo"/>
        <c:crossAx val="82343829"/>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76938672072985304"/>
          <c:w val="0.45765153854070201"/>
          <c:h val="0.196654840344653"/>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Summary'!$M$24</c:f>
              <c:numCache>
                <c:formatCode>0%</c:formatCode>
                <c:ptCount val="1"/>
                <c:pt idx="0">
                  <c:v>0.48</c:v>
                </c:pt>
              </c:numCache>
            </c:numRef>
          </c:val>
          <c:extLst>
            <c:ext xmlns:c16="http://schemas.microsoft.com/office/drawing/2014/chart" uri="{C3380CC4-5D6E-409C-BE32-E72D297353CC}">
              <c16:uniqueId val="{00000000-876A-8F40-8C53-9E467033E0F0}"/>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876A-8F40-8C53-9E467033E0F0}"/>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Summary'!$R$24</c:f>
              <c:numCache>
                <c:formatCode>0%</c:formatCode>
                <c:ptCount val="1"/>
                <c:pt idx="0">
                  <c:v>0.52</c:v>
                </c:pt>
              </c:numCache>
            </c:numRef>
          </c:val>
          <c:extLst>
            <c:ext xmlns:c16="http://schemas.microsoft.com/office/drawing/2014/chart" uri="{C3380CC4-5D6E-409C-BE32-E72D297353CC}">
              <c16:uniqueId val="{00000002-876A-8F40-8C53-9E467033E0F0}"/>
            </c:ext>
          </c:extLst>
        </c:ser>
        <c:dLbls>
          <c:showLegendKey val="0"/>
          <c:showVal val="0"/>
          <c:showCatName val="0"/>
          <c:showSerName val="0"/>
          <c:showPercent val="0"/>
          <c:showBubbleSize val="0"/>
        </c:dLbls>
        <c:gapWidth val="0"/>
        <c:overlap val="100"/>
        <c:axId val="55778593"/>
        <c:axId val="76300713"/>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Summary'!$N$24:$O$24</c:f>
              <c:numCache>
                <c:formatCode>0%</c:formatCode>
                <c:ptCount val="2"/>
                <c:pt idx="0">
                  <c:v>0.55000000000000004</c:v>
                </c:pt>
                <c:pt idx="1">
                  <c:v>0.55000000000000004</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876A-8F40-8C53-9E467033E0F0}"/>
            </c:ext>
          </c:extLst>
        </c:ser>
        <c:dLbls>
          <c:showLegendKey val="0"/>
          <c:showVal val="0"/>
          <c:showCatName val="0"/>
          <c:showSerName val="0"/>
          <c:showPercent val="0"/>
          <c:showBubbleSize val="0"/>
        </c:dLbls>
        <c:axId val="64905166"/>
        <c:axId val="45767871"/>
        <c:extLst>
          <c:ext xmlns:c15="http://schemas.microsoft.com/office/drawing/2012/chart" uri="{02D57815-91ED-43cb-92C2-25804820EDAC}">
            <c15:filteredScatterSeries>
              <c15: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876A-8F40-8C53-9E467033E0F0}"/>
                    </c:ext>
                  </c:extLst>
                </c:dPt>
                <c:dLbls>
                  <c:spPr>
                    <a:noFill/>
                    <a:ln>
                      <a:noFill/>
                    </a:ln>
                    <a:effectLst/>
                  </c:spPr>
                  <c:dLblPos val="r"/>
                  <c:showLegendKey val="0"/>
                  <c:showVal val="0"/>
                  <c:showCatName val="0"/>
                  <c:showSerName val="0"/>
                  <c:showPercent val="0"/>
                  <c:showBubbleSize val="1"/>
                  <c:showLeaderLines val="0"/>
                  <c:extLst>
                    <c:ext uri="{CE6537A1-D6FC-4f65-9D91-7224C49458BB}">
                      <c15:showLeaderLines val="0"/>
                    </c:ext>
                  </c:extLst>
                </c:dLbls>
                <c:xVal>
                  <c:numRef>
                    <c:extLst>
                      <c:ext uri="{02D57815-91ED-43cb-92C2-25804820EDAC}">
                        <c15:formulaRef>
                          <c15:sqref>'Reporting Summary'!$P$24:$Q$24</c15:sqref>
                        </c15:formulaRef>
                      </c:ext>
                    </c:extLst>
                    <c:numCache>
                      <c:formatCode>0%</c:formatCode>
                      <c:ptCount val="2"/>
                      <c:pt idx="0">
                        <c:v>0.75</c:v>
                      </c:pt>
                      <c:pt idx="1">
                        <c:v>0.75</c:v>
                      </c:pt>
                    </c:numCache>
                  </c:numRef>
                </c:xVal>
                <c:yVal>
                  <c:numRef>
                    <c:extLst>
                      <c:ext uri="{02D57815-91ED-43cb-92C2-25804820EDAC}">
                        <c15:formulaRef>
                          <c15:sqref>'Reporting Summary'!$N$22:$O$22</c15:sqref>
                        </c15:formulaRef>
                      </c:ext>
                    </c:extLst>
                    <c:numCache>
                      <c:formatCode>General</c:formatCode>
                      <c:ptCount val="2"/>
                      <c:pt idx="0">
                        <c:v>0</c:v>
                      </c:pt>
                      <c:pt idx="1">
                        <c:v>1</c:v>
                      </c:pt>
                    </c:numCache>
                  </c:numRef>
                </c:yVal>
                <c:smooth val="0"/>
                <c:extLst>
                  <c:ext xmlns:c16="http://schemas.microsoft.com/office/drawing/2014/chart" uri="{C3380CC4-5D6E-409C-BE32-E72D297353CC}">
                    <c16:uniqueId val="{00000005-876A-8F40-8C53-9E467033E0F0}"/>
                  </c:ext>
                </c:extLst>
              </c15:ser>
            </c15:filteredScatterSeries>
          </c:ext>
        </c:extLst>
      </c:scatterChart>
      <c:catAx>
        <c:axId val="55778593"/>
        <c:scaling>
          <c:orientation val="minMax"/>
        </c:scaling>
        <c:delete val="1"/>
        <c:axPos val="l"/>
        <c:numFmt formatCode="0%" sourceLinked="1"/>
        <c:majorTickMark val="none"/>
        <c:minorTickMark val="none"/>
        <c:tickLblPos val="nextTo"/>
        <c:crossAx val="76300713"/>
        <c:crosses val="autoZero"/>
        <c:auto val="1"/>
        <c:lblAlgn val="ctr"/>
        <c:lblOffset val="100"/>
        <c:noMultiLvlLbl val="1"/>
      </c:catAx>
      <c:valAx>
        <c:axId val="76300713"/>
        <c:scaling>
          <c:orientation val="minMax"/>
          <c:max val="1"/>
        </c:scaling>
        <c:delete val="1"/>
        <c:axPos val="b"/>
        <c:numFmt formatCode="0%" sourceLinked="0"/>
        <c:majorTickMark val="none"/>
        <c:minorTickMark val="none"/>
        <c:tickLblPos val="nextTo"/>
        <c:crossAx val="55778593"/>
        <c:crosses val="autoZero"/>
        <c:crossBetween val="between"/>
      </c:valAx>
      <c:catAx>
        <c:axId val="64905166"/>
        <c:scaling>
          <c:orientation val="minMax"/>
        </c:scaling>
        <c:delete val="1"/>
        <c:axPos val="b"/>
        <c:numFmt formatCode="0%" sourceLinked="0"/>
        <c:majorTickMark val="out"/>
        <c:minorTickMark val="none"/>
        <c:tickLblPos val="nextTo"/>
        <c:crossAx val="45767871"/>
        <c:crosses val="autoZero"/>
        <c:auto val="1"/>
        <c:lblAlgn val="ctr"/>
        <c:lblOffset val="100"/>
        <c:noMultiLvlLbl val="1"/>
      </c:catAx>
      <c:valAx>
        <c:axId val="45767871"/>
        <c:scaling>
          <c:orientation val="minMax"/>
          <c:max val="1"/>
        </c:scaling>
        <c:delete val="1"/>
        <c:axPos val="r"/>
        <c:numFmt formatCode="General" sourceLinked="0"/>
        <c:majorTickMark val="out"/>
        <c:minorTickMark val="none"/>
        <c:tickLblPos val="nextTo"/>
        <c:crossAx val="64905166"/>
        <c:crosses val="max"/>
        <c:crossBetween val="between"/>
      </c:valAx>
      <c:spPr>
        <a:noFill/>
        <a:ln>
          <a:noFill/>
        </a:ln>
      </c:spPr>
    </c:plotArea>
    <c:plotVisOnly val="1"/>
    <c:dispBlanksAs val="gap"/>
    <c:showDLblsOverMax val="1"/>
  </c:chart>
  <c:spPr>
    <a:solidFill>
      <a:srgbClr val="FFFFFF"/>
    </a:solidFill>
    <a:ln w="9360">
      <a:noFill/>
    </a:ln>
  </c:spPr>
  <c:txPr>
    <a:bodyPr/>
    <a:lstStyle/>
    <a:p>
      <a:pPr>
        <a:defRPr sz="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5594989561586607E-2"/>
          <c:w val="0.96293245469522204"/>
          <c:h val="0.75156576200417502"/>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Summary'!$M$29</c:f>
              <c:numCache>
                <c:formatCode>0%</c:formatCode>
                <c:ptCount val="1"/>
                <c:pt idx="0">
                  <c:v>0.57944444444444443</c:v>
                </c:pt>
              </c:numCache>
            </c:numRef>
          </c:val>
          <c:extLst>
            <c:ext xmlns:c16="http://schemas.microsoft.com/office/drawing/2014/chart" uri="{C3380CC4-5D6E-409C-BE32-E72D297353CC}">
              <c16:uniqueId val="{00000000-D614-E841-95D6-BA690968765D}"/>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D614-E841-95D6-BA690968765D}"/>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Summary'!$R$29</c:f>
              <c:numCache>
                <c:formatCode>0%</c:formatCode>
                <c:ptCount val="1"/>
                <c:pt idx="0">
                  <c:v>0.42055555555555557</c:v>
                </c:pt>
              </c:numCache>
            </c:numRef>
          </c:val>
          <c:extLst>
            <c:ext xmlns:c16="http://schemas.microsoft.com/office/drawing/2014/chart" uri="{C3380CC4-5D6E-409C-BE32-E72D297353CC}">
              <c16:uniqueId val="{00000002-D614-E841-95D6-BA690968765D}"/>
            </c:ext>
          </c:extLst>
        </c:ser>
        <c:dLbls>
          <c:showLegendKey val="0"/>
          <c:showVal val="0"/>
          <c:showCatName val="0"/>
          <c:showSerName val="0"/>
          <c:showPercent val="0"/>
          <c:showBubbleSize val="0"/>
        </c:dLbls>
        <c:gapWidth val="0"/>
        <c:overlap val="100"/>
        <c:axId val="20778517"/>
        <c:axId val="81489950"/>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Summary'!$N$29:$O$29</c:f>
              <c:numCache>
                <c:formatCode>0%</c:formatCode>
                <c:ptCount val="2"/>
                <c:pt idx="0">
                  <c:v>0.75055555555555553</c:v>
                </c:pt>
                <c:pt idx="1">
                  <c:v>0.75055555555555553</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D614-E841-95D6-BA690968765D}"/>
            </c:ext>
          </c:extLst>
        </c:ser>
        <c:ser>
          <c:idx val="3"/>
          <c:order val="3"/>
          <c:tx>
            <c:strRef>
              <c:f>'Reporting Summary'!$P$29</c:f>
              <c:strCache>
                <c:ptCount val="1"/>
                <c:pt idx="0">
                  <c:v>0%</c:v>
                </c:pt>
              </c:strCache>
            </c:strRef>
          </c:tx>
          <c:spPr>
            <a:ln w="28440">
              <a:solidFill>
                <a:srgbClr val="00B050"/>
              </a:solidFill>
              <a:round/>
            </a:ln>
          </c:spPr>
          <c:marker>
            <c:symbol val="none"/>
          </c:marker>
          <c:dPt>
            <c:idx val="0"/>
            <c:bubble3D val="0"/>
            <c:extLst>
              <c:ext xmlns:c16="http://schemas.microsoft.com/office/drawing/2014/chart" uri="{C3380CC4-5D6E-409C-BE32-E72D297353CC}">
                <c16:uniqueId val="{00000004-D614-E841-95D6-BA690968765D}"/>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Summary'!$P$29:$Q$29</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D614-E841-95D6-BA690968765D}"/>
            </c:ext>
          </c:extLst>
        </c:ser>
        <c:dLbls>
          <c:showLegendKey val="0"/>
          <c:showVal val="0"/>
          <c:showCatName val="0"/>
          <c:showSerName val="0"/>
          <c:showPercent val="0"/>
          <c:showBubbleSize val="0"/>
        </c:dLbls>
        <c:axId val="45204463"/>
        <c:axId val="97795658"/>
      </c:scatterChart>
      <c:catAx>
        <c:axId val="20778517"/>
        <c:scaling>
          <c:orientation val="minMax"/>
        </c:scaling>
        <c:delete val="1"/>
        <c:axPos val="l"/>
        <c:numFmt formatCode="0%" sourceLinked="1"/>
        <c:majorTickMark val="none"/>
        <c:minorTickMark val="none"/>
        <c:tickLblPos val="nextTo"/>
        <c:crossAx val="81489950"/>
        <c:crosses val="autoZero"/>
        <c:auto val="1"/>
        <c:lblAlgn val="ctr"/>
        <c:lblOffset val="100"/>
        <c:noMultiLvlLbl val="1"/>
      </c:catAx>
      <c:valAx>
        <c:axId val="81489950"/>
        <c:scaling>
          <c:orientation val="minMax"/>
          <c:max val="1"/>
        </c:scaling>
        <c:delete val="1"/>
        <c:axPos val="b"/>
        <c:numFmt formatCode="0%" sourceLinked="0"/>
        <c:majorTickMark val="none"/>
        <c:minorTickMark val="none"/>
        <c:tickLblPos val="nextTo"/>
        <c:crossAx val="20778517"/>
        <c:crosses val="autoZero"/>
        <c:crossBetween val="between"/>
      </c:valAx>
      <c:catAx>
        <c:axId val="45204463"/>
        <c:scaling>
          <c:orientation val="minMax"/>
        </c:scaling>
        <c:delete val="1"/>
        <c:axPos val="b"/>
        <c:numFmt formatCode="0%" sourceLinked="0"/>
        <c:majorTickMark val="out"/>
        <c:minorTickMark val="none"/>
        <c:tickLblPos val="nextTo"/>
        <c:crossAx val="97795658"/>
        <c:crosses val="autoZero"/>
        <c:auto val="1"/>
        <c:lblAlgn val="ctr"/>
        <c:lblOffset val="100"/>
        <c:noMultiLvlLbl val="1"/>
      </c:catAx>
      <c:valAx>
        <c:axId val="97795658"/>
        <c:scaling>
          <c:orientation val="minMax"/>
          <c:max val="1"/>
        </c:scaling>
        <c:delete val="1"/>
        <c:axPos val="r"/>
        <c:numFmt formatCode="General" sourceLinked="0"/>
        <c:majorTickMark val="out"/>
        <c:minorTickMark val="none"/>
        <c:tickLblPos val="nextTo"/>
        <c:crossAx val="45204463"/>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5594989561586607E-2"/>
          <c:w val="0.96293245469522204"/>
          <c:h val="0.75156576200417502"/>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Summary'!$M$33</c:f>
              <c:numCache>
                <c:formatCode>0%</c:formatCode>
                <c:ptCount val="1"/>
                <c:pt idx="0">
                  <c:v>0.42809523809523808</c:v>
                </c:pt>
              </c:numCache>
            </c:numRef>
          </c:val>
          <c:extLst>
            <c:ext xmlns:c16="http://schemas.microsoft.com/office/drawing/2014/chart" uri="{C3380CC4-5D6E-409C-BE32-E72D297353CC}">
              <c16:uniqueId val="{00000000-07B5-3244-AB42-B16298D57639}"/>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07B5-3244-AB42-B16298D57639}"/>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Summary'!$R$33</c:f>
              <c:numCache>
                <c:formatCode>0%</c:formatCode>
                <c:ptCount val="1"/>
                <c:pt idx="0">
                  <c:v>0.57190476190476192</c:v>
                </c:pt>
              </c:numCache>
            </c:numRef>
          </c:val>
          <c:extLst>
            <c:ext xmlns:c16="http://schemas.microsoft.com/office/drawing/2014/chart" uri="{C3380CC4-5D6E-409C-BE32-E72D297353CC}">
              <c16:uniqueId val="{00000002-07B5-3244-AB42-B16298D57639}"/>
            </c:ext>
          </c:extLst>
        </c:ser>
        <c:dLbls>
          <c:showLegendKey val="0"/>
          <c:showVal val="0"/>
          <c:showCatName val="0"/>
          <c:showSerName val="0"/>
          <c:showPercent val="0"/>
          <c:showBubbleSize val="0"/>
        </c:dLbls>
        <c:gapWidth val="0"/>
        <c:overlap val="100"/>
        <c:axId val="94644849"/>
        <c:axId val="74492741"/>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Summary'!$N$33:$O$33</c:f>
              <c:numCache>
                <c:formatCode>0%</c:formatCode>
                <c:ptCount val="2"/>
                <c:pt idx="0">
                  <c:v>0.68238095238095231</c:v>
                </c:pt>
                <c:pt idx="1">
                  <c:v>0.68238095238095231</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07B5-3244-AB42-B16298D57639}"/>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07B5-3244-AB42-B16298D57639}"/>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Summary'!$P$33:$Q$33</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07B5-3244-AB42-B16298D57639}"/>
            </c:ext>
          </c:extLst>
        </c:ser>
        <c:dLbls>
          <c:showLegendKey val="0"/>
          <c:showVal val="0"/>
          <c:showCatName val="0"/>
          <c:showSerName val="0"/>
          <c:showPercent val="0"/>
          <c:showBubbleSize val="0"/>
        </c:dLbls>
        <c:axId val="54180028"/>
        <c:axId val="1648175"/>
      </c:scatterChart>
      <c:catAx>
        <c:axId val="94644849"/>
        <c:scaling>
          <c:orientation val="minMax"/>
        </c:scaling>
        <c:delete val="1"/>
        <c:axPos val="l"/>
        <c:numFmt formatCode="0%" sourceLinked="1"/>
        <c:majorTickMark val="none"/>
        <c:minorTickMark val="none"/>
        <c:tickLblPos val="nextTo"/>
        <c:crossAx val="74492741"/>
        <c:crosses val="autoZero"/>
        <c:auto val="1"/>
        <c:lblAlgn val="ctr"/>
        <c:lblOffset val="100"/>
        <c:noMultiLvlLbl val="1"/>
      </c:catAx>
      <c:valAx>
        <c:axId val="74492741"/>
        <c:scaling>
          <c:orientation val="minMax"/>
          <c:max val="1"/>
        </c:scaling>
        <c:delete val="1"/>
        <c:axPos val="b"/>
        <c:numFmt formatCode="0%" sourceLinked="0"/>
        <c:majorTickMark val="none"/>
        <c:minorTickMark val="none"/>
        <c:tickLblPos val="nextTo"/>
        <c:crossAx val="94644849"/>
        <c:crosses val="autoZero"/>
        <c:crossBetween val="between"/>
      </c:valAx>
      <c:catAx>
        <c:axId val="54180028"/>
        <c:scaling>
          <c:orientation val="minMax"/>
        </c:scaling>
        <c:delete val="1"/>
        <c:axPos val="b"/>
        <c:numFmt formatCode="0%" sourceLinked="0"/>
        <c:majorTickMark val="out"/>
        <c:minorTickMark val="none"/>
        <c:tickLblPos val="nextTo"/>
        <c:crossAx val="1648175"/>
        <c:crosses val="autoZero"/>
        <c:auto val="1"/>
        <c:lblAlgn val="ctr"/>
        <c:lblOffset val="100"/>
        <c:noMultiLvlLbl val="1"/>
      </c:catAx>
      <c:valAx>
        <c:axId val="1648175"/>
        <c:scaling>
          <c:orientation val="minMax"/>
          <c:max val="1"/>
        </c:scaling>
        <c:delete val="1"/>
        <c:axPos val="r"/>
        <c:numFmt formatCode="General" sourceLinked="0"/>
        <c:majorTickMark val="out"/>
        <c:minorTickMark val="none"/>
        <c:tickLblPos val="nextTo"/>
        <c:crossAx val="54180028"/>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82008368200805E-2"/>
          <c:w val="0.96293245469522204"/>
          <c:h val="0.7510460251046030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Summary'!$M$34</c:f>
              <c:numCache>
                <c:formatCode>0%</c:formatCode>
                <c:ptCount val="1"/>
                <c:pt idx="0">
                  <c:v>0.52049999999999996</c:v>
                </c:pt>
              </c:numCache>
            </c:numRef>
          </c:val>
          <c:extLst>
            <c:ext xmlns:c16="http://schemas.microsoft.com/office/drawing/2014/chart" uri="{C3380CC4-5D6E-409C-BE32-E72D297353CC}">
              <c16:uniqueId val="{00000000-9FAA-9848-9F82-F8C0539575B1}"/>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9FAA-9848-9F82-F8C0539575B1}"/>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Summary'!$R$34</c:f>
              <c:numCache>
                <c:formatCode>0%</c:formatCode>
                <c:ptCount val="1"/>
                <c:pt idx="0">
                  <c:v>0.47950000000000004</c:v>
                </c:pt>
              </c:numCache>
            </c:numRef>
          </c:val>
          <c:extLst>
            <c:ext xmlns:c16="http://schemas.microsoft.com/office/drawing/2014/chart" uri="{C3380CC4-5D6E-409C-BE32-E72D297353CC}">
              <c16:uniqueId val="{00000002-9FAA-9848-9F82-F8C0539575B1}"/>
            </c:ext>
          </c:extLst>
        </c:ser>
        <c:dLbls>
          <c:showLegendKey val="0"/>
          <c:showVal val="0"/>
          <c:showCatName val="0"/>
          <c:showSerName val="0"/>
          <c:showPercent val="0"/>
          <c:showBubbleSize val="0"/>
        </c:dLbls>
        <c:gapWidth val="0"/>
        <c:overlap val="100"/>
        <c:axId val="95640320"/>
        <c:axId val="52723398"/>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Summary'!$N$34:$O$34</c:f>
              <c:numCache>
                <c:formatCode>0%</c:formatCode>
                <c:ptCount val="2"/>
                <c:pt idx="0">
                  <c:v>0.6755000000000001</c:v>
                </c:pt>
                <c:pt idx="1">
                  <c:v>0.6755000000000001</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9FAA-9848-9F82-F8C0539575B1}"/>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9FAA-9848-9F82-F8C0539575B1}"/>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Summary'!$P$34:$Q$34</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9FAA-9848-9F82-F8C0539575B1}"/>
            </c:ext>
          </c:extLst>
        </c:ser>
        <c:dLbls>
          <c:showLegendKey val="0"/>
          <c:showVal val="0"/>
          <c:showCatName val="0"/>
          <c:showSerName val="0"/>
          <c:showPercent val="0"/>
          <c:showBubbleSize val="0"/>
        </c:dLbls>
        <c:axId val="96625477"/>
        <c:axId val="13631091"/>
      </c:scatterChart>
      <c:catAx>
        <c:axId val="95640320"/>
        <c:scaling>
          <c:orientation val="minMax"/>
        </c:scaling>
        <c:delete val="1"/>
        <c:axPos val="l"/>
        <c:numFmt formatCode="0%" sourceLinked="1"/>
        <c:majorTickMark val="none"/>
        <c:minorTickMark val="none"/>
        <c:tickLblPos val="nextTo"/>
        <c:crossAx val="52723398"/>
        <c:crosses val="autoZero"/>
        <c:auto val="1"/>
        <c:lblAlgn val="ctr"/>
        <c:lblOffset val="100"/>
        <c:noMultiLvlLbl val="1"/>
      </c:catAx>
      <c:valAx>
        <c:axId val="52723398"/>
        <c:scaling>
          <c:orientation val="minMax"/>
          <c:max val="1"/>
        </c:scaling>
        <c:delete val="1"/>
        <c:axPos val="b"/>
        <c:numFmt formatCode="0%" sourceLinked="0"/>
        <c:majorTickMark val="none"/>
        <c:minorTickMark val="none"/>
        <c:tickLblPos val="nextTo"/>
        <c:crossAx val="95640320"/>
        <c:crosses val="autoZero"/>
        <c:crossBetween val="between"/>
      </c:valAx>
      <c:catAx>
        <c:axId val="96625477"/>
        <c:scaling>
          <c:orientation val="minMax"/>
        </c:scaling>
        <c:delete val="1"/>
        <c:axPos val="b"/>
        <c:numFmt formatCode="0%" sourceLinked="0"/>
        <c:majorTickMark val="out"/>
        <c:minorTickMark val="none"/>
        <c:tickLblPos val="nextTo"/>
        <c:crossAx val="13631091"/>
        <c:crosses val="autoZero"/>
        <c:auto val="1"/>
        <c:lblAlgn val="ctr"/>
        <c:lblOffset val="100"/>
        <c:noMultiLvlLbl val="1"/>
      </c:catAx>
      <c:valAx>
        <c:axId val="13631091"/>
        <c:scaling>
          <c:orientation val="minMax"/>
          <c:max val="1"/>
        </c:scaling>
        <c:delete val="1"/>
        <c:axPos val="r"/>
        <c:numFmt formatCode="General" sourceLinked="0"/>
        <c:majorTickMark val="out"/>
        <c:minorTickMark val="none"/>
        <c:tickLblPos val="nextTo"/>
        <c:crossAx val="96625477"/>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5594989561586607E-2"/>
          <c:w val="0.96293245469522204"/>
          <c:h val="0.75156576200417502"/>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Summary'!$M$38</c:f>
              <c:numCache>
                <c:formatCode>0%</c:formatCode>
                <c:ptCount val="1"/>
                <c:pt idx="0">
                  <c:v>0.44545454545454549</c:v>
                </c:pt>
              </c:numCache>
            </c:numRef>
          </c:val>
          <c:extLst>
            <c:ext xmlns:c16="http://schemas.microsoft.com/office/drawing/2014/chart" uri="{C3380CC4-5D6E-409C-BE32-E72D297353CC}">
              <c16:uniqueId val="{00000000-32EE-E641-B9F4-2E4681554E2E}"/>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32EE-E641-B9F4-2E4681554E2E}"/>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Summary'!$R$38</c:f>
              <c:numCache>
                <c:formatCode>0%</c:formatCode>
                <c:ptCount val="1"/>
                <c:pt idx="0">
                  <c:v>0.55454545454545445</c:v>
                </c:pt>
              </c:numCache>
            </c:numRef>
          </c:val>
          <c:extLst>
            <c:ext xmlns:c16="http://schemas.microsoft.com/office/drawing/2014/chart" uri="{C3380CC4-5D6E-409C-BE32-E72D297353CC}">
              <c16:uniqueId val="{00000002-32EE-E641-B9F4-2E4681554E2E}"/>
            </c:ext>
          </c:extLst>
        </c:ser>
        <c:dLbls>
          <c:showLegendKey val="0"/>
          <c:showVal val="0"/>
          <c:showCatName val="0"/>
          <c:showSerName val="0"/>
          <c:showPercent val="0"/>
          <c:showBubbleSize val="0"/>
        </c:dLbls>
        <c:gapWidth val="0"/>
        <c:overlap val="100"/>
        <c:axId val="96670386"/>
        <c:axId val="9837701"/>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Summary'!$N$38:$O$38</c:f>
              <c:numCache>
                <c:formatCode>0%</c:formatCode>
                <c:ptCount val="2"/>
                <c:pt idx="0">
                  <c:v>0.53909090909090907</c:v>
                </c:pt>
                <c:pt idx="1">
                  <c:v>0.53909090909090907</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32EE-E641-B9F4-2E4681554E2E}"/>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32EE-E641-B9F4-2E4681554E2E}"/>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Summary'!$P$38:$Q$38</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32EE-E641-B9F4-2E4681554E2E}"/>
            </c:ext>
          </c:extLst>
        </c:ser>
        <c:dLbls>
          <c:showLegendKey val="0"/>
          <c:showVal val="0"/>
          <c:showCatName val="0"/>
          <c:showSerName val="0"/>
          <c:showPercent val="0"/>
          <c:showBubbleSize val="0"/>
        </c:dLbls>
        <c:axId val="82241702"/>
        <c:axId val="4224453"/>
      </c:scatterChart>
      <c:catAx>
        <c:axId val="96670386"/>
        <c:scaling>
          <c:orientation val="minMax"/>
        </c:scaling>
        <c:delete val="1"/>
        <c:axPos val="l"/>
        <c:numFmt formatCode="0%" sourceLinked="1"/>
        <c:majorTickMark val="none"/>
        <c:minorTickMark val="none"/>
        <c:tickLblPos val="nextTo"/>
        <c:crossAx val="9837701"/>
        <c:crosses val="autoZero"/>
        <c:auto val="1"/>
        <c:lblAlgn val="ctr"/>
        <c:lblOffset val="100"/>
        <c:noMultiLvlLbl val="1"/>
      </c:catAx>
      <c:valAx>
        <c:axId val="9837701"/>
        <c:scaling>
          <c:orientation val="minMax"/>
          <c:max val="1"/>
        </c:scaling>
        <c:delete val="1"/>
        <c:axPos val="b"/>
        <c:numFmt formatCode="0%" sourceLinked="0"/>
        <c:majorTickMark val="none"/>
        <c:minorTickMark val="none"/>
        <c:tickLblPos val="nextTo"/>
        <c:crossAx val="96670386"/>
        <c:crosses val="autoZero"/>
        <c:crossBetween val="between"/>
      </c:valAx>
      <c:catAx>
        <c:axId val="82241702"/>
        <c:scaling>
          <c:orientation val="minMax"/>
        </c:scaling>
        <c:delete val="1"/>
        <c:axPos val="b"/>
        <c:numFmt formatCode="0%" sourceLinked="0"/>
        <c:majorTickMark val="out"/>
        <c:minorTickMark val="none"/>
        <c:tickLblPos val="nextTo"/>
        <c:crossAx val="4224453"/>
        <c:crosses val="autoZero"/>
        <c:auto val="1"/>
        <c:lblAlgn val="ctr"/>
        <c:lblOffset val="100"/>
        <c:noMultiLvlLbl val="1"/>
      </c:catAx>
      <c:valAx>
        <c:axId val="4224453"/>
        <c:scaling>
          <c:orientation val="minMax"/>
          <c:max val="1"/>
        </c:scaling>
        <c:delete val="1"/>
        <c:axPos val="r"/>
        <c:numFmt formatCode="General" sourceLinked="0"/>
        <c:majorTickMark val="out"/>
        <c:minorTickMark val="none"/>
        <c:tickLblPos val="nextTo"/>
        <c:crossAx val="82241702"/>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4925690021231404E-2"/>
          <c:w val="0.96293245469522204"/>
          <c:h val="0.74946921443736703"/>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Summary'!$M$39</c:f>
              <c:numCache>
                <c:formatCode>0%</c:formatCode>
                <c:ptCount val="1"/>
                <c:pt idx="0">
                  <c:v>2.8749999999999998E-2</c:v>
                </c:pt>
              </c:numCache>
            </c:numRef>
          </c:val>
          <c:extLst>
            <c:ext xmlns:c16="http://schemas.microsoft.com/office/drawing/2014/chart" uri="{C3380CC4-5D6E-409C-BE32-E72D297353CC}">
              <c16:uniqueId val="{00000000-1195-5B46-9911-301F803040BF}"/>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1195-5B46-9911-301F803040BF}"/>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Summary'!$R$39</c:f>
              <c:numCache>
                <c:formatCode>0%</c:formatCode>
                <c:ptCount val="1"/>
                <c:pt idx="0">
                  <c:v>0.97124999999999995</c:v>
                </c:pt>
              </c:numCache>
            </c:numRef>
          </c:val>
          <c:extLst>
            <c:ext xmlns:c16="http://schemas.microsoft.com/office/drawing/2014/chart" uri="{C3380CC4-5D6E-409C-BE32-E72D297353CC}">
              <c16:uniqueId val="{00000002-1195-5B46-9911-301F803040BF}"/>
            </c:ext>
          </c:extLst>
        </c:ser>
        <c:dLbls>
          <c:showLegendKey val="0"/>
          <c:showVal val="0"/>
          <c:showCatName val="0"/>
          <c:showSerName val="0"/>
          <c:showPercent val="0"/>
          <c:showBubbleSize val="0"/>
        </c:dLbls>
        <c:gapWidth val="0"/>
        <c:overlap val="100"/>
        <c:axId val="25079202"/>
        <c:axId val="44222830"/>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Summary'!$N$39:$O$39</c:f>
              <c:numCache>
                <c:formatCode>0%</c:formatCode>
                <c:ptCount val="2"/>
                <c:pt idx="0">
                  <c:v>0.40625</c:v>
                </c:pt>
                <c:pt idx="1">
                  <c:v>0.40625</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1195-5B46-9911-301F803040BF}"/>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1195-5B46-9911-301F803040BF}"/>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Summary'!$P$39:$Q$39</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1195-5B46-9911-301F803040BF}"/>
            </c:ext>
          </c:extLst>
        </c:ser>
        <c:dLbls>
          <c:showLegendKey val="0"/>
          <c:showVal val="0"/>
          <c:showCatName val="0"/>
          <c:showSerName val="0"/>
          <c:showPercent val="0"/>
          <c:showBubbleSize val="0"/>
        </c:dLbls>
        <c:axId val="63160988"/>
        <c:axId val="68841204"/>
      </c:scatterChart>
      <c:catAx>
        <c:axId val="25079202"/>
        <c:scaling>
          <c:orientation val="minMax"/>
        </c:scaling>
        <c:delete val="1"/>
        <c:axPos val="l"/>
        <c:numFmt formatCode="0%" sourceLinked="1"/>
        <c:majorTickMark val="none"/>
        <c:minorTickMark val="none"/>
        <c:tickLblPos val="nextTo"/>
        <c:crossAx val="44222830"/>
        <c:crosses val="autoZero"/>
        <c:auto val="1"/>
        <c:lblAlgn val="ctr"/>
        <c:lblOffset val="100"/>
        <c:noMultiLvlLbl val="1"/>
      </c:catAx>
      <c:valAx>
        <c:axId val="44222830"/>
        <c:scaling>
          <c:orientation val="minMax"/>
          <c:max val="1"/>
        </c:scaling>
        <c:delete val="1"/>
        <c:axPos val="b"/>
        <c:numFmt formatCode="0%" sourceLinked="0"/>
        <c:majorTickMark val="none"/>
        <c:minorTickMark val="none"/>
        <c:tickLblPos val="nextTo"/>
        <c:crossAx val="25079202"/>
        <c:crosses val="autoZero"/>
        <c:crossBetween val="between"/>
      </c:valAx>
      <c:catAx>
        <c:axId val="63160988"/>
        <c:scaling>
          <c:orientation val="minMax"/>
        </c:scaling>
        <c:delete val="1"/>
        <c:axPos val="b"/>
        <c:numFmt formatCode="0%" sourceLinked="0"/>
        <c:majorTickMark val="out"/>
        <c:minorTickMark val="none"/>
        <c:tickLblPos val="nextTo"/>
        <c:crossAx val="68841204"/>
        <c:crosses val="autoZero"/>
        <c:auto val="1"/>
        <c:lblAlgn val="ctr"/>
        <c:lblOffset val="100"/>
        <c:noMultiLvlLbl val="1"/>
      </c:catAx>
      <c:valAx>
        <c:axId val="68841204"/>
        <c:scaling>
          <c:orientation val="minMax"/>
          <c:max val="1"/>
        </c:scaling>
        <c:delete val="1"/>
        <c:axPos val="r"/>
        <c:numFmt formatCode="General" sourceLinked="0"/>
        <c:majorTickMark val="out"/>
        <c:minorTickMark val="none"/>
        <c:tickLblPos val="nextTo"/>
        <c:crossAx val="63160988"/>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82008368200805E-2"/>
          <c:w val="0.96293245469522204"/>
          <c:h val="0.7510460251046030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Summary'!$M$40</c:f>
              <c:numCache>
                <c:formatCode>0%</c:formatCode>
                <c:ptCount val="1"/>
                <c:pt idx="0">
                  <c:v>0.58900000000000008</c:v>
                </c:pt>
              </c:numCache>
            </c:numRef>
          </c:val>
          <c:extLst>
            <c:ext xmlns:c16="http://schemas.microsoft.com/office/drawing/2014/chart" uri="{C3380CC4-5D6E-409C-BE32-E72D297353CC}">
              <c16:uniqueId val="{00000000-41C9-544D-AF9A-C7020994A60B}"/>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41C9-544D-AF9A-C7020994A60B}"/>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Summary'!$R$40</c:f>
              <c:numCache>
                <c:formatCode>0%</c:formatCode>
                <c:ptCount val="1"/>
                <c:pt idx="0">
                  <c:v>0.41099999999999992</c:v>
                </c:pt>
              </c:numCache>
            </c:numRef>
          </c:val>
          <c:extLst>
            <c:ext xmlns:c16="http://schemas.microsoft.com/office/drawing/2014/chart" uri="{C3380CC4-5D6E-409C-BE32-E72D297353CC}">
              <c16:uniqueId val="{00000002-41C9-544D-AF9A-C7020994A60B}"/>
            </c:ext>
          </c:extLst>
        </c:ser>
        <c:dLbls>
          <c:showLegendKey val="0"/>
          <c:showVal val="0"/>
          <c:showCatName val="0"/>
          <c:showSerName val="0"/>
          <c:showPercent val="0"/>
          <c:showBubbleSize val="0"/>
        </c:dLbls>
        <c:gapWidth val="0"/>
        <c:overlap val="100"/>
        <c:axId val="24008177"/>
        <c:axId val="3535705"/>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Summary'!$N$40:$O$40</c:f>
              <c:numCache>
                <c:formatCode>0%</c:formatCode>
                <c:ptCount val="2"/>
                <c:pt idx="0">
                  <c:v>0.38700000000000001</c:v>
                </c:pt>
                <c:pt idx="1">
                  <c:v>0.38700000000000001</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41C9-544D-AF9A-C7020994A60B}"/>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41C9-544D-AF9A-C7020994A60B}"/>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Summary'!$P$40:$Q$40</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41C9-544D-AF9A-C7020994A60B}"/>
            </c:ext>
          </c:extLst>
        </c:ser>
        <c:dLbls>
          <c:showLegendKey val="0"/>
          <c:showVal val="0"/>
          <c:showCatName val="0"/>
          <c:showSerName val="0"/>
          <c:showPercent val="0"/>
          <c:showBubbleSize val="0"/>
        </c:dLbls>
        <c:axId val="35131885"/>
        <c:axId val="66709294"/>
      </c:scatterChart>
      <c:catAx>
        <c:axId val="24008177"/>
        <c:scaling>
          <c:orientation val="minMax"/>
        </c:scaling>
        <c:delete val="1"/>
        <c:axPos val="l"/>
        <c:numFmt formatCode="0%" sourceLinked="1"/>
        <c:majorTickMark val="none"/>
        <c:minorTickMark val="none"/>
        <c:tickLblPos val="nextTo"/>
        <c:crossAx val="3535705"/>
        <c:crosses val="autoZero"/>
        <c:auto val="1"/>
        <c:lblAlgn val="ctr"/>
        <c:lblOffset val="100"/>
        <c:noMultiLvlLbl val="1"/>
      </c:catAx>
      <c:valAx>
        <c:axId val="3535705"/>
        <c:scaling>
          <c:orientation val="minMax"/>
          <c:max val="1"/>
        </c:scaling>
        <c:delete val="1"/>
        <c:axPos val="b"/>
        <c:numFmt formatCode="0%" sourceLinked="0"/>
        <c:majorTickMark val="none"/>
        <c:minorTickMark val="none"/>
        <c:tickLblPos val="nextTo"/>
        <c:crossAx val="24008177"/>
        <c:crosses val="autoZero"/>
        <c:crossBetween val="between"/>
      </c:valAx>
      <c:catAx>
        <c:axId val="35131885"/>
        <c:scaling>
          <c:orientation val="minMax"/>
        </c:scaling>
        <c:delete val="1"/>
        <c:axPos val="b"/>
        <c:numFmt formatCode="0%" sourceLinked="0"/>
        <c:majorTickMark val="out"/>
        <c:minorTickMark val="none"/>
        <c:tickLblPos val="nextTo"/>
        <c:crossAx val="66709294"/>
        <c:crosses val="autoZero"/>
        <c:auto val="1"/>
        <c:lblAlgn val="ctr"/>
        <c:lblOffset val="100"/>
        <c:noMultiLvlLbl val="1"/>
      </c:catAx>
      <c:valAx>
        <c:axId val="66709294"/>
        <c:scaling>
          <c:orientation val="minMax"/>
          <c:max val="1"/>
        </c:scaling>
        <c:delete val="1"/>
        <c:axPos val="r"/>
        <c:numFmt formatCode="General" sourceLinked="0"/>
        <c:majorTickMark val="out"/>
        <c:minorTickMark val="none"/>
        <c:tickLblPos val="nextTo"/>
        <c:crossAx val="35131885"/>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8.3682008368200805E-2"/>
          <c:w val="0.96294046172539505"/>
          <c:h val="0.75104602510460305"/>
        </c:manualLayout>
      </c:layout>
      <c:barChart>
        <c:barDir val="bar"/>
        <c:grouping val="stacked"/>
        <c:varyColors val="0"/>
        <c:ser>
          <c:idx val="0"/>
          <c:order val="0"/>
          <c:spPr>
            <a:solidFill>
              <a:srgbClr val="92D050"/>
            </a:solidFill>
            <a:ln w="25560">
              <a:solidFill>
                <a:srgbClr val="92D050"/>
              </a:solidFill>
              <a:round/>
            </a:ln>
          </c:spPr>
          <c:invertIfNegative val="0"/>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Summary'!$M$41</c:f>
              <c:numCache>
                <c:formatCode>0%</c:formatCode>
                <c:ptCount val="1"/>
                <c:pt idx="0">
                  <c:v>0.30624999999999997</c:v>
                </c:pt>
              </c:numCache>
            </c:numRef>
          </c:val>
          <c:extLst>
            <c:ext xmlns:c16="http://schemas.microsoft.com/office/drawing/2014/chart" uri="{C3380CC4-5D6E-409C-BE32-E72D297353CC}">
              <c16:uniqueId val="{00000000-C1E8-9A4F-9DB9-F5B948917B71}"/>
            </c:ext>
          </c:extLst>
        </c:ser>
        <c:ser>
          <c:idx val="1"/>
          <c:order val="1"/>
          <c:spPr>
            <a:noFill/>
            <a:ln w="25560">
              <a:solidFill>
                <a:srgbClr val="92D050"/>
              </a:solidFill>
              <a:round/>
            </a:ln>
          </c:spPr>
          <c:invertIfNegative val="0"/>
          <c:dPt>
            <c:idx val="0"/>
            <c:invertIfNegative val="0"/>
            <c:bubble3D val="0"/>
            <c:extLst>
              <c:ext xmlns:c16="http://schemas.microsoft.com/office/drawing/2014/chart" uri="{C3380CC4-5D6E-409C-BE32-E72D297353CC}">
                <c16:uniqueId val="{00000001-C1E8-9A4F-9DB9-F5B948917B71}"/>
              </c:ext>
            </c:extLst>
          </c:dPt>
          <c:dLbls>
            <c:spPr>
              <a:noFill/>
              <a:ln>
                <a:noFill/>
              </a:ln>
              <a:effectLst/>
            </c:spPr>
            <c:dLblPos val="ct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val>
            <c:numRef>
              <c:f>'Reporting Summary'!$R$41</c:f>
              <c:numCache>
                <c:formatCode>0%</c:formatCode>
                <c:ptCount val="1"/>
                <c:pt idx="0">
                  <c:v>0.69375000000000009</c:v>
                </c:pt>
              </c:numCache>
            </c:numRef>
          </c:val>
          <c:extLst>
            <c:ext xmlns:c16="http://schemas.microsoft.com/office/drawing/2014/chart" uri="{C3380CC4-5D6E-409C-BE32-E72D297353CC}">
              <c16:uniqueId val="{00000002-C1E8-9A4F-9DB9-F5B948917B71}"/>
            </c:ext>
          </c:extLst>
        </c:ser>
        <c:dLbls>
          <c:showLegendKey val="0"/>
          <c:showVal val="0"/>
          <c:showCatName val="0"/>
          <c:showSerName val="0"/>
          <c:showPercent val="0"/>
          <c:showBubbleSize val="0"/>
        </c:dLbls>
        <c:gapWidth val="0"/>
        <c:overlap val="100"/>
        <c:axId val="88600091"/>
        <c:axId val="38719554"/>
      </c:barChart>
      <c:scatterChart>
        <c:scatterStyle val="lineMarker"/>
        <c:varyColors val="0"/>
        <c:ser>
          <c:idx val="2"/>
          <c:order val="2"/>
          <c:spPr>
            <a:ln w="28440">
              <a:solidFill>
                <a:srgbClr val="C00000"/>
              </a:solidFill>
              <a:round/>
            </a:ln>
          </c:spPr>
          <c:marker>
            <c:symbol val="none"/>
          </c:marker>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Summary'!$N$41:$O$41</c:f>
              <c:numCache>
                <c:formatCode>0%</c:formatCode>
                <c:ptCount val="2"/>
                <c:pt idx="0">
                  <c:v>0.32874999999999999</c:v>
                </c:pt>
                <c:pt idx="1">
                  <c:v>0.32874999999999999</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3-C1E8-9A4F-9DB9-F5B948917B71}"/>
            </c:ext>
          </c:extLst>
        </c:ser>
        <c:ser>
          <c:idx val="3"/>
          <c:order val="3"/>
          <c:spPr>
            <a:ln w="28440">
              <a:solidFill>
                <a:srgbClr val="00B050"/>
              </a:solidFill>
              <a:round/>
            </a:ln>
          </c:spPr>
          <c:marker>
            <c:symbol val="none"/>
          </c:marker>
          <c:dPt>
            <c:idx val="0"/>
            <c:bubble3D val="0"/>
            <c:extLst>
              <c:ext xmlns:c16="http://schemas.microsoft.com/office/drawing/2014/chart" uri="{C3380CC4-5D6E-409C-BE32-E72D297353CC}">
                <c16:uniqueId val="{00000004-C1E8-9A4F-9DB9-F5B948917B71}"/>
              </c:ext>
            </c:extLst>
          </c:dPt>
          <c:dLbls>
            <c:spPr>
              <a:noFill/>
              <a:ln>
                <a:noFill/>
              </a:ln>
              <a:effectLst/>
            </c:spPr>
            <c:dLblPos val="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'Reporting Summary'!$P$41:$Q$41</c:f>
              <c:numCache>
                <c:formatCode>0%</c:formatCode>
                <c:ptCount val="2"/>
                <c:pt idx="0">
                  <c:v>0</c:v>
                </c:pt>
                <c:pt idx="1">
                  <c:v>0</c:v>
                </c:pt>
              </c:numCache>
            </c:numRef>
          </c:xVal>
          <c:yVal>
            <c:numRef>
              <c:f>'Reporting Summary'!$N$22:$O$22</c:f>
              <c:numCache>
                <c:formatCode>General</c:formatCode>
                <c:ptCount val="2"/>
                <c:pt idx="0">
                  <c:v>0</c:v>
                </c:pt>
                <c:pt idx="1">
                  <c:v>1</c:v>
                </c:pt>
              </c:numCache>
            </c:numRef>
          </c:yVal>
          <c:smooth val="0"/>
          <c:extLst>
            <c:ext xmlns:c16="http://schemas.microsoft.com/office/drawing/2014/chart" uri="{C3380CC4-5D6E-409C-BE32-E72D297353CC}">
              <c16:uniqueId val="{00000005-C1E8-9A4F-9DB9-F5B948917B71}"/>
            </c:ext>
          </c:extLst>
        </c:ser>
        <c:dLbls>
          <c:showLegendKey val="0"/>
          <c:showVal val="0"/>
          <c:showCatName val="0"/>
          <c:showSerName val="0"/>
          <c:showPercent val="0"/>
          <c:showBubbleSize val="0"/>
        </c:dLbls>
        <c:axId val="53994857"/>
        <c:axId val="58259048"/>
      </c:scatterChart>
      <c:catAx>
        <c:axId val="88600091"/>
        <c:scaling>
          <c:orientation val="minMax"/>
        </c:scaling>
        <c:delete val="1"/>
        <c:axPos val="l"/>
        <c:numFmt formatCode="0%" sourceLinked="1"/>
        <c:majorTickMark val="none"/>
        <c:minorTickMark val="none"/>
        <c:tickLblPos val="nextTo"/>
        <c:crossAx val="38719554"/>
        <c:crosses val="autoZero"/>
        <c:auto val="1"/>
        <c:lblAlgn val="ctr"/>
        <c:lblOffset val="100"/>
        <c:noMultiLvlLbl val="1"/>
      </c:catAx>
      <c:valAx>
        <c:axId val="38719554"/>
        <c:scaling>
          <c:orientation val="minMax"/>
          <c:max val="1"/>
        </c:scaling>
        <c:delete val="1"/>
        <c:axPos val="b"/>
        <c:numFmt formatCode="0%" sourceLinked="0"/>
        <c:majorTickMark val="none"/>
        <c:minorTickMark val="none"/>
        <c:tickLblPos val="nextTo"/>
        <c:crossAx val="88600091"/>
        <c:crosses val="autoZero"/>
        <c:crossBetween val="between"/>
      </c:valAx>
      <c:catAx>
        <c:axId val="53994857"/>
        <c:scaling>
          <c:orientation val="minMax"/>
        </c:scaling>
        <c:delete val="1"/>
        <c:axPos val="b"/>
        <c:numFmt formatCode="0%" sourceLinked="0"/>
        <c:majorTickMark val="out"/>
        <c:minorTickMark val="none"/>
        <c:tickLblPos val="nextTo"/>
        <c:crossAx val="58259048"/>
        <c:crosses val="autoZero"/>
        <c:auto val="1"/>
        <c:lblAlgn val="ctr"/>
        <c:lblOffset val="100"/>
        <c:noMultiLvlLbl val="1"/>
      </c:catAx>
      <c:valAx>
        <c:axId val="58259048"/>
        <c:scaling>
          <c:orientation val="minMax"/>
          <c:max val="1"/>
        </c:scaling>
        <c:delete val="1"/>
        <c:axPos val="r"/>
        <c:numFmt formatCode="General" sourceLinked="0"/>
        <c:majorTickMark val="out"/>
        <c:minorTickMark val="none"/>
        <c:tickLblPos val="nextTo"/>
        <c:crossAx val="53994857"/>
        <c:crosses val="max"/>
        <c:crossBetween val="between"/>
      </c:valAx>
      <c:spPr>
        <a:noFill/>
        <a:ln>
          <a:noFill/>
        </a:ln>
      </c:spPr>
    </c:plotArea>
    <c:plotVisOnly val="1"/>
    <c:dispBlanksAs val="gap"/>
    <c:showDLblsOverMax val="1"/>
  </c:chart>
  <c:spPr>
    <a:solidFill>
      <a:srgbClr val="FFFFFF"/>
    </a:solidFill>
    <a:ln w="9360">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0_0.xml><?xml version="1.0" encoding="utf-8"?>
<p188:cmLst xmlns:a="http://schemas.openxmlformats.org/drawingml/2006/main" xmlns:r="http://schemas.openxmlformats.org/officeDocument/2006/relationships" xmlns:p188="http://schemas.microsoft.com/office/powerpoint/2018/8/main">
  <p188:cm id="{967AC9FF-DA5A-44CE-8E18-CB8D5F6121A0}" authorId="{B8C6476E-D819-AAEC-13CF-F7415C58A124}" created="2022-10-10T14:15:49.731">
    <ac:txMkLst xmlns:ac="http://schemas.microsoft.com/office/drawing/2013/main/command">
      <pc:docMk xmlns:pc="http://schemas.microsoft.com/office/powerpoint/2013/main/command"/>
      <pc:sldMk xmlns:pc="http://schemas.microsoft.com/office/powerpoint/2013/main/command" cId="0" sldId="256"/>
      <ac:spMk id="55" creationId="{00000000-0000-0000-0000-000000000000}"/>
      <ac:txMk cp="0" len="487">
        <ac:context len="488" hash="2050381869"/>
      </ac:txMk>
    </ac:txMkLst>
    <p188:txBody>
      <a:bodyPr/>
      <a:lstStyle/>
      <a:p>
        <a:r>
          <a:rPr lang="en-US"/>
          <a:t>I will revise this text as an intro to the document, highlighting our second Silver ranking, improved score, and areas where we shine. </a:t>
        </a:r>
      </a:p>
    </p188:txBody>
  </p188:cm>
  <p188:cm id="{2C302DBC-D828-4F76-88AC-6A846719CCB8}" authorId="{B8C6476E-D819-AAEC-13CF-F7415C58A124}" status="resolved" created="2022-10-10T14:27:26.885" complete="100000">
    <ac:deMkLst xmlns:ac="http://schemas.microsoft.com/office/drawing/2013/main/command">
      <pc:docMk xmlns:pc="http://schemas.microsoft.com/office/powerpoint/2013/main/command"/>
      <pc:sldMk xmlns:pc="http://schemas.microsoft.com/office/powerpoint/2013/main/command" cId="0" sldId="256"/>
      <ac:spMk id="8" creationId="{03B20ECF-08F0-29FA-2E25-3BF7D9C2377F}"/>
    </ac:deMkLst>
    <p188:txBody>
      <a:bodyPr/>
      <a:lstStyle/>
      <a:p>
        <a:r>
          <a:rPr lang="en-US"/>
          <a:t>I've told you I'm red/green colorblind, so take my comment w/ a grain of salt… but I'm not crazy about the colors in this document, particularly the first page. I find that the bottom graph is hard to read (one of the horiz bars obscures the first two number scores).</a:t>
        </a:r>
      </a:p>
    </p188:txBody>
  </p188:cm>
  <p188:cm id="{7637C46F-5D0B-44B7-92B1-70E1E64D02C7}" authorId="{B8C6476E-D819-AAEC-13CF-F7415C58A124}" status="resolved" created="2022-10-10T14:29:05.831" complete="100000">
    <ac:txMkLst xmlns:ac="http://schemas.microsoft.com/office/drawing/2013/main/command">
      <pc:docMk xmlns:pc="http://schemas.microsoft.com/office/powerpoint/2013/main/command"/>
      <pc:sldMk xmlns:pc="http://schemas.microsoft.com/office/powerpoint/2013/main/command" cId="0" sldId="256"/>
      <ac:graphicFrameMk id="9" creationId="{33A4C80E-1497-32AF-81EF-C276CE3839C0}"/>
      <dc:dgmMk xmlns:dc="http://schemas.microsoft.com/office/drawing/2013/diagram/command"/>
      <dc:nodeMk xmlns:dc="http://schemas.microsoft.com/office/drawing/2013/diagram/command" id="{5FA8FC95-5B17-BB41-BF8D-65936CC4DF4A}"/>
      <ac:txMk cp="39" len="10">
        <ac:context len="214" hash="2945537004"/>
      </ac:txMk>
    </ac:txMkLst>
    <p188:pos x="778639" y="831784"/>
    <p188:txBody>
      <a:bodyPr/>
      <a:lstStyle/>
      <a:p>
        <a:r>
          <a:rPr lang="en-US"/>
          <a:t>I'm not sure the text that is in these four arrow-shaped text boxes is telling a story most of our community will be interested in.    I'll put some time into drafting alternative text.  I also find it harder to read the text as the color intensity decreases to the right… </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5E3A7C65-3F93-4EAD-AFA5-0DFB629899CD}" authorId="{B8C6476E-D819-AAEC-13CF-F7415C58A124}" status="resolved" created="2022-10-10T14:19:41.353" complete="100000">
    <ac:txMkLst xmlns:ac="http://schemas.microsoft.com/office/drawing/2013/main/command">
      <pc:docMk xmlns:pc="http://schemas.microsoft.com/office/powerpoint/2013/main/command"/>
      <pc:sldMk xmlns:pc="http://schemas.microsoft.com/office/powerpoint/2013/main/command" cId="0" sldId="257"/>
      <ac:graphicFrameMk id="2" creationId="{FD0C9100-3A4A-79CE-FA88-43200EC68755}"/>
      <ac:tblMk/>
      <ac:tcMk rowId="3216563053" colId="1870817113"/>
      <ac:txMk cp="0" len="27">
        <ac:context len="28" hash="2114149504"/>
      </ac:txMk>
    </ac:txMkLst>
    <p188:pos x="8678919" y="225723"/>
    <p188:txBody>
      <a:bodyPr/>
      <a:lstStyle/>
      <a:p>
        <a:r>
          <a:rPr lang="en-US"/>
          <a:t>This column is dead space. Perhaps you could place the "Points Achieved | Possible" directly above the last two columns?</a:t>
        </a:r>
      </a:p>
    </p188:txBody>
  </p188:cm>
  <p188:cm id="{EF3B18D9-B130-4C65-9760-E5D95862F5E0}" authorId="{B8C6476E-D819-AAEC-13CF-F7415C58A124}" status="resolved" created="2022-10-10T14:20:57.356" complete="100000">
    <ac:txMkLst xmlns:ac="http://schemas.microsoft.com/office/drawing/2013/main/command">
      <pc:docMk xmlns:pc="http://schemas.microsoft.com/office/powerpoint/2013/main/command"/>
      <pc:sldMk xmlns:pc="http://schemas.microsoft.com/office/powerpoint/2013/main/command" cId="0" sldId="257"/>
      <ac:graphicFrameMk id="2" creationId="{FD0C9100-3A4A-79CE-FA88-43200EC68755}"/>
      <ac:tblMk/>
      <ac:tcMk rowId="1447525912" colId="1870817113"/>
      <ac:txMk cp="0" len="26">
        <ac:context len="27" hash="3187677696"/>
      </ac:txMk>
    </ac:txMkLst>
    <p188:pos x="8655271" y="872109"/>
    <p188:txBody>
      <a:bodyPr/>
      <a:lstStyle/>
      <a:p>
        <a:r>
          <a:rPr lang="en-US"/>
          <a:t>Freeing up this space would allow you to put the horizontal bars back into the graph, either by repurposing this column, or inserting a column before the current first column.</a:t>
        </a:r>
      </a:p>
    </p188:txBody>
  </p188:cm>
  <p188:cm id="{34BF0E5A-95C6-48BA-B55B-C526D3865D26}" authorId="{B8C6476E-D819-AAEC-13CF-F7415C58A124}" created="2022-10-10T14:22:47.833">
    <ac:txMkLst xmlns:ac="http://schemas.microsoft.com/office/drawing/2013/main/command">
      <pc:docMk xmlns:pc="http://schemas.microsoft.com/office/powerpoint/2013/main/command"/>
      <pc:sldMk xmlns:pc="http://schemas.microsoft.com/office/powerpoint/2013/main/command" cId="0" sldId="257"/>
      <ac:graphicFrameMk id="3" creationId="{AABA5C51-0ACC-EB83-5A85-F1B722D94509}"/>
      <dc:dgmMk xmlns:dc="http://schemas.microsoft.com/office/drawing/2013/diagram/command"/>
      <dc:nodeMk xmlns:dc="http://schemas.microsoft.com/office/drawing/2013/diagram/command" id="{C63A5DAD-E1BE-ED42-A550-44749528DDB6}"/>
      <ac:txMk cp="20">
        <ac:context len="21" hash="2447212355"/>
      </ac:txMk>
    </ac:txMkLst>
    <p188:pos x="1292774" y="354724"/>
    <p188:replyLst>
      <p188:reply id="{F0907D50-371E-45B3-9C50-A32142CF1978}" authorId="{B8C6476E-D819-AAEC-13CF-F7415C58A124}" created="2022-10-10T14:25:18.684">
        <p188:txBody>
          <a:bodyPr/>
          <a:lstStyle/>
          <a:p>
            <a:r>
              <a:rPr lang="en-US"/>
              <a:t>I'd recommend reading Lois's comments in the document named "2022 Submission Analysis -- LH Draft".</a:t>
            </a:r>
          </a:p>
        </p188:txBody>
      </p188:reply>
    </p188:replyLst>
    <p188:txBody>
      <a:bodyPr/>
      <a:lstStyle/>
      <a:p>
        <a:r>
          <a:rPr lang="en-US"/>
          <a:t>Let's use these five text boxes along the top of the page for "Areas of Strength" from our submission (please pick the five areas you think we should include).</a:t>
        </a:r>
      </a:p>
    </p188:txBody>
  </p188:cm>
  <p188:cm id="{06517756-72E4-49F3-AED1-20215B791E42}" authorId="{B8C6476E-D819-AAEC-13CF-F7415C58A124}" created="2022-10-10T14:24:31.241">
    <ac:deMkLst xmlns:ac="http://schemas.microsoft.com/office/drawing/2013/main/command">
      <pc:docMk xmlns:pc="http://schemas.microsoft.com/office/powerpoint/2013/main/command"/>
      <pc:sldMk xmlns:pc="http://schemas.microsoft.com/office/powerpoint/2013/main/command" cId="0" sldId="257"/>
      <ac:graphicFrameMk id="4" creationId="{A86F615D-F004-47CC-BEB8-DDDE8313BF57}"/>
    </ac:deMkLst>
    <p188:replyLst>
      <p188:reply id="{557F4FC9-B364-4A6B-9284-306FC3AD4A28}" authorId="{B8C6476E-D819-AAEC-13CF-F7415C58A124}" created="2022-10-10T14:25:38.650">
        <p188:txBody>
          <a:bodyPr/>
          <a:lstStyle/>
          <a:p>
            <a:r>
              <a:rPr lang="en-US"/>
              <a:t>Also turn to Lois's comments in the document mentioned above.</a:t>
            </a:r>
          </a:p>
        </p188:txBody>
      </p188:reply>
    </p188:replyLst>
    <p188:txBody>
      <a:bodyPr/>
      <a:lstStyle/>
      <a:p>
        <a:r>
          <a:rPr lang="en-US"/>
          <a:t>And let's use the five text boxes along the bottom of the page for "Opportunities to Improve"… </a:t>
        </a:r>
      </a:p>
    </p188:txBody>
  </p188:cm>
</p188:cmLst>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B721B-981D-5F48-A61F-6BC67FE30C49}" type="doc">
      <dgm:prSet loTypeId="urn:microsoft.com/office/officeart/2005/8/layout/vList4" loCatId="" qsTypeId="urn:microsoft.com/office/officeart/2005/8/quickstyle/simple2" qsCatId="simple" csTypeId="urn:microsoft.com/office/officeart/2005/8/colors/accent5_2" csCatId="accent5" phldr="1"/>
      <dgm:spPr/>
    </dgm:pt>
    <dgm:pt modelId="{5FA8FC95-5B17-BB41-BF8D-65936CC4DF4A}">
      <dgm:prSet phldrT="[Text]" custT="1"/>
      <dgm:spPr/>
      <dgm:t>
        <a:bodyPr/>
        <a:lstStyle/>
        <a:p>
          <a:r>
            <a:rPr lang="en" sz="800" dirty="0">
              <a:latin typeface="+mn-lt"/>
              <a:ea typeface="Times New Roman"/>
              <a:cs typeface="Times New Roman"/>
              <a:sym typeface="Times New Roman"/>
            </a:rPr>
            <a:t>An institution’s score is based on the percentage of points it earns by pursuing relevant credits across four main categories: Academics (AC), Engagement (EN), Operations (OP), and Planning &amp; Administration (PA). </a:t>
          </a:r>
          <a:endParaRPr lang="en-US" sz="800" dirty="0">
            <a:latin typeface="+mn-lt"/>
          </a:endParaRPr>
        </a:p>
      </dgm:t>
    </dgm:pt>
    <dgm:pt modelId="{D916745A-0DDB-C045-8BBA-56E1B6FE5084}" type="parTrans" cxnId="{302AFB3E-F020-4A45-8815-67180BD4DBA9}">
      <dgm:prSet/>
      <dgm:spPr/>
      <dgm:t>
        <a:bodyPr/>
        <a:lstStyle/>
        <a:p>
          <a:endParaRPr lang="en-US" sz="800"/>
        </a:p>
      </dgm:t>
    </dgm:pt>
    <dgm:pt modelId="{C5F35E41-AED7-614D-8638-D364542382FC}" type="sibTrans" cxnId="{302AFB3E-F020-4A45-8815-67180BD4DBA9}">
      <dgm:prSet/>
      <dgm:spPr/>
      <dgm:t>
        <a:bodyPr/>
        <a:lstStyle/>
        <a:p>
          <a:endParaRPr lang="en-US" sz="800"/>
        </a:p>
      </dgm:t>
    </dgm:pt>
    <dgm:pt modelId="{BBD330CA-8F95-EC43-9A19-92C4D2371773}">
      <dgm:prSet phldrT="[Text]" custT="1"/>
      <dgm:spPr/>
      <dgm:t>
        <a:bodyPr/>
        <a:lstStyle/>
        <a:p>
          <a:r>
            <a:rPr lang="en" sz="800" dirty="0">
              <a:latin typeface="+mn-lt"/>
              <a:ea typeface="Times New Roman"/>
              <a:cs typeface="Times New Roman"/>
              <a:sym typeface="Times New Roman"/>
            </a:rPr>
            <a:t>Institutions may earn up to four Innovation &amp; Leadership (IN) points for exemplary and path-breaking initiatives that are not covered by other STARS credits or that exceed the highest criterion of a standard credit. </a:t>
          </a:r>
          <a:endParaRPr lang="en-US" sz="800" dirty="0">
            <a:latin typeface="+mn-lt"/>
          </a:endParaRPr>
        </a:p>
      </dgm:t>
    </dgm:pt>
    <dgm:pt modelId="{25DE0997-9A04-BE4C-BE6D-1B4E6AA35F02}" type="parTrans" cxnId="{3783CD86-3B0F-4D41-A28E-490866125AEC}">
      <dgm:prSet/>
      <dgm:spPr/>
      <dgm:t>
        <a:bodyPr/>
        <a:lstStyle/>
        <a:p>
          <a:endParaRPr lang="en-US" sz="800"/>
        </a:p>
      </dgm:t>
    </dgm:pt>
    <dgm:pt modelId="{7EAC7814-A146-7741-BEC8-D85B26869330}" type="sibTrans" cxnId="{3783CD86-3B0F-4D41-A28E-490866125AEC}">
      <dgm:prSet/>
      <dgm:spPr/>
      <dgm:t>
        <a:bodyPr/>
        <a:lstStyle/>
        <a:p>
          <a:endParaRPr lang="en-US" sz="800"/>
        </a:p>
      </dgm:t>
    </dgm:pt>
    <dgm:pt modelId="{D3695DCF-C8D6-6C45-89F3-B3465FFC960F}">
      <dgm:prSet phldrT="[Text]" custT="1"/>
      <dgm:spPr/>
      <dgm:t>
        <a:bodyPr/>
        <a:lstStyle/>
        <a:p>
          <a:r>
            <a:rPr lang="en" sz="800" dirty="0">
              <a:latin typeface="+mn-lt"/>
              <a:ea typeface="Times New Roman"/>
              <a:cs typeface="Times New Roman"/>
              <a:sym typeface="Times New Roman"/>
            </a:rPr>
            <a:t>Points are achieved through the following formula: Points Achieved/Points Possible + Innovation &amp; Leadership Points.</a:t>
          </a:r>
          <a:endParaRPr lang="en-US" sz="800" dirty="0">
            <a:latin typeface="+mn-lt"/>
          </a:endParaRPr>
        </a:p>
      </dgm:t>
    </dgm:pt>
    <dgm:pt modelId="{0961BE97-F36C-C744-9B8E-21E202293D5C}" type="parTrans" cxnId="{1E4BFA75-3857-504E-ABD2-EF5B979A0121}">
      <dgm:prSet/>
      <dgm:spPr/>
      <dgm:t>
        <a:bodyPr/>
        <a:lstStyle/>
        <a:p>
          <a:endParaRPr lang="en-US" sz="800"/>
        </a:p>
      </dgm:t>
    </dgm:pt>
    <dgm:pt modelId="{B700E72A-9022-944D-BFBD-2B441F7FD186}" type="sibTrans" cxnId="{1E4BFA75-3857-504E-ABD2-EF5B979A0121}">
      <dgm:prSet/>
      <dgm:spPr/>
      <dgm:t>
        <a:bodyPr/>
        <a:lstStyle/>
        <a:p>
          <a:endParaRPr lang="en-US" sz="800"/>
        </a:p>
      </dgm:t>
    </dgm:pt>
    <dgm:pt modelId="{10686149-E4FF-6740-81CB-A61F50F1ACFD}">
      <dgm:prSet custT="1"/>
      <dgm:spPr/>
      <dgm:t>
        <a:bodyPr/>
        <a:lstStyle/>
        <a:p>
          <a:r>
            <a:rPr lang="en-US" sz="800" dirty="0"/>
            <a:t>WCU earned extra points in innovation &amp; leadership areas such as c</a:t>
          </a:r>
          <a:r>
            <a:rPr lang="en-US" sz="800" b="0" i="0" u="none" dirty="0"/>
            <a:t>enter for sustainability across the curriculum, food bank, Full-time faculty employment, and grounds certification.</a:t>
          </a:r>
          <a:endParaRPr lang="en-US" sz="800" dirty="0"/>
        </a:p>
      </dgm:t>
    </dgm:pt>
    <dgm:pt modelId="{70BBC965-CB0B-CF47-9A51-2105F82181E8}" type="parTrans" cxnId="{D0F6A527-A822-774C-BDF9-20D285BD87E6}">
      <dgm:prSet/>
      <dgm:spPr/>
      <dgm:t>
        <a:bodyPr/>
        <a:lstStyle/>
        <a:p>
          <a:endParaRPr lang="en-US" sz="800"/>
        </a:p>
      </dgm:t>
    </dgm:pt>
    <dgm:pt modelId="{A1F7B299-367B-0649-8BE2-3A4A4E1FD25E}" type="sibTrans" cxnId="{D0F6A527-A822-774C-BDF9-20D285BD87E6}">
      <dgm:prSet/>
      <dgm:spPr/>
      <dgm:t>
        <a:bodyPr/>
        <a:lstStyle/>
        <a:p>
          <a:endParaRPr lang="en-US" sz="800"/>
        </a:p>
      </dgm:t>
    </dgm:pt>
    <dgm:pt modelId="{D7A5E7EC-073B-C34E-85C7-8F9001ED27B0}" type="pres">
      <dgm:prSet presAssocID="{2CAB721B-981D-5F48-A61F-6BC67FE30C49}" presName="linear" presStyleCnt="0">
        <dgm:presLayoutVars>
          <dgm:dir/>
          <dgm:resizeHandles val="exact"/>
        </dgm:presLayoutVars>
      </dgm:prSet>
      <dgm:spPr/>
    </dgm:pt>
    <dgm:pt modelId="{55042314-C21C-5348-B284-719A58341015}" type="pres">
      <dgm:prSet presAssocID="{5FA8FC95-5B17-BB41-BF8D-65936CC4DF4A}" presName="comp" presStyleCnt="0"/>
      <dgm:spPr/>
    </dgm:pt>
    <dgm:pt modelId="{2AE61035-B310-5E42-A0DF-C3619F026D79}" type="pres">
      <dgm:prSet presAssocID="{5FA8FC95-5B17-BB41-BF8D-65936CC4DF4A}" presName="box" presStyleLbl="node1" presStyleIdx="0" presStyleCnt="4"/>
      <dgm:spPr/>
    </dgm:pt>
    <dgm:pt modelId="{DC4AF033-581E-8743-84E4-D4D5B4844E1E}" type="pres">
      <dgm:prSet presAssocID="{5FA8FC95-5B17-BB41-BF8D-65936CC4DF4A}" presName="img" presStyleLbl="fgImgPlace1" presStyleIdx="0" presStyleCnt="4"/>
      <dgm:spPr/>
    </dgm:pt>
    <dgm:pt modelId="{C6C09804-57B2-1F44-8EFF-C1B76E0CAE31}" type="pres">
      <dgm:prSet presAssocID="{5FA8FC95-5B17-BB41-BF8D-65936CC4DF4A}" presName="text" presStyleLbl="node1" presStyleIdx="0" presStyleCnt="4">
        <dgm:presLayoutVars>
          <dgm:bulletEnabled val="1"/>
        </dgm:presLayoutVars>
      </dgm:prSet>
      <dgm:spPr/>
    </dgm:pt>
    <dgm:pt modelId="{DB93A012-A628-7C47-96E3-C5B25068C0DA}" type="pres">
      <dgm:prSet presAssocID="{C5F35E41-AED7-614D-8638-D364542382FC}" presName="spacer" presStyleCnt="0"/>
      <dgm:spPr/>
    </dgm:pt>
    <dgm:pt modelId="{DD625ABA-711C-2546-9EE6-6B657ACBF3A3}" type="pres">
      <dgm:prSet presAssocID="{BBD330CA-8F95-EC43-9A19-92C4D2371773}" presName="comp" presStyleCnt="0"/>
      <dgm:spPr/>
    </dgm:pt>
    <dgm:pt modelId="{88DDA62E-FBA6-D240-A30B-07AFB349B08F}" type="pres">
      <dgm:prSet presAssocID="{BBD330CA-8F95-EC43-9A19-92C4D2371773}" presName="box" presStyleLbl="node1" presStyleIdx="1" presStyleCnt="4"/>
      <dgm:spPr/>
    </dgm:pt>
    <dgm:pt modelId="{9FE0097E-B55A-764F-8C60-E289356AAEBA}" type="pres">
      <dgm:prSet presAssocID="{BBD330CA-8F95-EC43-9A19-92C4D2371773}" presName="img" presStyleLbl="fgImgPlace1" presStyleIdx="1" presStyleCnt="4"/>
      <dgm:spPr/>
    </dgm:pt>
    <dgm:pt modelId="{8BB683E4-E542-0946-9ACD-440842033C7B}" type="pres">
      <dgm:prSet presAssocID="{BBD330CA-8F95-EC43-9A19-92C4D2371773}" presName="text" presStyleLbl="node1" presStyleIdx="1" presStyleCnt="4">
        <dgm:presLayoutVars>
          <dgm:bulletEnabled val="1"/>
        </dgm:presLayoutVars>
      </dgm:prSet>
      <dgm:spPr/>
    </dgm:pt>
    <dgm:pt modelId="{82D7378D-AC76-2B4A-820C-9CE680ED41B3}" type="pres">
      <dgm:prSet presAssocID="{7EAC7814-A146-7741-BEC8-D85B26869330}" presName="spacer" presStyleCnt="0"/>
      <dgm:spPr/>
    </dgm:pt>
    <dgm:pt modelId="{01E09321-4540-B24B-AC58-EB99F337F4C4}" type="pres">
      <dgm:prSet presAssocID="{D3695DCF-C8D6-6C45-89F3-B3465FFC960F}" presName="comp" presStyleCnt="0"/>
      <dgm:spPr/>
    </dgm:pt>
    <dgm:pt modelId="{94F06BEA-F1E2-5247-9AB7-AE7391ABE4DC}" type="pres">
      <dgm:prSet presAssocID="{D3695DCF-C8D6-6C45-89F3-B3465FFC960F}" presName="box" presStyleLbl="node1" presStyleIdx="2" presStyleCnt="4"/>
      <dgm:spPr/>
    </dgm:pt>
    <dgm:pt modelId="{C3E2F7AD-5D69-A840-B8D5-E90A6A83861B}" type="pres">
      <dgm:prSet presAssocID="{D3695DCF-C8D6-6C45-89F3-B3465FFC960F}" presName="img" presStyleLbl="fgImgPlace1" presStyleIdx="2" presStyleCnt="4"/>
      <dgm:spPr/>
    </dgm:pt>
    <dgm:pt modelId="{BAB49290-AC88-764C-BD68-4E6F9ADDAA3E}" type="pres">
      <dgm:prSet presAssocID="{D3695DCF-C8D6-6C45-89F3-B3465FFC960F}" presName="text" presStyleLbl="node1" presStyleIdx="2" presStyleCnt="4">
        <dgm:presLayoutVars>
          <dgm:bulletEnabled val="1"/>
        </dgm:presLayoutVars>
      </dgm:prSet>
      <dgm:spPr/>
    </dgm:pt>
    <dgm:pt modelId="{FE535B55-8141-224C-B3E0-2801FA5EC354}" type="pres">
      <dgm:prSet presAssocID="{B700E72A-9022-944D-BFBD-2B441F7FD186}" presName="spacer" presStyleCnt="0"/>
      <dgm:spPr/>
    </dgm:pt>
    <dgm:pt modelId="{23AEF3D4-F44B-0646-93A6-F44016E4ABD3}" type="pres">
      <dgm:prSet presAssocID="{10686149-E4FF-6740-81CB-A61F50F1ACFD}" presName="comp" presStyleCnt="0"/>
      <dgm:spPr/>
    </dgm:pt>
    <dgm:pt modelId="{90C580E1-5EEB-E24D-8C8B-48D7891919C2}" type="pres">
      <dgm:prSet presAssocID="{10686149-E4FF-6740-81CB-A61F50F1ACFD}" presName="box" presStyleLbl="node1" presStyleIdx="3" presStyleCnt="4"/>
      <dgm:spPr/>
    </dgm:pt>
    <dgm:pt modelId="{5C8F834D-7BF8-DF47-815A-0DCBC4ABF0C1}" type="pres">
      <dgm:prSet presAssocID="{10686149-E4FF-6740-81CB-A61F50F1ACFD}" presName="img" presStyleLbl="fgImgPlace1" presStyleIdx="3" presStyleCnt="4"/>
      <dgm:spPr/>
    </dgm:pt>
    <dgm:pt modelId="{5C68A64F-2CF1-5243-8F2D-62DFD1386ECA}" type="pres">
      <dgm:prSet presAssocID="{10686149-E4FF-6740-81CB-A61F50F1ACFD}" presName="text" presStyleLbl="node1" presStyleIdx="3" presStyleCnt="4">
        <dgm:presLayoutVars>
          <dgm:bulletEnabled val="1"/>
        </dgm:presLayoutVars>
      </dgm:prSet>
      <dgm:spPr/>
    </dgm:pt>
  </dgm:ptLst>
  <dgm:cxnLst>
    <dgm:cxn modelId="{A573301A-7CA2-B34F-ADE8-EAC69A823C9D}" type="presOf" srcId="{BBD330CA-8F95-EC43-9A19-92C4D2371773}" destId="{8BB683E4-E542-0946-9ACD-440842033C7B}" srcOrd="1" destOrd="0" presId="urn:microsoft.com/office/officeart/2005/8/layout/vList4"/>
    <dgm:cxn modelId="{D0F6A527-A822-774C-BDF9-20D285BD87E6}" srcId="{2CAB721B-981D-5F48-A61F-6BC67FE30C49}" destId="{10686149-E4FF-6740-81CB-A61F50F1ACFD}" srcOrd="3" destOrd="0" parTransId="{70BBC965-CB0B-CF47-9A51-2105F82181E8}" sibTransId="{A1F7B299-367B-0649-8BE2-3A4A4E1FD25E}"/>
    <dgm:cxn modelId="{3F8A8F30-9124-1448-BA01-E4ED62D614BD}" type="presOf" srcId="{10686149-E4FF-6740-81CB-A61F50F1ACFD}" destId="{90C580E1-5EEB-E24D-8C8B-48D7891919C2}" srcOrd="0" destOrd="0" presId="urn:microsoft.com/office/officeart/2005/8/layout/vList4"/>
    <dgm:cxn modelId="{A8994039-525C-0147-B223-9B96B63BBC42}" type="presOf" srcId="{BBD330CA-8F95-EC43-9A19-92C4D2371773}" destId="{88DDA62E-FBA6-D240-A30B-07AFB349B08F}" srcOrd="0" destOrd="0" presId="urn:microsoft.com/office/officeart/2005/8/layout/vList4"/>
    <dgm:cxn modelId="{95186739-A7B4-9041-8CD2-576612AA024D}" type="presOf" srcId="{D3695DCF-C8D6-6C45-89F3-B3465FFC960F}" destId="{94F06BEA-F1E2-5247-9AB7-AE7391ABE4DC}" srcOrd="0" destOrd="0" presId="urn:microsoft.com/office/officeart/2005/8/layout/vList4"/>
    <dgm:cxn modelId="{302AFB3E-F020-4A45-8815-67180BD4DBA9}" srcId="{2CAB721B-981D-5F48-A61F-6BC67FE30C49}" destId="{5FA8FC95-5B17-BB41-BF8D-65936CC4DF4A}" srcOrd="0" destOrd="0" parTransId="{D916745A-0DDB-C045-8BBA-56E1B6FE5084}" sibTransId="{C5F35E41-AED7-614D-8638-D364542382FC}"/>
    <dgm:cxn modelId="{1E4BFA75-3857-504E-ABD2-EF5B979A0121}" srcId="{2CAB721B-981D-5F48-A61F-6BC67FE30C49}" destId="{D3695DCF-C8D6-6C45-89F3-B3465FFC960F}" srcOrd="2" destOrd="0" parTransId="{0961BE97-F36C-C744-9B8E-21E202293D5C}" sibTransId="{B700E72A-9022-944D-BFBD-2B441F7FD186}"/>
    <dgm:cxn modelId="{3783CD86-3B0F-4D41-A28E-490866125AEC}" srcId="{2CAB721B-981D-5F48-A61F-6BC67FE30C49}" destId="{BBD330CA-8F95-EC43-9A19-92C4D2371773}" srcOrd="1" destOrd="0" parTransId="{25DE0997-9A04-BE4C-BE6D-1B4E6AA35F02}" sibTransId="{7EAC7814-A146-7741-BEC8-D85B26869330}"/>
    <dgm:cxn modelId="{3C73018A-ECB6-9549-8EAF-2BD1C708D0F9}" type="presOf" srcId="{2CAB721B-981D-5F48-A61F-6BC67FE30C49}" destId="{D7A5E7EC-073B-C34E-85C7-8F9001ED27B0}" srcOrd="0" destOrd="0" presId="urn:microsoft.com/office/officeart/2005/8/layout/vList4"/>
    <dgm:cxn modelId="{6EC1F799-C7FE-264C-85C2-6185E609A08C}" type="presOf" srcId="{D3695DCF-C8D6-6C45-89F3-B3465FFC960F}" destId="{BAB49290-AC88-764C-BD68-4E6F9ADDAA3E}" srcOrd="1" destOrd="0" presId="urn:microsoft.com/office/officeart/2005/8/layout/vList4"/>
    <dgm:cxn modelId="{852051A9-D57D-E44C-8C05-B283F2BDC63C}" type="presOf" srcId="{10686149-E4FF-6740-81CB-A61F50F1ACFD}" destId="{5C68A64F-2CF1-5243-8F2D-62DFD1386ECA}" srcOrd="1" destOrd="0" presId="urn:microsoft.com/office/officeart/2005/8/layout/vList4"/>
    <dgm:cxn modelId="{8C4BF3B6-6B82-9D43-9620-28D4FD09BB74}" type="presOf" srcId="{5FA8FC95-5B17-BB41-BF8D-65936CC4DF4A}" destId="{C6C09804-57B2-1F44-8EFF-C1B76E0CAE31}" srcOrd="1" destOrd="0" presId="urn:microsoft.com/office/officeart/2005/8/layout/vList4"/>
    <dgm:cxn modelId="{514D60DF-E40F-3441-AA07-1C101559F2FF}" type="presOf" srcId="{5FA8FC95-5B17-BB41-BF8D-65936CC4DF4A}" destId="{2AE61035-B310-5E42-A0DF-C3619F026D79}" srcOrd="0" destOrd="0" presId="urn:microsoft.com/office/officeart/2005/8/layout/vList4"/>
    <dgm:cxn modelId="{D72FD0FC-A7AF-D44F-AB1A-409DF3F9613A}" type="presParOf" srcId="{D7A5E7EC-073B-C34E-85C7-8F9001ED27B0}" destId="{55042314-C21C-5348-B284-719A58341015}" srcOrd="0" destOrd="0" presId="urn:microsoft.com/office/officeart/2005/8/layout/vList4"/>
    <dgm:cxn modelId="{28D42FB0-60C4-724B-9676-DABF7274A809}" type="presParOf" srcId="{55042314-C21C-5348-B284-719A58341015}" destId="{2AE61035-B310-5E42-A0DF-C3619F026D79}" srcOrd="0" destOrd="0" presId="urn:microsoft.com/office/officeart/2005/8/layout/vList4"/>
    <dgm:cxn modelId="{328687AB-4CA8-504F-96BD-B449DEB66022}" type="presParOf" srcId="{55042314-C21C-5348-B284-719A58341015}" destId="{DC4AF033-581E-8743-84E4-D4D5B4844E1E}" srcOrd="1" destOrd="0" presId="urn:microsoft.com/office/officeart/2005/8/layout/vList4"/>
    <dgm:cxn modelId="{889D850D-53E4-444C-B2B9-B4A83327AFCF}" type="presParOf" srcId="{55042314-C21C-5348-B284-719A58341015}" destId="{C6C09804-57B2-1F44-8EFF-C1B76E0CAE31}" srcOrd="2" destOrd="0" presId="urn:microsoft.com/office/officeart/2005/8/layout/vList4"/>
    <dgm:cxn modelId="{D19E472F-C32C-6844-BB90-90478C5A312E}" type="presParOf" srcId="{D7A5E7EC-073B-C34E-85C7-8F9001ED27B0}" destId="{DB93A012-A628-7C47-96E3-C5B25068C0DA}" srcOrd="1" destOrd="0" presId="urn:microsoft.com/office/officeart/2005/8/layout/vList4"/>
    <dgm:cxn modelId="{8632AC44-F775-8442-B399-B7CFBB61FA75}" type="presParOf" srcId="{D7A5E7EC-073B-C34E-85C7-8F9001ED27B0}" destId="{DD625ABA-711C-2546-9EE6-6B657ACBF3A3}" srcOrd="2" destOrd="0" presId="urn:microsoft.com/office/officeart/2005/8/layout/vList4"/>
    <dgm:cxn modelId="{1786A1A2-F277-A544-926F-9357A43629AE}" type="presParOf" srcId="{DD625ABA-711C-2546-9EE6-6B657ACBF3A3}" destId="{88DDA62E-FBA6-D240-A30B-07AFB349B08F}" srcOrd="0" destOrd="0" presId="urn:microsoft.com/office/officeart/2005/8/layout/vList4"/>
    <dgm:cxn modelId="{2EA7307B-ACB9-E04C-A424-DEF9D6B23FDF}" type="presParOf" srcId="{DD625ABA-711C-2546-9EE6-6B657ACBF3A3}" destId="{9FE0097E-B55A-764F-8C60-E289356AAEBA}" srcOrd="1" destOrd="0" presId="urn:microsoft.com/office/officeart/2005/8/layout/vList4"/>
    <dgm:cxn modelId="{A92735AE-A885-B344-B824-D5C8F3EBD7A9}" type="presParOf" srcId="{DD625ABA-711C-2546-9EE6-6B657ACBF3A3}" destId="{8BB683E4-E542-0946-9ACD-440842033C7B}" srcOrd="2" destOrd="0" presId="urn:microsoft.com/office/officeart/2005/8/layout/vList4"/>
    <dgm:cxn modelId="{E31FAC90-16CD-E441-9245-0853FF902A94}" type="presParOf" srcId="{D7A5E7EC-073B-C34E-85C7-8F9001ED27B0}" destId="{82D7378D-AC76-2B4A-820C-9CE680ED41B3}" srcOrd="3" destOrd="0" presId="urn:microsoft.com/office/officeart/2005/8/layout/vList4"/>
    <dgm:cxn modelId="{1A11954E-06F1-D549-B1DA-685EA23E27D5}" type="presParOf" srcId="{D7A5E7EC-073B-C34E-85C7-8F9001ED27B0}" destId="{01E09321-4540-B24B-AC58-EB99F337F4C4}" srcOrd="4" destOrd="0" presId="urn:microsoft.com/office/officeart/2005/8/layout/vList4"/>
    <dgm:cxn modelId="{F888DAB0-0113-AF4F-B139-D977E8A49869}" type="presParOf" srcId="{01E09321-4540-B24B-AC58-EB99F337F4C4}" destId="{94F06BEA-F1E2-5247-9AB7-AE7391ABE4DC}" srcOrd="0" destOrd="0" presId="urn:microsoft.com/office/officeart/2005/8/layout/vList4"/>
    <dgm:cxn modelId="{77D249A0-0D12-9148-82DC-ED37264DECCE}" type="presParOf" srcId="{01E09321-4540-B24B-AC58-EB99F337F4C4}" destId="{C3E2F7AD-5D69-A840-B8D5-E90A6A83861B}" srcOrd="1" destOrd="0" presId="urn:microsoft.com/office/officeart/2005/8/layout/vList4"/>
    <dgm:cxn modelId="{E8E7C4D6-EB5A-2F4A-82FE-5FD707D45B27}" type="presParOf" srcId="{01E09321-4540-B24B-AC58-EB99F337F4C4}" destId="{BAB49290-AC88-764C-BD68-4E6F9ADDAA3E}" srcOrd="2" destOrd="0" presId="urn:microsoft.com/office/officeart/2005/8/layout/vList4"/>
    <dgm:cxn modelId="{F44C4FE3-8D73-E941-9907-6DBE49AB17DB}" type="presParOf" srcId="{D7A5E7EC-073B-C34E-85C7-8F9001ED27B0}" destId="{FE535B55-8141-224C-B3E0-2801FA5EC354}" srcOrd="5" destOrd="0" presId="urn:microsoft.com/office/officeart/2005/8/layout/vList4"/>
    <dgm:cxn modelId="{7E444324-022A-664B-A0FA-E34A5F062ADB}" type="presParOf" srcId="{D7A5E7EC-073B-C34E-85C7-8F9001ED27B0}" destId="{23AEF3D4-F44B-0646-93A6-F44016E4ABD3}" srcOrd="6" destOrd="0" presId="urn:microsoft.com/office/officeart/2005/8/layout/vList4"/>
    <dgm:cxn modelId="{62908C0E-AE14-E649-B880-D9423AED6260}" type="presParOf" srcId="{23AEF3D4-F44B-0646-93A6-F44016E4ABD3}" destId="{90C580E1-5EEB-E24D-8C8B-48D7891919C2}" srcOrd="0" destOrd="0" presId="urn:microsoft.com/office/officeart/2005/8/layout/vList4"/>
    <dgm:cxn modelId="{F4003854-0676-CF4F-B3DD-836F3ADDF724}" type="presParOf" srcId="{23AEF3D4-F44B-0646-93A6-F44016E4ABD3}" destId="{5C8F834D-7BF8-DF47-815A-0DCBC4ABF0C1}" srcOrd="1" destOrd="0" presId="urn:microsoft.com/office/officeart/2005/8/layout/vList4"/>
    <dgm:cxn modelId="{06D19F9F-470B-7C41-AA41-7A0ECE7F625A}" type="presParOf" srcId="{23AEF3D4-F44B-0646-93A6-F44016E4ABD3}" destId="{5C68A64F-2CF1-5243-8F2D-62DFD1386ECA}" srcOrd="2" destOrd="0" presId="urn:microsoft.com/office/officeart/2005/8/layout/vList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39010-B52B-D442-90D9-ABB9AB42D61C}" type="doc">
      <dgm:prSet loTypeId="urn:microsoft.com/office/officeart/2005/8/layout/matrix1" loCatId="" qsTypeId="urn:microsoft.com/office/officeart/2005/8/quickstyle/simple1" qsCatId="simple" csTypeId="urn:microsoft.com/office/officeart/2005/8/colors/accent1_2" csCatId="accent1" phldr="0"/>
      <dgm:spPr/>
      <dgm:t>
        <a:bodyPr/>
        <a:lstStyle/>
        <a:p>
          <a:endParaRPr lang="en-US"/>
        </a:p>
      </dgm:t>
    </dgm:pt>
    <dgm:pt modelId="{15796350-FE46-EE4D-A3AA-266F2A9E4657}">
      <dgm:prSet phldrT="[Text]" phldr="1"/>
      <dgm:spPr/>
      <dgm:t>
        <a:bodyPr/>
        <a:lstStyle/>
        <a:p>
          <a:endParaRPr lang="en-US"/>
        </a:p>
      </dgm:t>
    </dgm:pt>
    <dgm:pt modelId="{89BC1461-5C17-5542-8152-E536009BE35A}" type="parTrans" cxnId="{182EDDE6-B8D5-E749-A958-8B70D186CC60}">
      <dgm:prSet/>
      <dgm:spPr/>
      <dgm:t>
        <a:bodyPr/>
        <a:lstStyle/>
        <a:p>
          <a:endParaRPr lang="en-US"/>
        </a:p>
      </dgm:t>
    </dgm:pt>
    <dgm:pt modelId="{AAB4F566-B077-E34E-8B28-02A07B2D25F5}" type="sibTrans" cxnId="{182EDDE6-B8D5-E749-A958-8B70D186CC60}">
      <dgm:prSet/>
      <dgm:spPr/>
      <dgm:t>
        <a:bodyPr/>
        <a:lstStyle/>
        <a:p>
          <a:endParaRPr lang="en-US"/>
        </a:p>
      </dgm:t>
    </dgm:pt>
    <dgm:pt modelId="{3269E4D4-D35F-4C45-8978-9CFE4261A65D}">
      <dgm:prSet phldrT="[Text]" phldr="1"/>
      <dgm:spPr/>
      <dgm:t>
        <a:bodyPr/>
        <a:lstStyle/>
        <a:p>
          <a:endParaRPr lang="en-US"/>
        </a:p>
      </dgm:t>
    </dgm:pt>
    <dgm:pt modelId="{5DE9C0E7-AE6F-FD47-98A6-0B857B477CFB}" type="parTrans" cxnId="{D215BCCD-0AF6-4E4E-A1A9-56C0C909CEA9}">
      <dgm:prSet/>
      <dgm:spPr/>
      <dgm:t>
        <a:bodyPr/>
        <a:lstStyle/>
        <a:p>
          <a:endParaRPr lang="en-US"/>
        </a:p>
      </dgm:t>
    </dgm:pt>
    <dgm:pt modelId="{8325F54D-7595-8E43-8324-37BEF8560323}" type="sibTrans" cxnId="{D215BCCD-0AF6-4E4E-A1A9-56C0C909CEA9}">
      <dgm:prSet/>
      <dgm:spPr/>
      <dgm:t>
        <a:bodyPr/>
        <a:lstStyle/>
        <a:p>
          <a:endParaRPr lang="en-US"/>
        </a:p>
      </dgm:t>
    </dgm:pt>
    <dgm:pt modelId="{D0570FED-F597-754F-8B73-6E0E7543CC0E}">
      <dgm:prSet phldrT="[Text]" phldr="1"/>
      <dgm:spPr/>
      <dgm:t>
        <a:bodyPr/>
        <a:lstStyle/>
        <a:p>
          <a:endParaRPr lang="en-US"/>
        </a:p>
      </dgm:t>
    </dgm:pt>
    <dgm:pt modelId="{2D28DD01-ACF3-0A4F-9084-E5A9AC7F6BA6}" type="parTrans" cxnId="{29018C8F-3482-0C41-9B1F-EEEA9B484C3B}">
      <dgm:prSet/>
      <dgm:spPr/>
      <dgm:t>
        <a:bodyPr/>
        <a:lstStyle/>
        <a:p>
          <a:endParaRPr lang="en-US"/>
        </a:p>
      </dgm:t>
    </dgm:pt>
    <dgm:pt modelId="{024A0EF4-8088-5C47-A530-ED2DE3B81768}" type="sibTrans" cxnId="{29018C8F-3482-0C41-9B1F-EEEA9B484C3B}">
      <dgm:prSet/>
      <dgm:spPr/>
      <dgm:t>
        <a:bodyPr/>
        <a:lstStyle/>
        <a:p>
          <a:endParaRPr lang="en-US"/>
        </a:p>
      </dgm:t>
    </dgm:pt>
    <dgm:pt modelId="{64774F73-F30D-0C41-8430-13B97D7522A1}">
      <dgm:prSet phldrT="[Text]" phldr="1"/>
      <dgm:spPr/>
      <dgm:t>
        <a:bodyPr/>
        <a:lstStyle/>
        <a:p>
          <a:endParaRPr lang="en-US"/>
        </a:p>
      </dgm:t>
    </dgm:pt>
    <dgm:pt modelId="{045727A4-A9DE-E84A-9855-AE0750872D6C}" type="parTrans" cxnId="{E614D118-D9CC-DE46-9357-A19680AE28C8}">
      <dgm:prSet/>
      <dgm:spPr/>
      <dgm:t>
        <a:bodyPr/>
        <a:lstStyle/>
        <a:p>
          <a:endParaRPr lang="en-US"/>
        </a:p>
      </dgm:t>
    </dgm:pt>
    <dgm:pt modelId="{858BEB84-189D-0045-8A3B-ACF3C54B26D2}" type="sibTrans" cxnId="{E614D118-D9CC-DE46-9357-A19680AE28C8}">
      <dgm:prSet/>
      <dgm:spPr/>
      <dgm:t>
        <a:bodyPr/>
        <a:lstStyle/>
        <a:p>
          <a:endParaRPr lang="en-US"/>
        </a:p>
      </dgm:t>
    </dgm:pt>
    <dgm:pt modelId="{8366C6E6-EA8E-B945-B5E9-5F69D9725530}">
      <dgm:prSet phldrT="[Text]" phldr="1"/>
      <dgm:spPr/>
      <dgm:t>
        <a:bodyPr/>
        <a:lstStyle/>
        <a:p>
          <a:endParaRPr lang="en-US"/>
        </a:p>
      </dgm:t>
    </dgm:pt>
    <dgm:pt modelId="{BC194679-A2CA-4849-9FDF-F45C44371804}" type="parTrans" cxnId="{068601DF-685F-0A46-A0C8-4C1F3BAB6D6B}">
      <dgm:prSet/>
      <dgm:spPr/>
      <dgm:t>
        <a:bodyPr/>
        <a:lstStyle/>
        <a:p>
          <a:endParaRPr lang="en-US"/>
        </a:p>
      </dgm:t>
    </dgm:pt>
    <dgm:pt modelId="{556BFACF-41EE-9C4E-B3FF-FFE8DE2947ED}" type="sibTrans" cxnId="{068601DF-685F-0A46-A0C8-4C1F3BAB6D6B}">
      <dgm:prSet/>
      <dgm:spPr/>
      <dgm:t>
        <a:bodyPr/>
        <a:lstStyle/>
        <a:p>
          <a:endParaRPr lang="en-US"/>
        </a:p>
      </dgm:t>
    </dgm:pt>
    <dgm:pt modelId="{5AB94A9C-CC51-F844-9FE3-0BE34C665598}" type="pres">
      <dgm:prSet presAssocID="{A9E39010-B52B-D442-90D9-ABB9AB42D61C}" presName="diagram" presStyleCnt="0">
        <dgm:presLayoutVars>
          <dgm:chMax val="1"/>
          <dgm:dir/>
          <dgm:animLvl val="ctr"/>
          <dgm:resizeHandles val="exact"/>
        </dgm:presLayoutVars>
      </dgm:prSet>
      <dgm:spPr/>
    </dgm:pt>
    <dgm:pt modelId="{CCF0D70F-5C5D-3E44-8546-B744B61887FE}" type="pres">
      <dgm:prSet presAssocID="{A9E39010-B52B-D442-90D9-ABB9AB42D61C}" presName="matrix" presStyleCnt="0"/>
      <dgm:spPr/>
    </dgm:pt>
    <dgm:pt modelId="{31B2C9A1-6832-534F-80FB-380C8D19EB11}" type="pres">
      <dgm:prSet presAssocID="{A9E39010-B52B-D442-90D9-ABB9AB42D61C}" presName="tile1" presStyleLbl="node1" presStyleIdx="0" presStyleCnt="4"/>
      <dgm:spPr/>
    </dgm:pt>
    <dgm:pt modelId="{7FEA3D6B-CE77-D142-AD9D-248FBB4CFA9D}" type="pres">
      <dgm:prSet presAssocID="{A9E39010-B52B-D442-90D9-ABB9AB42D61C}" presName="tile1text" presStyleLbl="node1" presStyleIdx="0" presStyleCnt="4">
        <dgm:presLayoutVars>
          <dgm:chMax val="0"/>
          <dgm:chPref val="0"/>
          <dgm:bulletEnabled val="1"/>
        </dgm:presLayoutVars>
      </dgm:prSet>
      <dgm:spPr/>
    </dgm:pt>
    <dgm:pt modelId="{1B800DDB-15CD-9841-BE0F-D233EE38A407}" type="pres">
      <dgm:prSet presAssocID="{A9E39010-B52B-D442-90D9-ABB9AB42D61C}" presName="tile2" presStyleLbl="node1" presStyleIdx="1" presStyleCnt="4"/>
      <dgm:spPr/>
    </dgm:pt>
    <dgm:pt modelId="{A336CB94-909B-B14D-A9E3-5BE77EC70870}" type="pres">
      <dgm:prSet presAssocID="{A9E39010-B52B-D442-90D9-ABB9AB42D61C}" presName="tile2text" presStyleLbl="node1" presStyleIdx="1" presStyleCnt="4">
        <dgm:presLayoutVars>
          <dgm:chMax val="0"/>
          <dgm:chPref val="0"/>
          <dgm:bulletEnabled val="1"/>
        </dgm:presLayoutVars>
      </dgm:prSet>
      <dgm:spPr/>
    </dgm:pt>
    <dgm:pt modelId="{F9BC132D-FCCA-024E-BE64-F69521FFDF3D}" type="pres">
      <dgm:prSet presAssocID="{A9E39010-B52B-D442-90D9-ABB9AB42D61C}" presName="tile3" presStyleLbl="node1" presStyleIdx="2" presStyleCnt="4"/>
      <dgm:spPr/>
    </dgm:pt>
    <dgm:pt modelId="{72167F89-CECA-1441-9F16-7EFC1B46DDD8}" type="pres">
      <dgm:prSet presAssocID="{A9E39010-B52B-D442-90D9-ABB9AB42D61C}" presName="tile3text" presStyleLbl="node1" presStyleIdx="2" presStyleCnt="4">
        <dgm:presLayoutVars>
          <dgm:chMax val="0"/>
          <dgm:chPref val="0"/>
          <dgm:bulletEnabled val="1"/>
        </dgm:presLayoutVars>
      </dgm:prSet>
      <dgm:spPr/>
    </dgm:pt>
    <dgm:pt modelId="{088838ED-6C1F-1F49-B106-D7D269E2BD99}" type="pres">
      <dgm:prSet presAssocID="{A9E39010-B52B-D442-90D9-ABB9AB42D61C}" presName="tile4" presStyleLbl="node1" presStyleIdx="3" presStyleCnt="4"/>
      <dgm:spPr/>
    </dgm:pt>
    <dgm:pt modelId="{4350CA71-8B32-634D-9995-285097957A9D}" type="pres">
      <dgm:prSet presAssocID="{A9E39010-B52B-D442-90D9-ABB9AB42D61C}" presName="tile4text" presStyleLbl="node1" presStyleIdx="3" presStyleCnt="4">
        <dgm:presLayoutVars>
          <dgm:chMax val="0"/>
          <dgm:chPref val="0"/>
          <dgm:bulletEnabled val="1"/>
        </dgm:presLayoutVars>
      </dgm:prSet>
      <dgm:spPr/>
    </dgm:pt>
    <dgm:pt modelId="{A761CCE6-9706-394F-BE09-8124F887BB25}" type="pres">
      <dgm:prSet presAssocID="{A9E39010-B52B-D442-90D9-ABB9AB42D61C}" presName="centerTile" presStyleLbl="fgShp" presStyleIdx="0" presStyleCnt="1">
        <dgm:presLayoutVars>
          <dgm:chMax val="0"/>
          <dgm:chPref val="0"/>
        </dgm:presLayoutVars>
      </dgm:prSet>
      <dgm:spPr/>
    </dgm:pt>
  </dgm:ptLst>
  <dgm:cxnLst>
    <dgm:cxn modelId="{8B63AC09-82C8-4946-A57E-2389A1566AC4}" type="presOf" srcId="{64774F73-F30D-0C41-8430-13B97D7522A1}" destId="{F9BC132D-FCCA-024E-BE64-F69521FFDF3D}" srcOrd="0" destOrd="0" presId="urn:microsoft.com/office/officeart/2005/8/layout/matrix1"/>
    <dgm:cxn modelId="{E614D118-D9CC-DE46-9357-A19680AE28C8}" srcId="{15796350-FE46-EE4D-A3AA-266F2A9E4657}" destId="{64774F73-F30D-0C41-8430-13B97D7522A1}" srcOrd="2" destOrd="0" parTransId="{045727A4-A9DE-E84A-9855-AE0750872D6C}" sibTransId="{858BEB84-189D-0045-8A3B-ACF3C54B26D2}"/>
    <dgm:cxn modelId="{D45C8834-5066-0845-ABA5-817CDFB1A048}" type="presOf" srcId="{8366C6E6-EA8E-B945-B5E9-5F69D9725530}" destId="{088838ED-6C1F-1F49-B106-D7D269E2BD99}" srcOrd="0" destOrd="0" presId="urn:microsoft.com/office/officeart/2005/8/layout/matrix1"/>
    <dgm:cxn modelId="{DF05F140-9A93-F249-A996-8D4EBB7519AE}" type="presOf" srcId="{15796350-FE46-EE4D-A3AA-266F2A9E4657}" destId="{A761CCE6-9706-394F-BE09-8124F887BB25}" srcOrd="0" destOrd="0" presId="urn:microsoft.com/office/officeart/2005/8/layout/matrix1"/>
    <dgm:cxn modelId="{34113743-A07A-644C-9BED-2A55904B4D66}" type="presOf" srcId="{D0570FED-F597-754F-8B73-6E0E7543CC0E}" destId="{A336CB94-909B-B14D-A9E3-5BE77EC70870}" srcOrd="1" destOrd="0" presId="urn:microsoft.com/office/officeart/2005/8/layout/matrix1"/>
    <dgm:cxn modelId="{2784E44A-F36C-5343-9338-3A94AB4A1B31}" type="presOf" srcId="{3269E4D4-D35F-4C45-8978-9CFE4261A65D}" destId="{7FEA3D6B-CE77-D142-AD9D-248FBB4CFA9D}" srcOrd="1" destOrd="0" presId="urn:microsoft.com/office/officeart/2005/8/layout/matrix1"/>
    <dgm:cxn modelId="{29018C8F-3482-0C41-9B1F-EEEA9B484C3B}" srcId="{15796350-FE46-EE4D-A3AA-266F2A9E4657}" destId="{D0570FED-F597-754F-8B73-6E0E7543CC0E}" srcOrd="1" destOrd="0" parTransId="{2D28DD01-ACF3-0A4F-9084-E5A9AC7F6BA6}" sibTransId="{024A0EF4-8088-5C47-A530-ED2DE3B81768}"/>
    <dgm:cxn modelId="{EA17A09F-0A84-B44F-BFF2-B7EB6F0DBB97}" type="presOf" srcId="{A9E39010-B52B-D442-90D9-ABB9AB42D61C}" destId="{5AB94A9C-CC51-F844-9FE3-0BE34C665598}" srcOrd="0" destOrd="0" presId="urn:microsoft.com/office/officeart/2005/8/layout/matrix1"/>
    <dgm:cxn modelId="{AA9CD6A0-064D-EC4A-BBE7-4831420F0803}" type="presOf" srcId="{3269E4D4-D35F-4C45-8978-9CFE4261A65D}" destId="{31B2C9A1-6832-534F-80FB-380C8D19EB11}" srcOrd="0" destOrd="0" presId="urn:microsoft.com/office/officeart/2005/8/layout/matrix1"/>
    <dgm:cxn modelId="{82C446AF-782C-F54C-8093-80E9A06968F3}" type="presOf" srcId="{8366C6E6-EA8E-B945-B5E9-5F69D9725530}" destId="{4350CA71-8B32-634D-9995-285097957A9D}" srcOrd="1" destOrd="0" presId="urn:microsoft.com/office/officeart/2005/8/layout/matrix1"/>
    <dgm:cxn modelId="{B8AAF9BF-7B34-F348-8AC5-3CCC823516DC}" type="presOf" srcId="{D0570FED-F597-754F-8B73-6E0E7543CC0E}" destId="{1B800DDB-15CD-9841-BE0F-D233EE38A407}" srcOrd="0" destOrd="0" presId="urn:microsoft.com/office/officeart/2005/8/layout/matrix1"/>
    <dgm:cxn modelId="{D215BCCD-0AF6-4E4E-A1A9-56C0C909CEA9}" srcId="{15796350-FE46-EE4D-A3AA-266F2A9E4657}" destId="{3269E4D4-D35F-4C45-8978-9CFE4261A65D}" srcOrd="0" destOrd="0" parTransId="{5DE9C0E7-AE6F-FD47-98A6-0B857B477CFB}" sibTransId="{8325F54D-7595-8E43-8324-37BEF8560323}"/>
    <dgm:cxn modelId="{25F1ACD2-310E-1845-8C97-D28F2C96D0AC}" type="presOf" srcId="{64774F73-F30D-0C41-8430-13B97D7522A1}" destId="{72167F89-CECA-1441-9F16-7EFC1B46DDD8}" srcOrd="1" destOrd="0" presId="urn:microsoft.com/office/officeart/2005/8/layout/matrix1"/>
    <dgm:cxn modelId="{068601DF-685F-0A46-A0C8-4C1F3BAB6D6B}" srcId="{15796350-FE46-EE4D-A3AA-266F2A9E4657}" destId="{8366C6E6-EA8E-B945-B5E9-5F69D9725530}" srcOrd="3" destOrd="0" parTransId="{BC194679-A2CA-4849-9FDF-F45C44371804}" sibTransId="{556BFACF-41EE-9C4E-B3FF-FFE8DE2947ED}"/>
    <dgm:cxn modelId="{182EDDE6-B8D5-E749-A958-8B70D186CC60}" srcId="{A9E39010-B52B-D442-90D9-ABB9AB42D61C}" destId="{15796350-FE46-EE4D-A3AA-266F2A9E4657}" srcOrd="0" destOrd="0" parTransId="{89BC1461-5C17-5542-8152-E536009BE35A}" sibTransId="{AAB4F566-B077-E34E-8B28-02A07B2D25F5}"/>
    <dgm:cxn modelId="{2DC58781-5B44-4349-9D5D-BCE00A06710E}" type="presParOf" srcId="{5AB94A9C-CC51-F844-9FE3-0BE34C665598}" destId="{CCF0D70F-5C5D-3E44-8546-B744B61887FE}" srcOrd="0" destOrd="0" presId="urn:microsoft.com/office/officeart/2005/8/layout/matrix1"/>
    <dgm:cxn modelId="{2C7E34EA-3A0F-584C-AA79-72D77C9337B3}" type="presParOf" srcId="{CCF0D70F-5C5D-3E44-8546-B744B61887FE}" destId="{31B2C9A1-6832-534F-80FB-380C8D19EB11}" srcOrd="0" destOrd="0" presId="urn:microsoft.com/office/officeart/2005/8/layout/matrix1"/>
    <dgm:cxn modelId="{AAFA74A6-4D20-334B-82E1-166B2F34A904}" type="presParOf" srcId="{CCF0D70F-5C5D-3E44-8546-B744B61887FE}" destId="{7FEA3D6B-CE77-D142-AD9D-248FBB4CFA9D}" srcOrd="1" destOrd="0" presId="urn:microsoft.com/office/officeart/2005/8/layout/matrix1"/>
    <dgm:cxn modelId="{77905DF3-EBB6-E84F-854D-C06AD7E1BF33}" type="presParOf" srcId="{CCF0D70F-5C5D-3E44-8546-B744B61887FE}" destId="{1B800DDB-15CD-9841-BE0F-D233EE38A407}" srcOrd="2" destOrd="0" presId="urn:microsoft.com/office/officeart/2005/8/layout/matrix1"/>
    <dgm:cxn modelId="{7A34F59A-2517-B449-AE4F-E2444A51A178}" type="presParOf" srcId="{CCF0D70F-5C5D-3E44-8546-B744B61887FE}" destId="{A336CB94-909B-B14D-A9E3-5BE77EC70870}" srcOrd="3" destOrd="0" presId="urn:microsoft.com/office/officeart/2005/8/layout/matrix1"/>
    <dgm:cxn modelId="{95B0574B-0348-B944-83ED-65EE21C3E08D}" type="presParOf" srcId="{CCF0D70F-5C5D-3E44-8546-B744B61887FE}" destId="{F9BC132D-FCCA-024E-BE64-F69521FFDF3D}" srcOrd="4" destOrd="0" presId="urn:microsoft.com/office/officeart/2005/8/layout/matrix1"/>
    <dgm:cxn modelId="{57ED2C27-08C7-9D41-8069-3CDED203F22A}" type="presParOf" srcId="{CCF0D70F-5C5D-3E44-8546-B744B61887FE}" destId="{72167F89-CECA-1441-9F16-7EFC1B46DDD8}" srcOrd="5" destOrd="0" presId="urn:microsoft.com/office/officeart/2005/8/layout/matrix1"/>
    <dgm:cxn modelId="{77000B87-61B2-3F49-AD26-8A80C153B8F8}" type="presParOf" srcId="{CCF0D70F-5C5D-3E44-8546-B744B61887FE}" destId="{088838ED-6C1F-1F49-B106-D7D269E2BD99}" srcOrd="6" destOrd="0" presId="urn:microsoft.com/office/officeart/2005/8/layout/matrix1"/>
    <dgm:cxn modelId="{AE0DC3DC-8FA2-F74C-8761-95E14D3E224C}" type="presParOf" srcId="{CCF0D70F-5C5D-3E44-8546-B744B61887FE}" destId="{4350CA71-8B32-634D-9995-285097957A9D}" srcOrd="7" destOrd="0" presId="urn:microsoft.com/office/officeart/2005/8/layout/matrix1"/>
    <dgm:cxn modelId="{8075824B-301C-874C-89C7-613716496CEB}" type="presParOf" srcId="{5AB94A9C-CC51-F844-9FE3-0BE34C665598}" destId="{A761CCE6-9706-394F-BE09-8124F887BB25}" srcOrd="1" destOrd="0" presId="urn:microsoft.com/office/officeart/2005/8/layout/matrix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0642C8-18A4-054D-B73B-645A75191367}"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en-US"/>
        </a:p>
      </dgm:t>
    </dgm:pt>
    <dgm:pt modelId="{C63A5DAD-E1BE-ED42-A550-44749528DDB6}">
      <dgm:prSet phldrT="[Text]" custT="1"/>
      <dgm:spPr/>
      <dgm:t>
        <a:bodyPr/>
        <a:lstStyle/>
        <a:p>
          <a:r>
            <a:rPr lang="en-US" sz="1000" dirty="0"/>
            <a:t>Strengths: Academics</a:t>
          </a:r>
        </a:p>
      </dgm:t>
    </dgm:pt>
    <dgm:pt modelId="{75CFB8FB-3E7F-014A-B81D-678B1CC52522}" type="parTrans" cxnId="{FEEEC5EC-8136-284D-A6A6-0BB3628D6683}">
      <dgm:prSet/>
      <dgm:spPr/>
      <dgm:t>
        <a:bodyPr/>
        <a:lstStyle/>
        <a:p>
          <a:endParaRPr lang="en-US"/>
        </a:p>
      </dgm:t>
    </dgm:pt>
    <dgm:pt modelId="{4919A4ED-CFE9-C048-A7F5-A98E443FDBFC}" type="sibTrans" cxnId="{FEEEC5EC-8136-284D-A6A6-0BB3628D6683}">
      <dgm:prSet/>
      <dgm:spPr/>
      <dgm:t>
        <a:bodyPr/>
        <a:lstStyle/>
        <a:p>
          <a:endParaRPr lang="en-US"/>
        </a:p>
      </dgm:t>
    </dgm:pt>
    <dgm:pt modelId="{A471A7FA-BB34-064C-8924-6C571AE4946B}">
      <dgm:prSet phldrT="[Text]" custT="1"/>
      <dgm:spPr/>
      <dgm:t>
        <a:bodyPr/>
        <a:lstStyle/>
        <a:p>
          <a:r>
            <a:rPr lang="en-US" sz="800" dirty="0"/>
            <a:t>Undergraduate and Graduate program</a:t>
          </a:r>
        </a:p>
      </dgm:t>
    </dgm:pt>
    <dgm:pt modelId="{DCF2294F-3490-3E43-9E4E-7B907782353C}" type="parTrans" cxnId="{D8E4D11A-D68E-FE45-9312-E541A7680598}">
      <dgm:prSet/>
      <dgm:spPr/>
      <dgm:t>
        <a:bodyPr/>
        <a:lstStyle/>
        <a:p>
          <a:endParaRPr lang="en-US"/>
        </a:p>
      </dgm:t>
    </dgm:pt>
    <dgm:pt modelId="{8016D743-7C99-7B43-9A66-F33D977FC3E2}" type="sibTrans" cxnId="{D8E4D11A-D68E-FE45-9312-E541A7680598}">
      <dgm:prSet/>
      <dgm:spPr/>
      <dgm:t>
        <a:bodyPr/>
        <a:lstStyle/>
        <a:p>
          <a:endParaRPr lang="en-US"/>
        </a:p>
      </dgm:t>
    </dgm:pt>
    <dgm:pt modelId="{7E215ABF-1ED0-6D4F-AC45-C19CEFD11997}">
      <dgm:prSet phldrT="[Text]" custT="1"/>
      <dgm:spPr/>
      <dgm:t>
        <a:bodyPr/>
        <a:lstStyle/>
        <a:p>
          <a:r>
            <a:rPr lang="en-US" sz="1000" dirty="0"/>
            <a:t>Strengths: Engagement </a:t>
          </a:r>
        </a:p>
      </dgm:t>
    </dgm:pt>
    <dgm:pt modelId="{2AF614A4-3A13-EE41-B556-5123D339E4F4}" type="parTrans" cxnId="{595EF624-1A11-2B45-8E95-8AB54A455192}">
      <dgm:prSet/>
      <dgm:spPr/>
      <dgm:t>
        <a:bodyPr/>
        <a:lstStyle/>
        <a:p>
          <a:endParaRPr lang="en-US"/>
        </a:p>
      </dgm:t>
    </dgm:pt>
    <dgm:pt modelId="{A46540CC-468C-8E46-8C0B-42DCE6817926}" type="sibTrans" cxnId="{595EF624-1A11-2B45-8E95-8AB54A455192}">
      <dgm:prSet/>
      <dgm:spPr/>
      <dgm:t>
        <a:bodyPr/>
        <a:lstStyle/>
        <a:p>
          <a:endParaRPr lang="en-US"/>
        </a:p>
      </dgm:t>
    </dgm:pt>
    <dgm:pt modelId="{B6882135-C49B-E74D-B4BD-F7CEDAFC4F41}">
      <dgm:prSet custT="1"/>
      <dgm:spPr/>
      <dgm:t>
        <a:bodyPr/>
        <a:lstStyle/>
        <a:p>
          <a:r>
            <a:rPr lang="en-US" sz="800" dirty="0"/>
            <a:t>Employee and Student Orientation</a:t>
          </a:r>
        </a:p>
      </dgm:t>
    </dgm:pt>
    <dgm:pt modelId="{5C92BA01-0C69-5546-B0BC-7F0AF6032935}" type="parTrans" cxnId="{207A655E-99D7-9342-A6B9-FDDBBAAF11ED}">
      <dgm:prSet/>
      <dgm:spPr/>
      <dgm:t>
        <a:bodyPr/>
        <a:lstStyle/>
        <a:p>
          <a:endParaRPr lang="en-US"/>
        </a:p>
      </dgm:t>
    </dgm:pt>
    <dgm:pt modelId="{517A60C7-B357-C943-88A3-4B7E34369700}" type="sibTrans" cxnId="{207A655E-99D7-9342-A6B9-FDDBBAAF11ED}">
      <dgm:prSet/>
      <dgm:spPr/>
      <dgm:t>
        <a:bodyPr/>
        <a:lstStyle/>
        <a:p>
          <a:endParaRPr lang="en-US"/>
        </a:p>
      </dgm:t>
    </dgm:pt>
    <dgm:pt modelId="{1E2E1B03-F0BF-FA47-A256-6223A862289C}">
      <dgm:prSet custT="1"/>
      <dgm:spPr/>
      <dgm:t>
        <a:bodyPr/>
        <a:lstStyle/>
        <a:p>
          <a:r>
            <a:rPr lang="en-US" sz="1000" dirty="0"/>
            <a:t>Strengths: Operations</a:t>
          </a:r>
        </a:p>
      </dgm:t>
    </dgm:pt>
    <dgm:pt modelId="{7E3C3029-BE89-F74E-BA67-145B9C215CE0}" type="parTrans" cxnId="{DEFFC46D-5723-B445-8FCB-B6BDA534FAC5}">
      <dgm:prSet/>
      <dgm:spPr/>
      <dgm:t>
        <a:bodyPr/>
        <a:lstStyle/>
        <a:p>
          <a:endParaRPr lang="en-US"/>
        </a:p>
      </dgm:t>
    </dgm:pt>
    <dgm:pt modelId="{E1E70E11-0ABC-E94C-9E2D-D234689FEB55}" type="sibTrans" cxnId="{DEFFC46D-5723-B445-8FCB-B6BDA534FAC5}">
      <dgm:prSet/>
      <dgm:spPr/>
      <dgm:t>
        <a:bodyPr/>
        <a:lstStyle/>
        <a:p>
          <a:endParaRPr lang="en-US"/>
        </a:p>
      </dgm:t>
    </dgm:pt>
    <dgm:pt modelId="{B3C4AC58-5483-8342-B485-A30C13433704}">
      <dgm:prSet custT="1"/>
      <dgm:spPr/>
      <dgm:t>
        <a:bodyPr/>
        <a:lstStyle/>
        <a:p>
          <a:r>
            <a:rPr lang="en-US" sz="800" dirty="0"/>
            <a:t>Biodiversity</a:t>
          </a:r>
        </a:p>
      </dgm:t>
    </dgm:pt>
    <dgm:pt modelId="{AAA07144-F2F6-EA47-864A-E25C0BACBBF5}" type="parTrans" cxnId="{BD54D2D5-13BB-BA4A-A693-2C2DF1C42ECD}">
      <dgm:prSet/>
      <dgm:spPr/>
      <dgm:t>
        <a:bodyPr/>
        <a:lstStyle/>
        <a:p>
          <a:endParaRPr lang="en-US"/>
        </a:p>
      </dgm:t>
    </dgm:pt>
    <dgm:pt modelId="{94F11B0C-D637-7D40-8166-B1E436E13A80}" type="sibTrans" cxnId="{BD54D2D5-13BB-BA4A-A693-2C2DF1C42ECD}">
      <dgm:prSet/>
      <dgm:spPr/>
      <dgm:t>
        <a:bodyPr/>
        <a:lstStyle/>
        <a:p>
          <a:endParaRPr lang="en-US"/>
        </a:p>
      </dgm:t>
    </dgm:pt>
    <dgm:pt modelId="{09709B38-7BB6-A044-9AC0-AC0B03A2B67E}">
      <dgm:prSet custT="1"/>
      <dgm:spPr/>
      <dgm:t>
        <a:bodyPr/>
        <a:lstStyle/>
        <a:p>
          <a:r>
            <a:rPr lang="en-US" sz="1000" dirty="0"/>
            <a:t>Strengths: Administration</a:t>
          </a:r>
        </a:p>
      </dgm:t>
    </dgm:pt>
    <dgm:pt modelId="{4C7B2C31-C693-744E-B009-4C8F9E19079B}" type="parTrans" cxnId="{DBF825D5-E9A8-A944-A410-5C2DDA1A99CF}">
      <dgm:prSet/>
      <dgm:spPr/>
      <dgm:t>
        <a:bodyPr/>
        <a:lstStyle/>
        <a:p>
          <a:endParaRPr lang="en-US"/>
        </a:p>
      </dgm:t>
    </dgm:pt>
    <dgm:pt modelId="{85572E2F-5F73-2945-9640-E13DD1AA761B}" type="sibTrans" cxnId="{DBF825D5-E9A8-A944-A410-5C2DDA1A99CF}">
      <dgm:prSet/>
      <dgm:spPr/>
      <dgm:t>
        <a:bodyPr/>
        <a:lstStyle/>
        <a:p>
          <a:endParaRPr lang="en-US"/>
        </a:p>
      </dgm:t>
    </dgm:pt>
    <dgm:pt modelId="{D4D65955-A6C0-4D4F-801F-8B73DCFC341A}">
      <dgm:prSet custT="1"/>
      <dgm:spPr/>
      <dgm:t>
        <a:bodyPr/>
        <a:lstStyle/>
        <a:p>
          <a:r>
            <a:rPr lang="en-US" sz="800" dirty="0"/>
            <a:t>Sustainability coordination and planning</a:t>
          </a:r>
        </a:p>
      </dgm:t>
    </dgm:pt>
    <dgm:pt modelId="{F75665C7-CC67-B944-952C-1F611565B805}" type="parTrans" cxnId="{405A6E3F-C2F1-3F47-A660-1BF65024807F}">
      <dgm:prSet/>
      <dgm:spPr/>
      <dgm:t>
        <a:bodyPr/>
        <a:lstStyle/>
        <a:p>
          <a:endParaRPr lang="en-US"/>
        </a:p>
      </dgm:t>
    </dgm:pt>
    <dgm:pt modelId="{5A55E2A5-EB7D-2A4A-BD50-BA1A7292EB3B}" type="sibTrans" cxnId="{405A6E3F-C2F1-3F47-A660-1BF65024807F}">
      <dgm:prSet/>
      <dgm:spPr/>
      <dgm:t>
        <a:bodyPr/>
        <a:lstStyle/>
        <a:p>
          <a:endParaRPr lang="en-US"/>
        </a:p>
      </dgm:t>
    </dgm:pt>
    <dgm:pt modelId="{111F0403-9AF7-1E42-A88D-B5362DF8658B}">
      <dgm:prSet phldrT="[Text]" custT="1"/>
      <dgm:spPr/>
      <dgm:t>
        <a:bodyPr/>
        <a:lstStyle/>
        <a:p>
          <a:r>
            <a:rPr lang="en-US" sz="800" dirty="0"/>
            <a:t>Immersive experience</a:t>
          </a:r>
        </a:p>
      </dgm:t>
    </dgm:pt>
    <dgm:pt modelId="{DA2EBBEE-D406-7446-92DF-CDAC6FF680AD}" type="parTrans" cxnId="{A514BBC4-D166-154B-8255-5661FBD53B0C}">
      <dgm:prSet/>
      <dgm:spPr/>
      <dgm:t>
        <a:bodyPr/>
        <a:lstStyle/>
        <a:p>
          <a:endParaRPr lang="en-US"/>
        </a:p>
      </dgm:t>
    </dgm:pt>
    <dgm:pt modelId="{458C39FF-B60B-D94D-8367-8E243AE0CFD4}" type="sibTrans" cxnId="{A514BBC4-D166-154B-8255-5661FBD53B0C}">
      <dgm:prSet/>
      <dgm:spPr/>
      <dgm:t>
        <a:bodyPr/>
        <a:lstStyle/>
        <a:p>
          <a:endParaRPr lang="en-US"/>
        </a:p>
      </dgm:t>
    </dgm:pt>
    <dgm:pt modelId="{20E2F3A1-E294-BF44-B426-8902C297D2A8}">
      <dgm:prSet phldrT="[Text]" custT="1"/>
      <dgm:spPr/>
      <dgm:t>
        <a:bodyPr/>
        <a:lstStyle/>
        <a:p>
          <a:r>
            <a:rPr lang="en-US" sz="800" dirty="0"/>
            <a:t>Campus as a living laboratory</a:t>
          </a:r>
        </a:p>
      </dgm:t>
    </dgm:pt>
    <dgm:pt modelId="{374B4A46-BDFC-6841-9960-CA4FABF2BC7E}" type="parTrans" cxnId="{5C7A4947-CD9A-1044-BCE0-BA53BC5817F7}">
      <dgm:prSet/>
      <dgm:spPr/>
      <dgm:t>
        <a:bodyPr/>
        <a:lstStyle/>
        <a:p>
          <a:endParaRPr lang="en-US"/>
        </a:p>
      </dgm:t>
    </dgm:pt>
    <dgm:pt modelId="{8BB81652-92A9-014A-8E69-796C5086B946}" type="sibTrans" cxnId="{5C7A4947-CD9A-1044-BCE0-BA53BC5817F7}">
      <dgm:prSet/>
      <dgm:spPr/>
      <dgm:t>
        <a:bodyPr/>
        <a:lstStyle/>
        <a:p>
          <a:endParaRPr lang="en-US"/>
        </a:p>
      </dgm:t>
    </dgm:pt>
    <dgm:pt modelId="{1D784242-1326-3249-9D51-B326DBB0D2AA}">
      <dgm:prSet custT="1"/>
      <dgm:spPr/>
      <dgm:t>
        <a:bodyPr/>
        <a:lstStyle/>
        <a:p>
          <a:r>
            <a:rPr lang="en-US" sz="800" dirty="0"/>
            <a:t>Community Partnerships</a:t>
          </a:r>
        </a:p>
      </dgm:t>
    </dgm:pt>
    <dgm:pt modelId="{F873117A-B0E1-BC47-976F-1DDE8BD5B9DC}" type="parTrans" cxnId="{07185227-AC46-6543-B93D-FF8BEE3AC55E}">
      <dgm:prSet/>
      <dgm:spPr/>
      <dgm:t>
        <a:bodyPr/>
        <a:lstStyle/>
        <a:p>
          <a:endParaRPr lang="en-US"/>
        </a:p>
      </dgm:t>
    </dgm:pt>
    <dgm:pt modelId="{1CB50608-A084-9E42-87D3-D5CFB7B4075F}" type="sibTrans" cxnId="{07185227-AC46-6543-B93D-FF8BEE3AC55E}">
      <dgm:prSet/>
      <dgm:spPr/>
      <dgm:t>
        <a:bodyPr/>
        <a:lstStyle/>
        <a:p>
          <a:endParaRPr lang="en-US"/>
        </a:p>
      </dgm:t>
    </dgm:pt>
    <dgm:pt modelId="{ECFB89C7-8E9D-B949-A624-39F520C3AA3F}">
      <dgm:prSet custT="1"/>
      <dgm:spPr/>
      <dgm:t>
        <a:bodyPr/>
        <a:lstStyle/>
        <a:p>
          <a:r>
            <a:rPr lang="en-US" sz="800" dirty="0"/>
            <a:t>Electronics Purchasing</a:t>
          </a:r>
        </a:p>
      </dgm:t>
    </dgm:pt>
    <dgm:pt modelId="{45833911-D35E-304E-BD91-27BB7A09CAC3}" type="parTrans" cxnId="{7BA1FB38-CD7A-7E47-912A-8F81697AB241}">
      <dgm:prSet/>
      <dgm:spPr/>
      <dgm:t>
        <a:bodyPr/>
        <a:lstStyle/>
        <a:p>
          <a:endParaRPr lang="en-US"/>
        </a:p>
      </dgm:t>
    </dgm:pt>
    <dgm:pt modelId="{5088CC1E-66A1-D448-BE24-0624E17605F8}" type="sibTrans" cxnId="{7BA1FB38-CD7A-7E47-912A-8F81697AB241}">
      <dgm:prSet/>
      <dgm:spPr/>
      <dgm:t>
        <a:bodyPr/>
        <a:lstStyle/>
        <a:p>
          <a:endParaRPr lang="en-US"/>
        </a:p>
      </dgm:t>
    </dgm:pt>
    <dgm:pt modelId="{465C58D8-0B4B-224E-B17A-E95659C91504}">
      <dgm:prSet custT="1"/>
      <dgm:spPr/>
      <dgm:t>
        <a:bodyPr/>
        <a:lstStyle/>
        <a:p>
          <a:r>
            <a:rPr lang="en-US" sz="800" dirty="0"/>
            <a:t>Hazardous Waste Management</a:t>
          </a:r>
        </a:p>
      </dgm:t>
    </dgm:pt>
    <dgm:pt modelId="{FA53B241-DAFE-504A-8169-3655E66E8AB4}" type="parTrans" cxnId="{3EFB5D0D-A74E-F34D-ACEB-1B1CF5396AB3}">
      <dgm:prSet/>
      <dgm:spPr/>
      <dgm:t>
        <a:bodyPr/>
        <a:lstStyle/>
        <a:p>
          <a:endParaRPr lang="en-US"/>
        </a:p>
      </dgm:t>
    </dgm:pt>
    <dgm:pt modelId="{1D2F8E7A-26EA-B34E-9368-3BE69CBFA989}" type="sibTrans" cxnId="{3EFB5D0D-A74E-F34D-ACEB-1B1CF5396AB3}">
      <dgm:prSet/>
      <dgm:spPr/>
      <dgm:t>
        <a:bodyPr/>
        <a:lstStyle/>
        <a:p>
          <a:endParaRPr lang="en-US"/>
        </a:p>
      </dgm:t>
    </dgm:pt>
    <dgm:pt modelId="{14BE2FE7-F091-384A-A7AC-096C33F7F2BF}">
      <dgm:prSet custT="1"/>
      <dgm:spPr/>
      <dgm:t>
        <a:bodyPr/>
        <a:lstStyle/>
        <a:p>
          <a:r>
            <a:rPr lang="en-US" sz="800" dirty="0"/>
            <a:t>Assessing employee satisfaction and diversity, equity &amp; inclusion </a:t>
          </a:r>
        </a:p>
      </dgm:t>
    </dgm:pt>
    <dgm:pt modelId="{C80BA894-D223-7140-A5E0-0CB5B0FC794A}" type="parTrans" cxnId="{FA0B2B2B-BC31-B642-9D6D-652CAB6EACEC}">
      <dgm:prSet/>
      <dgm:spPr/>
      <dgm:t>
        <a:bodyPr/>
        <a:lstStyle/>
        <a:p>
          <a:endParaRPr lang="en-US"/>
        </a:p>
      </dgm:t>
    </dgm:pt>
    <dgm:pt modelId="{51868BC7-AD5E-8F4F-96BD-48846ED8BF82}" type="sibTrans" cxnId="{FA0B2B2B-BC31-B642-9D6D-652CAB6EACEC}">
      <dgm:prSet/>
      <dgm:spPr/>
      <dgm:t>
        <a:bodyPr/>
        <a:lstStyle/>
        <a:p>
          <a:endParaRPr lang="en-US"/>
        </a:p>
      </dgm:t>
    </dgm:pt>
    <dgm:pt modelId="{2D6D7C88-69AD-2E4B-AA4C-3C40C39DDD35}">
      <dgm:prSet custT="1"/>
      <dgm:spPr/>
      <dgm:t>
        <a:bodyPr/>
        <a:lstStyle/>
        <a:p>
          <a:r>
            <a:rPr lang="en-US" sz="800" dirty="0"/>
            <a:t>Inter-campus Collaboration</a:t>
          </a:r>
        </a:p>
      </dgm:t>
    </dgm:pt>
    <dgm:pt modelId="{3D921D4D-CE51-254F-ADE4-B2656DA707F5}" type="parTrans" cxnId="{82FFE080-E831-7B4D-8780-A8E6862DD9C3}">
      <dgm:prSet/>
      <dgm:spPr/>
      <dgm:t>
        <a:bodyPr/>
        <a:lstStyle/>
        <a:p>
          <a:endParaRPr lang="en-US"/>
        </a:p>
      </dgm:t>
    </dgm:pt>
    <dgm:pt modelId="{6886CD7F-5773-5C4F-9998-4E1EA15BD22F}" type="sibTrans" cxnId="{82FFE080-E831-7B4D-8780-A8E6862DD9C3}">
      <dgm:prSet/>
      <dgm:spPr/>
      <dgm:t>
        <a:bodyPr/>
        <a:lstStyle/>
        <a:p>
          <a:endParaRPr lang="en-US"/>
        </a:p>
      </dgm:t>
    </dgm:pt>
    <dgm:pt modelId="{6DABC867-341C-004E-91B4-0960D05E4E92}">
      <dgm:prSet custT="1"/>
      <dgm:spPr/>
      <dgm:t>
        <a:bodyPr/>
        <a:lstStyle/>
        <a:p>
          <a:r>
            <a:rPr lang="en-US" sz="800" dirty="0"/>
            <a:t>Student Educators Program</a:t>
          </a:r>
        </a:p>
      </dgm:t>
    </dgm:pt>
    <dgm:pt modelId="{C8FD75C1-E19A-7C40-A386-7774644F7497}" type="parTrans" cxnId="{3FA7885A-EB05-EE45-B317-1F612777C7E3}">
      <dgm:prSet/>
      <dgm:spPr/>
      <dgm:t>
        <a:bodyPr/>
        <a:lstStyle/>
        <a:p>
          <a:endParaRPr lang="en-US"/>
        </a:p>
      </dgm:t>
    </dgm:pt>
    <dgm:pt modelId="{E5337137-B580-7349-9E29-EBB06A1B3430}" type="sibTrans" cxnId="{3FA7885A-EB05-EE45-B317-1F612777C7E3}">
      <dgm:prSet/>
      <dgm:spPr/>
      <dgm:t>
        <a:bodyPr/>
        <a:lstStyle/>
        <a:p>
          <a:endParaRPr lang="en-US"/>
        </a:p>
      </dgm:t>
    </dgm:pt>
    <dgm:pt modelId="{A7E74880-773C-0F44-96BB-F9D1A782E90F}">
      <dgm:prSet custT="1"/>
      <dgm:spPr/>
      <dgm:t>
        <a:bodyPr/>
        <a:lstStyle/>
        <a:p>
          <a:r>
            <a:rPr lang="en-US" sz="800" dirty="0"/>
            <a:t>Support for underrepresented groups</a:t>
          </a:r>
        </a:p>
      </dgm:t>
    </dgm:pt>
    <dgm:pt modelId="{DED6E83A-53A3-0C44-9849-BE82528E5033}" type="parTrans" cxnId="{C5CCCFED-CE75-DF4A-ADE9-43B7EE7E4F32}">
      <dgm:prSet/>
      <dgm:spPr/>
      <dgm:t>
        <a:bodyPr/>
        <a:lstStyle/>
        <a:p>
          <a:endParaRPr lang="en-US"/>
        </a:p>
      </dgm:t>
    </dgm:pt>
    <dgm:pt modelId="{BA0F251D-D43A-0045-B9E1-044EE753D072}" type="sibTrans" cxnId="{C5CCCFED-CE75-DF4A-ADE9-43B7EE7E4F32}">
      <dgm:prSet/>
      <dgm:spPr/>
      <dgm:t>
        <a:bodyPr/>
        <a:lstStyle/>
        <a:p>
          <a:endParaRPr lang="en-US"/>
        </a:p>
      </dgm:t>
    </dgm:pt>
    <dgm:pt modelId="{21EBA7EB-FC2E-144C-899E-5839503BFDB1}" type="pres">
      <dgm:prSet presAssocID="{930642C8-18A4-054D-B73B-645A75191367}" presName="Name0" presStyleCnt="0">
        <dgm:presLayoutVars>
          <dgm:dir/>
          <dgm:animLvl val="lvl"/>
          <dgm:resizeHandles val="exact"/>
        </dgm:presLayoutVars>
      </dgm:prSet>
      <dgm:spPr/>
    </dgm:pt>
    <dgm:pt modelId="{FB53BB31-38FD-EA41-9791-46434B2EEC00}" type="pres">
      <dgm:prSet presAssocID="{C63A5DAD-E1BE-ED42-A550-44749528DDB6}" presName="composite" presStyleCnt="0"/>
      <dgm:spPr/>
    </dgm:pt>
    <dgm:pt modelId="{BFA85628-7829-C24E-8EB8-AB358AE0E1AE}" type="pres">
      <dgm:prSet presAssocID="{C63A5DAD-E1BE-ED42-A550-44749528DDB6}" presName="parTx" presStyleLbl="alignNode1" presStyleIdx="0" presStyleCnt="4" custLinFactNeighborX="-166" custLinFactNeighborY="2631">
        <dgm:presLayoutVars>
          <dgm:chMax val="0"/>
          <dgm:chPref val="0"/>
          <dgm:bulletEnabled val="1"/>
        </dgm:presLayoutVars>
      </dgm:prSet>
      <dgm:spPr/>
    </dgm:pt>
    <dgm:pt modelId="{67C17BD1-B68F-3A4D-88AC-89CEFEFCD4CD}" type="pres">
      <dgm:prSet presAssocID="{C63A5DAD-E1BE-ED42-A550-44749528DDB6}" presName="desTx" presStyleLbl="alignAccFollowNode1" presStyleIdx="0" presStyleCnt="4" custScaleX="122019" custLinFactNeighborX="-166" custLinFactNeighborY="5539">
        <dgm:presLayoutVars>
          <dgm:bulletEnabled val="1"/>
        </dgm:presLayoutVars>
      </dgm:prSet>
      <dgm:spPr/>
    </dgm:pt>
    <dgm:pt modelId="{4701E6DD-47C7-B745-9A80-ABC2C1183117}" type="pres">
      <dgm:prSet presAssocID="{4919A4ED-CFE9-C048-A7F5-A98E443FDBFC}" presName="space" presStyleCnt="0"/>
      <dgm:spPr/>
    </dgm:pt>
    <dgm:pt modelId="{AA975655-1524-E844-A947-3467B26E460D}" type="pres">
      <dgm:prSet presAssocID="{7E215ABF-1ED0-6D4F-AC45-C19CEFD11997}" presName="composite" presStyleCnt="0"/>
      <dgm:spPr/>
    </dgm:pt>
    <dgm:pt modelId="{D74AD2A0-CA83-E440-9149-95E1AC2AAD78}" type="pres">
      <dgm:prSet presAssocID="{7E215ABF-1ED0-6D4F-AC45-C19CEFD11997}" presName="parTx" presStyleLbl="alignNode1" presStyleIdx="1" presStyleCnt="4">
        <dgm:presLayoutVars>
          <dgm:chMax val="0"/>
          <dgm:chPref val="0"/>
          <dgm:bulletEnabled val="1"/>
        </dgm:presLayoutVars>
      </dgm:prSet>
      <dgm:spPr/>
    </dgm:pt>
    <dgm:pt modelId="{140A39DC-6254-594E-9BA4-65D209B2A7E7}" type="pres">
      <dgm:prSet presAssocID="{7E215ABF-1ED0-6D4F-AC45-C19CEFD11997}" presName="desTx" presStyleLbl="alignAccFollowNode1" presStyleIdx="1" presStyleCnt="4" custScaleX="154462">
        <dgm:presLayoutVars>
          <dgm:bulletEnabled val="1"/>
        </dgm:presLayoutVars>
      </dgm:prSet>
      <dgm:spPr/>
    </dgm:pt>
    <dgm:pt modelId="{0C595EFC-7777-FA40-96D8-2A9B8A36EF8E}" type="pres">
      <dgm:prSet presAssocID="{A46540CC-468C-8E46-8C0B-42DCE6817926}" presName="space" presStyleCnt="0"/>
      <dgm:spPr/>
    </dgm:pt>
    <dgm:pt modelId="{8834F70E-6EF4-3544-9F57-41CBC779CD2E}" type="pres">
      <dgm:prSet presAssocID="{1E2E1B03-F0BF-FA47-A256-6223A862289C}" presName="composite" presStyleCnt="0"/>
      <dgm:spPr/>
    </dgm:pt>
    <dgm:pt modelId="{BDFAD8ED-BE1B-2F4F-B2E8-C959621F9AF5}" type="pres">
      <dgm:prSet presAssocID="{1E2E1B03-F0BF-FA47-A256-6223A862289C}" presName="parTx" presStyleLbl="alignNode1" presStyleIdx="2" presStyleCnt="4">
        <dgm:presLayoutVars>
          <dgm:chMax val="0"/>
          <dgm:chPref val="0"/>
          <dgm:bulletEnabled val="1"/>
        </dgm:presLayoutVars>
      </dgm:prSet>
      <dgm:spPr/>
    </dgm:pt>
    <dgm:pt modelId="{03F8E875-C34F-3349-BC40-8AF0920DCAB4}" type="pres">
      <dgm:prSet presAssocID="{1E2E1B03-F0BF-FA47-A256-6223A862289C}" presName="desTx" presStyleLbl="alignAccFollowNode1" presStyleIdx="2" presStyleCnt="4" custScaleX="122125">
        <dgm:presLayoutVars>
          <dgm:bulletEnabled val="1"/>
        </dgm:presLayoutVars>
      </dgm:prSet>
      <dgm:spPr/>
    </dgm:pt>
    <dgm:pt modelId="{9E18932C-2527-F84F-AA12-39C4783DD87E}" type="pres">
      <dgm:prSet presAssocID="{E1E70E11-0ABC-E94C-9E2D-D234689FEB55}" presName="space" presStyleCnt="0"/>
      <dgm:spPr/>
    </dgm:pt>
    <dgm:pt modelId="{E7F5B93C-525D-714A-8B65-267CED18C0DD}" type="pres">
      <dgm:prSet presAssocID="{09709B38-7BB6-A044-9AC0-AC0B03A2B67E}" presName="composite" presStyleCnt="0"/>
      <dgm:spPr/>
    </dgm:pt>
    <dgm:pt modelId="{2EE3DB72-1A0F-DB40-BF46-D6E2F161DCC3}" type="pres">
      <dgm:prSet presAssocID="{09709B38-7BB6-A044-9AC0-AC0B03A2B67E}" presName="parTx" presStyleLbl="alignNode1" presStyleIdx="3" presStyleCnt="4">
        <dgm:presLayoutVars>
          <dgm:chMax val="0"/>
          <dgm:chPref val="0"/>
          <dgm:bulletEnabled val="1"/>
        </dgm:presLayoutVars>
      </dgm:prSet>
      <dgm:spPr/>
    </dgm:pt>
    <dgm:pt modelId="{240C5A24-7299-FD4E-91D2-850DB422B5A1}" type="pres">
      <dgm:prSet presAssocID="{09709B38-7BB6-A044-9AC0-AC0B03A2B67E}" presName="desTx" presStyleLbl="alignAccFollowNode1" presStyleIdx="3" presStyleCnt="4" custScaleX="153047">
        <dgm:presLayoutVars>
          <dgm:bulletEnabled val="1"/>
        </dgm:presLayoutVars>
      </dgm:prSet>
      <dgm:spPr/>
    </dgm:pt>
  </dgm:ptLst>
  <dgm:cxnLst>
    <dgm:cxn modelId="{5654520B-1CCD-2F4E-B019-A779E6123E28}" type="presOf" srcId="{C63A5DAD-E1BE-ED42-A550-44749528DDB6}" destId="{BFA85628-7829-C24E-8EB8-AB358AE0E1AE}" srcOrd="0" destOrd="0" presId="urn:microsoft.com/office/officeart/2005/8/layout/hList1"/>
    <dgm:cxn modelId="{3EFB5D0D-A74E-F34D-ACEB-1B1CF5396AB3}" srcId="{1E2E1B03-F0BF-FA47-A256-6223A862289C}" destId="{465C58D8-0B4B-224E-B17A-E95659C91504}" srcOrd="2" destOrd="0" parTransId="{FA53B241-DAFE-504A-8169-3655E66E8AB4}" sibTransId="{1D2F8E7A-26EA-B34E-9368-3BE69CBFA989}"/>
    <dgm:cxn modelId="{D8E4D11A-D68E-FE45-9312-E541A7680598}" srcId="{C63A5DAD-E1BE-ED42-A550-44749528DDB6}" destId="{A471A7FA-BB34-064C-8924-6C571AE4946B}" srcOrd="0" destOrd="0" parTransId="{DCF2294F-3490-3E43-9E4E-7B907782353C}" sibTransId="{8016D743-7C99-7B43-9A66-F33D977FC3E2}"/>
    <dgm:cxn modelId="{595EF624-1A11-2B45-8E95-8AB54A455192}" srcId="{930642C8-18A4-054D-B73B-645A75191367}" destId="{7E215ABF-1ED0-6D4F-AC45-C19CEFD11997}" srcOrd="1" destOrd="0" parTransId="{2AF614A4-3A13-EE41-B556-5123D339E4F4}" sibTransId="{A46540CC-468C-8E46-8C0B-42DCE6817926}"/>
    <dgm:cxn modelId="{07185227-AC46-6543-B93D-FF8BEE3AC55E}" srcId="{7E215ABF-1ED0-6D4F-AC45-C19CEFD11997}" destId="{1D784242-1326-3249-9D51-B326DBB0D2AA}" srcOrd="1" destOrd="0" parTransId="{F873117A-B0E1-BC47-976F-1DDE8BD5B9DC}" sibTransId="{1CB50608-A084-9E42-87D3-D5CFB7B4075F}"/>
    <dgm:cxn modelId="{FA0B2B2B-BC31-B642-9D6D-652CAB6EACEC}" srcId="{09709B38-7BB6-A044-9AC0-AC0B03A2B67E}" destId="{14BE2FE7-F091-384A-A7AC-096C33F7F2BF}" srcOrd="2" destOrd="0" parTransId="{C80BA894-D223-7140-A5E0-0CB5B0FC794A}" sibTransId="{51868BC7-AD5E-8F4F-96BD-48846ED8BF82}"/>
    <dgm:cxn modelId="{7BA1FB38-CD7A-7E47-912A-8F81697AB241}" srcId="{1E2E1B03-F0BF-FA47-A256-6223A862289C}" destId="{ECFB89C7-8E9D-B949-A624-39F520C3AA3F}" srcOrd="1" destOrd="0" parTransId="{45833911-D35E-304E-BD91-27BB7A09CAC3}" sibTransId="{5088CC1E-66A1-D448-BE24-0624E17605F8}"/>
    <dgm:cxn modelId="{405A6E3F-C2F1-3F47-A660-1BF65024807F}" srcId="{09709B38-7BB6-A044-9AC0-AC0B03A2B67E}" destId="{D4D65955-A6C0-4D4F-801F-8B73DCFC341A}" srcOrd="0" destOrd="0" parTransId="{F75665C7-CC67-B944-952C-1F611565B805}" sibTransId="{5A55E2A5-EB7D-2A4A-BD50-BA1A7292EB3B}"/>
    <dgm:cxn modelId="{34701A40-82BA-1640-812D-6833B0ECC1E3}" type="presOf" srcId="{B6882135-C49B-E74D-B4BD-F7CEDAFC4F41}" destId="{140A39DC-6254-594E-9BA4-65D209B2A7E7}" srcOrd="0" destOrd="0" presId="urn:microsoft.com/office/officeart/2005/8/layout/hList1"/>
    <dgm:cxn modelId="{5C7A4947-CD9A-1044-BCE0-BA53BC5817F7}" srcId="{C63A5DAD-E1BE-ED42-A550-44749528DDB6}" destId="{20E2F3A1-E294-BF44-B426-8902C297D2A8}" srcOrd="2" destOrd="0" parTransId="{374B4A46-BDFC-6841-9960-CA4FABF2BC7E}" sibTransId="{8BB81652-92A9-014A-8E69-796C5086B946}"/>
    <dgm:cxn modelId="{85A88B55-8614-FF47-B8DE-76C7A25A8790}" type="presOf" srcId="{6DABC867-341C-004E-91B4-0960D05E4E92}" destId="{140A39DC-6254-594E-9BA4-65D209B2A7E7}" srcOrd="0" destOrd="3" presId="urn:microsoft.com/office/officeart/2005/8/layout/hList1"/>
    <dgm:cxn modelId="{3FA7885A-EB05-EE45-B317-1F612777C7E3}" srcId="{7E215ABF-1ED0-6D4F-AC45-C19CEFD11997}" destId="{6DABC867-341C-004E-91B4-0960D05E4E92}" srcOrd="3" destOrd="0" parTransId="{C8FD75C1-E19A-7C40-A386-7774644F7497}" sibTransId="{E5337137-B580-7349-9E29-EBB06A1B3430}"/>
    <dgm:cxn modelId="{63BFE75B-1E28-8341-8485-0EC70F86E83F}" type="presOf" srcId="{111F0403-9AF7-1E42-A88D-B5362DF8658B}" destId="{67C17BD1-B68F-3A4D-88AC-89CEFEFCD4CD}" srcOrd="0" destOrd="1" presId="urn:microsoft.com/office/officeart/2005/8/layout/hList1"/>
    <dgm:cxn modelId="{207A655E-99D7-9342-A6B9-FDDBBAAF11ED}" srcId="{7E215ABF-1ED0-6D4F-AC45-C19CEFD11997}" destId="{B6882135-C49B-E74D-B4BD-F7CEDAFC4F41}" srcOrd="0" destOrd="0" parTransId="{5C92BA01-0C69-5546-B0BC-7F0AF6032935}" sibTransId="{517A60C7-B357-C943-88A3-4B7E34369700}"/>
    <dgm:cxn modelId="{EE8E165F-DB21-0140-9275-8709F3A91BB8}" type="presOf" srcId="{1E2E1B03-F0BF-FA47-A256-6223A862289C}" destId="{BDFAD8ED-BE1B-2F4F-B2E8-C959621F9AF5}" srcOrd="0" destOrd="0" presId="urn:microsoft.com/office/officeart/2005/8/layout/hList1"/>
    <dgm:cxn modelId="{E5227E60-41A7-5041-AAFB-2CE247B3E199}" type="presOf" srcId="{465C58D8-0B4B-224E-B17A-E95659C91504}" destId="{03F8E875-C34F-3349-BC40-8AF0920DCAB4}" srcOrd="0" destOrd="2" presId="urn:microsoft.com/office/officeart/2005/8/layout/hList1"/>
    <dgm:cxn modelId="{33499460-972D-8149-9B97-01EACA09A8AE}" type="presOf" srcId="{14BE2FE7-F091-384A-A7AC-096C33F7F2BF}" destId="{240C5A24-7299-FD4E-91D2-850DB422B5A1}" srcOrd="0" destOrd="2" presId="urn:microsoft.com/office/officeart/2005/8/layout/hList1"/>
    <dgm:cxn modelId="{19C08B61-80E1-114F-AE1D-487D548A9F99}" type="presOf" srcId="{2D6D7C88-69AD-2E4B-AA4C-3C40C39DDD35}" destId="{140A39DC-6254-594E-9BA4-65D209B2A7E7}" srcOrd="0" destOrd="2" presId="urn:microsoft.com/office/officeart/2005/8/layout/hList1"/>
    <dgm:cxn modelId="{A7F73262-6E66-0246-8E54-43A301F052C6}" type="presOf" srcId="{ECFB89C7-8E9D-B949-A624-39F520C3AA3F}" destId="{03F8E875-C34F-3349-BC40-8AF0920DCAB4}" srcOrd="0" destOrd="1" presId="urn:microsoft.com/office/officeart/2005/8/layout/hList1"/>
    <dgm:cxn modelId="{E61A256C-D0D7-E844-BC78-182FFA9FAD2F}" type="presOf" srcId="{09709B38-7BB6-A044-9AC0-AC0B03A2B67E}" destId="{2EE3DB72-1A0F-DB40-BF46-D6E2F161DCC3}" srcOrd="0" destOrd="0" presId="urn:microsoft.com/office/officeart/2005/8/layout/hList1"/>
    <dgm:cxn modelId="{DEFFC46D-5723-B445-8FCB-B6BDA534FAC5}" srcId="{930642C8-18A4-054D-B73B-645A75191367}" destId="{1E2E1B03-F0BF-FA47-A256-6223A862289C}" srcOrd="2" destOrd="0" parTransId="{7E3C3029-BE89-F74E-BA67-145B9C215CE0}" sibTransId="{E1E70E11-0ABC-E94C-9E2D-D234689FEB55}"/>
    <dgm:cxn modelId="{82FFE080-E831-7B4D-8780-A8E6862DD9C3}" srcId="{7E215ABF-1ED0-6D4F-AC45-C19CEFD11997}" destId="{2D6D7C88-69AD-2E4B-AA4C-3C40C39DDD35}" srcOrd="2" destOrd="0" parTransId="{3D921D4D-CE51-254F-ADE4-B2656DA707F5}" sibTransId="{6886CD7F-5773-5C4F-9998-4E1EA15BD22F}"/>
    <dgm:cxn modelId="{F32B9E8A-27DE-BF4A-B8DA-0BFD095237A6}" type="presOf" srcId="{1D784242-1326-3249-9D51-B326DBB0D2AA}" destId="{140A39DC-6254-594E-9BA4-65D209B2A7E7}" srcOrd="0" destOrd="1" presId="urn:microsoft.com/office/officeart/2005/8/layout/hList1"/>
    <dgm:cxn modelId="{2297B58E-D997-F745-9DA3-751F094551DA}" type="presOf" srcId="{B3C4AC58-5483-8342-B485-A30C13433704}" destId="{03F8E875-C34F-3349-BC40-8AF0920DCAB4}" srcOrd="0" destOrd="0" presId="urn:microsoft.com/office/officeart/2005/8/layout/hList1"/>
    <dgm:cxn modelId="{0AE236A6-FC6E-0F46-AAF6-C650C614F964}" type="presOf" srcId="{A7E74880-773C-0F44-96BB-F9D1A782E90F}" destId="{240C5A24-7299-FD4E-91D2-850DB422B5A1}" srcOrd="0" destOrd="1" presId="urn:microsoft.com/office/officeart/2005/8/layout/hList1"/>
    <dgm:cxn modelId="{43FA8EAF-1E94-044A-84FC-7A24D83006FF}" type="presOf" srcId="{D4D65955-A6C0-4D4F-801F-8B73DCFC341A}" destId="{240C5A24-7299-FD4E-91D2-850DB422B5A1}" srcOrd="0" destOrd="0" presId="urn:microsoft.com/office/officeart/2005/8/layout/hList1"/>
    <dgm:cxn modelId="{A514BBC4-D166-154B-8255-5661FBD53B0C}" srcId="{C63A5DAD-E1BE-ED42-A550-44749528DDB6}" destId="{111F0403-9AF7-1E42-A88D-B5362DF8658B}" srcOrd="1" destOrd="0" parTransId="{DA2EBBEE-D406-7446-92DF-CDAC6FF680AD}" sibTransId="{458C39FF-B60B-D94D-8367-8E243AE0CFD4}"/>
    <dgm:cxn modelId="{B88256C7-B60E-334D-873B-6AA9897F349B}" type="presOf" srcId="{930642C8-18A4-054D-B73B-645A75191367}" destId="{21EBA7EB-FC2E-144C-899E-5839503BFDB1}" srcOrd="0" destOrd="0" presId="urn:microsoft.com/office/officeart/2005/8/layout/hList1"/>
    <dgm:cxn modelId="{DBF825D5-E9A8-A944-A410-5C2DDA1A99CF}" srcId="{930642C8-18A4-054D-B73B-645A75191367}" destId="{09709B38-7BB6-A044-9AC0-AC0B03A2B67E}" srcOrd="3" destOrd="0" parTransId="{4C7B2C31-C693-744E-B009-4C8F9E19079B}" sibTransId="{85572E2F-5F73-2945-9640-E13DD1AA761B}"/>
    <dgm:cxn modelId="{BD54D2D5-13BB-BA4A-A693-2C2DF1C42ECD}" srcId="{1E2E1B03-F0BF-FA47-A256-6223A862289C}" destId="{B3C4AC58-5483-8342-B485-A30C13433704}" srcOrd="0" destOrd="0" parTransId="{AAA07144-F2F6-EA47-864A-E25C0BACBBF5}" sibTransId="{94F11B0C-D637-7D40-8166-B1E436E13A80}"/>
    <dgm:cxn modelId="{E1695AD6-B159-AA41-9E10-8C83D64FDE58}" type="presOf" srcId="{7E215ABF-1ED0-6D4F-AC45-C19CEFD11997}" destId="{D74AD2A0-CA83-E440-9149-95E1AC2AAD78}" srcOrd="0" destOrd="0" presId="urn:microsoft.com/office/officeart/2005/8/layout/hList1"/>
    <dgm:cxn modelId="{FAFFAADA-8A98-834D-A437-6E04A1544159}" type="presOf" srcId="{A471A7FA-BB34-064C-8924-6C571AE4946B}" destId="{67C17BD1-B68F-3A4D-88AC-89CEFEFCD4CD}" srcOrd="0" destOrd="0" presId="urn:microsoft.com/office/officeart/2005/8/layout/hList1"/>
    <dgm:cxn modelId="{FEEEC5EC-8136-284D-A6A6-0BB3628D6683}" srcId="{930642C8-18A4-054D-B73B-645A75191367}" destId="{C63A5DAD-E1BE-ED42-A550-44749528DDB6}" srcOrd="0" destOrd="0" parTransId="{75CFB8FB-3E7F-014A-B81D-678B1CC52522}" sibTransId="{4919A4ED-CFE9-C048-A7F5-A98E443FDBFC}"/>
    <dgm:cxn modelId="{C5CCCFED-CE75-DF4A-ADE9-43B7EE7E4F32}" srcId="{09709B38-7BB6-A044-9AC0-AC0B03A2B67E}" destId="{A7E74880-773C-0F44-96BB-F9D1A782E90F}" srcOrd="1" destOrd="0" parTransId="{DED6E83A-53A3-0C44-9849-BE82528E5033}" sibTransId="{BA0F251D-D43A-0045-B9E1-044EE753D072}"/>
    <dgm:cxn modelId="{211D7FF7-1497-D048-9CB2-0F6C802F75A1}" type="presOf" srcId="{20E2F3A1-E294-BF44-B426-8902C297D2A8}" destId="{67C17BD1-B68F-3A4D-88AC-89CEFEFCD4CD}" srcOrd="0" destOrd="2" presId="urn:microsoft.com/office/officeart/2005/8/layout/hList1"/>
    <dgm:cxn modelId="{A38DAF2D-3B87-8D44-A114-8AE69893BD72}" type="presParOf" srcId="{21EBA7EB-FC2E-144C-899E-5839503BFDB1}" destId="{FB53BB31-38FD-EA41-9791-46434B2EEC00}" srcOrd="0" destOrd="0" presId="urn:microsoft.com/office/officeart/2005/8/layout/hList1"/>
    <dgm:cxn modelId="{881AFABD-FFF4-CE48-A151-7139BD394803}" type="presParOf" srcId="{FB53BB31-38FD-EA41-9791-46434B2EEC00}" destId="{BFA85628-7829-C24E-8EB8-AB358AE0E1AE}" srcOrd="0" destOrd="0" presId="urn:microsoft.com/office/officeart/2005/8/layout/hList1"/>
    <dgm:cxn modelId="{E4B669FB-D595-0145-8B37-9F3E94D37EB7}" type="presParOf" srcId="{FB53BB31-38FD-EA41-9791-46434B2EEC00}" destId="{67C17BD1-B68F-3A4D-88AC-89CEFEFCD4CD}" srcOrd="1" destOrd="0" presId="urn:microsoft.com/office/officeart/2005/8/layout/hList1"/>
    <dgm:cxn modelId="{FCD32D35-BF92-394E-95F6-8217EB64A72D}" type="presParOf" srcId="{21EBA7EB-FC2E-144C-899E-5839503BFDB1}" destId="{4701E6DD-47C7-B745-9A80-ABC2C1183117}" srcOrd="1" destOrd="0" presId="urn:microsoft.com/office/officeart/2005/8/layout/hList1"/>
    <dgm:cxn modelId="{B62B6E35-FA7A-BE46-9D1B-DE62D5AD37C4}" type="presParOf" srcId="{21EBA7EB-FC2E-144C-899E-5839503BFDB1}" destId="{AA975655-1524-E844-A947-3467B26E460D}" srcOrd="2" destOrd="0" presId="urn:microsoft.com/office/officeart/2005/8/layout/hList1"/>
    <dgm:cxn modelId="{E2D03E17-B73B-9A45-9CDD-36B89E352FD6}" type="presParOf" srcId="{AA975655-1524-E844-A947-3467B26E460D}" destId="{D74AD2A0-CA83-E440-9149-95E1AC2AAD78}" srcOrd="0" destOrd="0" presId="urn:microsoft.com/office/officeart/2005/8/layout/hList1"/>
    <dgm:cxn modelId="{A0188F76-7909-6A47-B60F-CE99BFCFAE90}" type="presParOf" srcId="{AA975655-1524-E844-A947-3467B26E460D}" destId="{140A39DC-6254-594E-9BA4-65D209B2A7E7}" srcOrd="1" destOrd="0" presId="urn:microsoft.com/office/officeart/2005/8/layout/hList1"/>
    <dgm:cxn modelId="{92D51EB1-CB32-C344-B261-02E8CF388C1A}" type="presParOf" srcId="{21EBA7EB-FC2E-144C-899E-5839503BFDB1}" destId="{0C595EFC-7777-FA40-96D8-2A9B8A36EF8E}" srcOrd="3" destOrd="0" presId="urn:microsoft.com/office/officeart/2005/8/layout/hList1"/>
    <dgm:cxn modelId="{09FC5235-8579-3E40-81B5-7D106606B4B0}" type="presParOf" srcId="{21EBA7EB-FC2E-144C-899E-5839503BFDB1}" destId="{8834F70E-6EF4-3544-9F57-41CBC779CD2E}" srcOrd="4" destOrd="0" presId="urn:microsoft.com/office/officeart/2005/8/layout/hList1"/>
    <dgm:cxn modelId="{2CB0E452-6FF4-614F-AD26-058E75EA00C3}" type="presParOf" srcId="{8834F70E-6EF4-3544-9F57-41CBC779CD2E}" destId="{BDFAD8ED-BE1B-2F4F-B2E8-C959621F9AF5}" srcOrd="0" destOrd="0" presId="urn:microsoft.com/office/officeart/2005/8/layout/hList1"/>
    <dgm:cxn modelId="{7E99E491-DD43-1440-B452-DD8B061F92F1}" type="presParOf" srcId="{8834F70E-6EF4-3544-9F57-41CBC779CD2E}" destId="{03F8E875-C34F-3349-BC40-8AF0920DCAB4}" srcOrd="1" destOrd="0" presId="urn:microsoft.com/office/officeart/2005/8/layout/hList1"/>
    <dgm:cxn modelId="{05C799E0-DB4F-CC4D-86DD-435E6EE0CC40}" type="presParOf" srcId="{21EBA7EB-FC2E-144C-899E-5839503BFDB1}" destId="{9E18932C-2527-F84F-AA12-39C4783DD87E}" srcOrd="5" destOrd="0" presId="urn:microsoft.com/office/officeart/2005/8/layout/hList1"/>
    <dgm:cxn modelId="{701B79E6-1445-CE48-ACB8-49B377B9E5A6}" type="presParOf" srcId="{21EBA7EB-FC2E-144C-899E-5839503BFDB1}" destId="{E7F5B93C-525D-714A-8B65-267CED18C0DD}" srcOrd="6" destOrd="0" presId="urn:microsoft.com/office/officeart/2005/8/layout/hList1"/>
    <dgm:cxn modelId="{2BE74E33-7DD3-C04C-A6B4-F02E98525D29}" type="presParOf" srcId="{E7F5B93C-525D-714A-8B65-267CED18C0DD}" destId="{2EE3DB72-1A0F-DB40-BF46-D6E2F161DCC3}" srcOrd="0" destOrd="0" presId="urn:microsoft.com/office/officeart/2005/8/layout/hList1"/>
    <dgm:cxn modelId="{DA99802E-FD6C-D743-8ABE-3EC5EF902FCE}" type="presParOf" srcId="{E7F5B93C-525D-714A-8B65-267CED18C0DD}" destId="{240C5A24-7299-FD4E-91D2-850DB422B5A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5FB58C3-A02F-A14D-8BFC-F14E8CFC3804}" type="doc">
      <dgm:prSet loTypeId="urn:microsoft.com/office/officeart/2005/8/layout/hList1" loCatId="" qsTypeId="urn:microsoft.com/office/officeart/2005/8/quickstyle/simple1" qsCatId="simple" csTypeId="urn:microsoft.com/office/officeart/2005/8/colors/colorful3" csCatId="colorful" phldr="1"/>
      <dgm:spPr/>
      <dgm:t>
        <a:bodyPr/>
        <a:lstStyle/>
        <a:p>
          <a:endParaRPr lang="en-US"/>
        </a:p>
      </dgm:t>
    </dgm:pt>
    <dgm:pt modelId="{9F4D52DF-4513-EE4D-8C58-942E25FDEBEA}">
      <dgm:prSet phldrT="[Text]" custT="1"/>
      <dgm:spPr/>
      <dgm:t>
        <a:bodyPr/>
        <a:lstStyle/>
        <a:p>
          <a:r>
            <a:rPr lang="en-US" sz="1000" b="1" dirty="0"/>
            <a:t>Innovation and Leadership </a:t>
          </a:r>
        </a:p>
      </dgm:t>
    </dgm:pt>
    <dgm:pt modelId="{55D8B4F3-D8F8-0E46-A4DC-7CDA47CDD017}" type="parTrans" cxnId="{137E2D63-0A20-F64E-BA8D-BC7154207150}">
      <dgm:prSet/>
      <dgm:spPr/>
      <dgm:t>
        <a:bodyPr/>
        <a:lstStyle/>
        <a:p>
          <a:endParaRPr lang="en-US"/>
        </a:p>
      </dgm:t>
    </dgm:pt>
    <dgm:pt modelId="{DFE3171B-0D21-8844-8FC0-7D086E672656}" type="sibTrans" cxnId="{137E2D63-0A20-F64E-BA8D-BC7154207150}">
      <dgm:prSet/>
      <dgm:spPr/>
      <dgm:t>
        <a:bodyPr/>
        <a:lstStyle/>
        <a:p>
          <a:endParaRPr lang="en-US"/>
        </a:p>
      </dgm:t>
    </dgm:pt>
    <dgm:pt modelId="{4F7403DA-682F-2C43-A31A-0D10AAEF2509}">
      <dgm:prSet phldrT="[Text]" custT="1"/>
      <dgm:spPr/>
      <dgm:t>
        <a:bodyPr/>
        <a:lstStyle/>
        <a:p>
          <a:r>
            <a:rPr lang="en-US" sz="800" dirty="0"/>
            <a:t>This category recognizes institutions that are seeking innovative solutions to sustainability challenges by demonstrating sustainability leadership in ways that are not captured in STARS. </a:t>
          </a:r>
        </a:p>
      </dgm:t>
    </dgm:pt>
    <dgm:pt modelId="{FCA12686-895C-0046-88B3-A992B470DAC0}" type="parTrans" cxnId="{1BA16578-4BD9-0C4B-AD90-2B1CF7B8F0C1}">
      <dgm:prSet/>
      <dgm:spPr/>
      <dgm:t>
        <a:bodyPr/>
        <a:lstStyle/>
        <a:p>
          <a:endParaRPr lang="en-US"/>
        </a:p>
      </dgm:t>
    </dgm:pt>
    <dgm:pt modelId="{AAD75FB0-2A31-E445-92DB-476437489644}" type="sibTrans" cxnId="{1BA16578-4BD9-0C4B-AD90-2B1CF7B8F0C1}">
      <dgm:prSet/>
      <dgm:spPr/>
      <dgm:t>
        <a:bodyPr/>
        <a:lstStyle/>
        <a:p>
          <a:endParaRPr lang="en-US"/>
        </a:p>
      </dgm:t>
    </dgm:pt>
    <dgm:pt modelId="{93AD2673-AC07-2141-A0C4-08ACCDFC81BD}">
      <dgm:prSet phldrT="[Text]" custT="1"/>
      <dgm:spPr/>
      <dgm:t>
        <a:bodyPr/>
        <a:lstStyle/>
        <a:p>
          <a:r>
            <a:rPr lang="en-US" sz="1000" dirty="0"/>
            <a:t>Areas to Improve: Academics</a:t>
          </a:r>
        </a:p>
      </dgm:t>
    </dgm:pt>
    <dgm:pt modelId="{21F1E465-1186-E945-AEEE-7131FEE8E4F2}" type="parTrans" cxnId="{AE5DC126-2D57-AC49-88B2-380950A52F23}">
      <dgm:prSet/>
      <dgm:spPr/>
      <dgm:t>
        <a:bodyPr/>
        <a:lstStyle/>
        <a:p>
          <a:endParaRPr lang="en-US"/>
        </a:p>
      </dgm:t>
    </dgm:pt>
    <dgm:pt modelId="{494391E2-3EAF-3B41-B124-558E584569EB}" type="sibTrans" cxnId="{AE5DC126-2D57-AC49-88B2-380950A52F23}">
      <dgm:prSet/>
      <dgm:spPr/>
      <dgm:t>
        <a:bodyPr/>
        <a:lstStyle/>
        <a:p>
          <a:endParaRPr lang="en-US"/>
        </a:p>
      </dgm:t>
    </dgm:pt>
    <dgm:pt modelId="{9722C4F1-0992-D540-B9D3-81BE36AFD176}">
      <dgm:prSet phldrT="[Text]" custT="1"/>
      <dgm:spPr/>
      <dgm:t>
        <a:bodyPr/>
        <a:lstStyle/>
        <a:p>
          <a:r>
            <a:rPr lang="en-US" sz="800" b="0" i="0" dirty="0"/>
            <a:t>By building out a "database" of "sustainability" courses as identified by instructors, we could capture a broader pool of SI/SF courses</a:t>
          </a:r>
          <a:endParaRPr lang="en-US" sz="800" dirty="0"/>
        </a:p>
      </dgm:t>
    </dgm:pt>
    <dgm:pt modelId="{25201F59-4D6F-794B-A2B7-83822B164659}" type="parTrans" cxnId="{7B9E2A94-428E-BF47-8717-CFB0DD3853F9}">
      <dgm:prSet/>
      <dgm:spPr/>
      <dgm:t>
        <a:bodyPr/>
        <a:lstStyle/>
        <a:p>
          <a:endParaRPr lang="en-US"/>
        </a:p>
      </dgm:t>
    </dgm:pt>
    <dgm:pt modelId="{EA927EEF-059B-F949-9DEB-750DB755E3AA}" type="sibTrans" cxnId="{7B9E2A94-428E-BF47-8717-CFB0DD3853F9}">
      <dgm:prSet/>
      <dgm:spPr/>
      <dgm:t>
        <a:bodyPr/>
        <a:lstStyle/>
        <a:p>
          <a:endParaRPr lang="en-US"/>
        </a:p>
      </dgm:t>
    </dgm:pt>
    <dgm:pt modelId="{6A88CB9E-BAB4-8046-AE21-82630E5BF7BC}">
      <dgm:prSet phldrT="[Text]" custT="1"/>
      <dgm:spPr/>
      <dgm:t>
        <a:bodyPr/>
        <a:lstStyle/>
        <a:p>
          <a:r>
            <a:rPr lang="en-US" sz="1000" dirty="0"/>
            <a:t>Areas to Improve: Engagement</a:t>
          </a:r>
        </a:p>
      </dgm:t>
    </dgm:pt>
    <dgm:pt modelId="{FA3CC615-2963-BA4E-AAE2-E865E7F97F27}" type="parTrans" cxnId="{40E4770F-5820-5840-B05E-5D1D1BA3C63F}">
      <dgm:prSet/>
      <dgm:spPr/>
      <dgm:t>
        <a:bodyPr/>
        <a:lstStyle/>
        <a:p>
          <a:endParaRPr lang="en-US"/>
        </a:p>
      </dgm:t>
    </dgm:pt>
    <dgm:pt modelId="{26BFF775-A152-4D43-A6EE-43DFA8E603ED}" type="sibTrans" cxnId="{40E4770F-5820-5840-B05E-5D1D1BA3C63F}">
      <dgm:prSet/>
      <dgm:spPr/>
      <dgm:t>
        <a:bodyPr/>
        <a:lstStyle/>
        <a:p>
          <a:endParaRPr lang="en-US"/>
        </a:p>
      </dgm:t>
    </dgm:pt>
    <dgm:pt modelId="{806AB5F8-780B-4047-9102-1767D8ACA8E6}">
      <dgm:prSet phldrT="[Text]" custT="1"/>
      <dgm:spPr/>
      <dgm:t>
        <a:bodyPr/>
        <a:lstStyle/>
        <a:p>
          <a:r>
            <a:rPr lang="en-US" sz="800" dirty="0"/>
            <a:t>Mention sustainability in the WCU mission statement</a:t>
          </a:r>
        </a:p>
      </dgm:t>
    </dgm:pt>
    <dgm:pt modelId="{1BE191A4-8AD5-1243-99C5-A813F823C5CA}" type="parTrans" cxnId="{5CF22F69-0C76-7E46-B599-C4115E7A5715}">
      <dgm:prSet/>
      <dgm:spPr/>
      <dgm:t>
        <a:bodyPr/>
        <a:lstStyle/>
        <a:p>
          <a:endParaRPr lang="en-US"/>
        </a:p>
      </dgm:t>
    </dgm:pt>
    <dgm:pt modelId="{E782C248-CBFB-2848-884A-BF77B85966A4}" type="sibTrans" cxnId="{5CF22F69-0C76-7E46-B599-C4115E7A5715}">
      <dgm:prSet/>
      <dgm:spPr/>
      <dgm:t>
        <a:bodyPr/>
        <a:lstStyle/>
        <a:p>
          <a:endParaRPr lang="en-US"/>
        </a:p>
      </dgm:t>
    </dgm:pt>
    <dgm:pt modelId="{78D145DB-3281-DD4C-9782-7CE51854F348}">
      <dgm:prSet phldrT="[Text]" custT="1"/>
      <dgm:spPr/>
      <dgm:t>
        <a:bodyPr/>
        <a:lstStyle/>
        <a:p>
          <a:r>
            <a:rPr lang="en-US" sz="800" dirty="0"/>
            <a:t>Producing a “green guide” for students sustainable life practices</a:t>
          </a:r>
        </a:p>
      </dgm:t>
    </dgm:pt>
    <dgm:pt modelId="{4E3892B2-F700-4346-AECC-53948103644E}" type="parTrans" cxnId="{0341AB87-D3AD-A24F-931B-46F7B3B413EE}">
      <dgm:prSet/>
      <dgm:spPr/>
      <dgm:t>
        <a:bodyPr/>
        <a:lstStyle/>
        <a:p>
          <a:endParaRPr lang="en-US"/>
        </a:p>
      </dgm:t>
    </dgm:pt>
    <dgm:pt modelId="{962610E8-0427-684F-85C1-CBFEC3949C94}" type="sibTrans" cxnId="{0341AB87-D3AD-A24F-931B-46F7B3B413EE}">
      <dgm:prSet/>
      <dgm:spPr/>
      <dgm:t>
        <a:bodyPr/>
        <a:lstStyle/>
        <a:p>
          <a:endParaRPr lang="en-US"/>
        </a:p>
      </dgm:t>
    </dgm:pt>
    <dgm:pt modelId="{A2AD9DF2-FB23-BD4C-B0CB-72F0D3C4BD6D}">
      <dgm:prSet custT="1"/>
      <dgm:spPr/>
      <dgm:t>
        <a:bodyPr/>
        <a:lstStyle/>
        <a:p>
          <a:r>
            <a:rPr lang="en-US" sz="1000" dirty="0"/>
            <a:t>Areas to Improve: Operations</a:t>
          </a:r>
        </a:p>
      </dgm:t>
    </dgm:pt>
    <dgm:pt modelId="{B44D7163-5A64-644F-95A4-39AA5C0FF0D8}" type="parTrans" cxnId="{0C51113B-6CCC-1849-A759-7FFF9A40AF74}">
      <dgm:prSet/>
      <dgm:spPr/>
      <dgm:t>
        <a:bodyPr/>
        <a:lstStyle/>
        <a:p>
          <a:endParaRPr lang="en-US"/>
        </a:p>
      </dgm:t>
    </dgm:pt>
    <dgm:pt modelId="{2CAED585-21AD-3845-BA72-7DF8E731441B}" type="sibTrans" cxnId="{0C51113B-6CCC-1849-A759-7FFF9A40AF74}">
      <dgm:prSet/>
      <dgm:spPr/>
      <dgm:t>
        <a:bodyPr/>
        <a:lstStyle/>
        <a:p>
          <a:endParaRPr lang="en-US"/>
        </a:p>
      </dgm:t>
    </dgm:pt>
    <dgm:pt modelId="{1040EB50-37C4-FE45-9916-61A2B7355AB1}">
      <dgm:prSet custT="1"/>
      <dgm:spPr/>
      <dgm:t>
        <a:bodyPr/>
        <a:lstStyle/>
        <a:p>
          <a:r>
            <a:rPr lang="en-US" sz="1000" dirty="0"/>
            <a:t>Areas to Improve: Administration</a:t>
          </a:r>
        </a:p>
      </dgm:t>
    </dgm:pt>
    <dgm:pt modelId="{F5005679-D503-0443-805A-285DBA57672B}" type="parTrans" cxnId="{D0A62E0A-E4C6-E345-A376-CC86F565F794}">
      <dgm:prSet/>
      <dgm:spPr/>
      <dgm:t>
        <a:bodyPr/>
        <a:lstStyle/>
        <a:p>
          <a:endParaRPr lang="en-US"/>
        </a:p>
      </dgm:t>
    </dgm:pt>
    <dgm:pt modelId="{D9C84BB1-AA34-CB4E-AC11-FB947288424F}" type="sibTrans" cxnId="{D0A62E0A-E4C6-E345-A376-CC86F565F794}">
      <dgm:prSet/>
      <dgm:spPr/>
      <dgm:t>
        <a:bodyPr/>
        <a:lstStyle/>
        <a:p>
          <a:endParaRPr lang="en-US"/>
        </a:p>
      </dgm:t>
    </dgm:pt>
    <dgm:pt modelId="{CF47572F-A03B-5C4C-8051-39DF7B150D48}">
      <dgm:prSet custT="1"/>
      <dgm:spPr/>
      <dgm:t>
        <a:bodyPr/>
        <a:lstStyle/>
        <a:p>
          <a:r>
            <a:rPr lang="en-US" sz="800" dirty="0"/>
            <a:t>Quantify air pollution </a:t>
          </a:r>
        </a:p>
      </dgm:t>
    </dgm:pt>
    <dgm:pt modelId="{F86B6747-44B9-6849-AFEE-9EA07081116D}" type="parTrans" cxnId="{AAC36A60-BACE-A54E-9425-ABFACBD8FFB8}">
      <dgm:prSet/>
      <dgm:spPr/>
      <dgm:t>
        <a:bodyPr/>
        <a:lstStyle/>
        <a:p>
          <a:endParaRPr lang="en-US"/>
        </a:p>
      </dgm:t>
    </dgm:pt>
    <dgm:pt modelId="{23F88B74-E157-B340-9F1F-DDE419E45FDB}" type="sibTrans" cxnId="{AAC36A60-BACE-A54E-9425-ABFACBD8FFB8}">
      <dgm:prSet/>
      <dgm:spPr/>
      <dgm:t>
        <a:bodyPr/>
        <a:lstStyle/>
        <a:p>
          <a:endParaRPr lang="en-US"/>
        </a:p>
      </dgm:t>
    </dgm:pt>
    <dgm:pt modelId="{78B13D56-C68E-014D-9E36-376542BDFF70}">
      <dgm:prSet custT="1"/>
      <dgm:spPr/>
      <dgm:t>
        <a:bodyPr/>
        <a:lstStyle/>
        <a:p>
          <a:r>
            <a:rPr lang="en-US" sz="800" dirty="0"/>
            <a:t>Require all students to complete diversity training at orientation </a:t>
          </a:r>
        </a:p>
      </dgm:t>
    </dgm:pt>
    <dgm:pt modelId="{D4A31071-03DC-974E-855C-6869FE370109}" type="parTrans" cxnId="{E6D1F3EC-18C4-9F4E-9008-C0AAA13E9251}">
      <dgm:prSet/>
      <dgm:spPr/>
      <dgm:t>
        <a:bodyPr/>
        <a:lstStyle/>
        <a:p>
          <a:endParaRPr lang="en-US"/>
        </a:p>
      </dgm:t>
    </dgm:pt>
    <dgm:pt modelId="{9C0BF9CF-0E37-824D-B0AA-A92AA82885EA}" type="sibTrans" cxnId="{E6D1F3EC-18C4-9F4E-9008-C0AAA13E9251}">
      <dgm:prSet/>
      <dgm:spPr/>
      <dgm:t>
        <a:bodyPr/>
        <a:lstStyle/>
        <a:p>
          <a:endParaRPr lang="en-US"/>
        </a:p>
      </dgm:t>
    </dgm:pt>
    <dgm:pt modelId="{2F326C6C-81E8-F848-98FB-31A0032AAC1C}">
      <dgm:prSet custT="1"/>
      <dgm:spPr/>
      <dgm:t>
        <a:bodyPr/>
        <a:lstStyle/>
        <a:p>
          <a:r>
            <a:rPr lang="en-US" sz="800" dirty="0"/>
            <a:t>Expand institutional support for low-income students</a:t>
          </a:r>
        </a:p>
      </dgm:t>
    </dgm:pt>
    <dgm:pt modelId="{A9701F50-EDF3-9847-B2FF-35AFB6A86737}" type="parTrans" cxnId="{5E85F5B8-5AEB-9E40-BB0D-F73F03B49FC3}">
      <dgm:prSet/>
      <dgm:spPr/>
      <dgm:t>
        <a:bodyPr/>
        <a:lstStyle/>
        <a:p>
          <a:endParaRPr lang="en-US"/>
        </a:p>
      </dgm:t>
    </dgm:pt>
    <dgm:pt modelId="{DAEC74CB-0F2B-A84A-AD40-B3E8B3F7AEEE}" type="sibTrans" cxnId="{5E85F5B8-5AEB-9E40-BB0D-F73F03B49FC3}">
      <dgm:prSet/>
      <dgm:spPr/>
      <dgm:t>
        <a:bodyPr/>
        <a:lstStyle/>
        <a:p>
          <a:endParaRPr lang="en-US"/>
        </a:p>
      </dgm:t>
    </dgm:pt>
    <dgm:pt modelId="{2E109F76-6CF2-1C40-9C4D-E9BC9369BB8A}">
      <dgm:prSet phldrT="[Text]" custT="1"/>
      <dgm:spPr/>
      <dgm:t>
        <a:bodyPr/>
        <a:lstStyle/>
        <a:p>
          <a:r>
            <a:rPr lang="en-US" sz="800" dirty="0"/>
            <a:t>WCU should adopt </a:t>
          </a:r>
          <a:r>
            <a:rPr lang="en-US" sz="800" b="0" i="0" dirty="0"/>
            <a:t>university wide sustainability learning outcomes by looking at examples from other schools. </a:t>
          </a:r>
          <a:endParaRPr lang="en-US" sz="800" dirty="0"/>
        </a:p>
      </dgm:t>
    </dgm:pt>
    <dgm:pt modelId="{200E00E8-A5B3-274D-8912-5B0B70EC4247}" type="parTrans" cxnId="{6130F5C4-7D6C-FA44-BF46-4F1FAABA85A2}">
      <dgm:prSet/>
      <dgm:spPr/>
      <dgm:t>
        <a:bodyPr/>
        <a:lstStyle/>
        <a:p>
          <a:endParaRPr lang="en-US"/>
        </a:p>
      </dgm:t>
    </dgm:pt>
    <dgm:pt modelId="{8FD77F54-BAEF-A445-B9B5-9037EF8DC3AF}" type="sibTrans" cxnId="{6130F5C4-7D6C-FA44-BF46-4F1FAABA85A2}">
      <dgm:prSet/>
      <dgm:spPr/>
      <dgm:t>
        <a:bodyPr/>
        <a:lstStyle/>
        <a:p>
          <a:endParaRPr lang="en-US"/>
        </a:p>
      </dgm:t>
    </dgm:pt>
    <dgm:pt modelId="{C537AB11-935C-0F4B-8C8F-20B2C9209563}">
      <dgm:prSet phldrT="[Text]" custT="1"/>
      <dgm:spPr/>
      <dgm:t>
        <a:bodyPr/>
        <a:lstStyle/>
        <a:p>
          <a:r>
            <a:rPr lang="en-US" sz="800" dirty="0"/>
            <a:t>Tracking community service hours of students and employees</a:t>
          </a:r>
        </a:p>
      </dgm:t>
    </dgm:pt>
    <dgm:pt modelId="{428A20F3-9122-844F-A7B2-1A180E896254}" type="parTrans" cxnId="{51FC4AB0-AF0F-7746-AD6B-60FC80ABC8FF}">
      <dgm:prSet/>
      <dgm:spPr/>
      <dgm:t>
        <a:bodyPr/>
        <a:lstStyle/>
        <a:p>
          <a:endParaRPr lang="en-US"/>
        </a:p>
      </dgm:t>
    </dgm:pt>
    <dgm:pt modelId="{4139515B-F16E-5B44-9F6C-1950CB86B38C}" type="sibTrans" cxnId="{51FC4AB0-AF0F-7746-AD6B-60FC80ABC8FF}">
      <dgm:prSet/>
      <dgm:spPr/>
      <dgm:t>
        <a:bodyPr/>
        <a:lstStyle/>
        <a:p>
          <a:endParaRPr lang="en-US"/>
        </a:p>
      </dgm:t>
    </dgm:pt>
    <dgm:pt modelId="{5434075D-5C9F-384A-B390-1B2B8ECB753B}">
      <dgm:prSet phldrT="[Text]" custT="1"/>
      <dgm:spPr/>
      <dgm:t>
        <a:bodyPr/>
        <a:lstStyle/>
        <a:p>
          <a:r>
            <a:rPr lang="en-US" sz="800" dirty="0"/>
            <a:t>Implementing sustainability into graduate orientation. </a:t>
          </a:r>
        </a:p>
      </dgm:t>
    </dgm:pt>
    <dgm:pt modelId="{FFF48AE6-F1CE-DF40-8D32-D6BF7A488A0E}" type="parTrans" cxnId="{D93E3A86-40C3-3C46-B3B8-9EA7B8E0D455}">
      <dgm:prSet/>
      <dgm:spPr/>
      <dgm:t>
        <a:bodyPr/>
        <a:lstStyle/>
        <a:p>
          <a:endParaRPr lang="en-US"/>
        </a:p>
      </dgm:t>
    </dgm:pt>
    <dgm:pt modelId="{5FA4E38C-B231-D84F-9667-E01485EFA74E}" type="sibTrans" cxnId="{D93E3A86-40C3-3C46-B3B8-9EA7B8E0D455}">
      <dgm:prSet/>
      <dgm:spPr/>
      <dgm:t>
        <a:bodyPr/>
        <a:lstStyle/>
        <a:p>
          <a:endParaRPr lang="en-US"/>
        </a:p>
      </dgm:t>
    </dgm:pt>
    <dgm:pt modelId="{EB1DA865-0F9A-CB4B-8868-54593F4C25B1}">
      <dgm:prSet custT="1"/>
      <dgm:spPr/>
      <dgm:t>
        <a:bodyPr/>
        <a:lstStyle/>
        <a:p>
          <a:r>
            <a:rPr lang="en-US" sz="800" dirty="0"/>
            <a:t>Use Green Seal cleaning products in buildings on campus</a:t>
          </a:r>
        </a:p>
      </dgm:t>
    </dgm:pt>
    <dgm:pt modelId="{2A575AD6-6508-9D45-8004-A58090601F83}" type="parTrans" cxnId="{7005ECFF-ABF3-7745-A7EE-7BB212931F15}">
      <dgm:prSet/>
      <dgm:spPr/>
      <dgm:t>
        <a:bodyPr/>
        <a:lstStyle/>
        <a:p>
          <a:endParaRPr lang="en-US"/>
        </a:p>
      </dgm:t>
    </dgm:pt>
    <dgm:pt modelId="{D579FF56-A3C3-2B44-AF2B-77EBFDCE1033}" type="sibTrans" cxnId="{7005ECFF-ABF3-7745-A7EE-7BB212931F15}">
      <dgm:prSet/>
      <dgm:spPr/>
      <dgm:t>
        <a:bodyPr/>
        <a:lstStyle/>
        <a:p>
          <a:endParaRPr lang="en-US"/>
        </a:p>
      </dgm:t>
    </dgm:pt>
    <dgm:pt modelId="{E6801186-EED8-B04F-AB41-A290655A123C}">
      <dgm:prSet custT="1"/>
      <dgm:spPr/>
      <dgm:t>
        <a:bodyPr/>
        <a:lstStyle/>
        <a:p>
          <a:r>
            <a:rPr lang="en-US" sz="800" dirty="0"/>
            <a:t>Change percent of expenditures on cleaning and janitorial products to meet recognized sustainability standards</a:t>
          </a:r>
        </a:p>
      </dgm:t>
    </dgm:pt>
    <dgm:pt modelId="{AADE5E67-EAEC-504E-BED0-E878B9909AA3}" type="parTrans" cxnId="{1118C3CF-B626-9646-A506-3E2EE8E3BE1A}">
      <dgm:prSet/>
      <dgm:spPr/>
      <dgm:t>
        <a:bodyPr/>
        <a:lstStyle/>
        <a:p>
          <a:endParaRPr lang="en-US"/>
        </a:p>
      </dgm:t>
    </dgm:pt>
    <dgm:pt modelId="{EBD9AE1C-734C-A543-8C2D-B5F18881B2D3}" type="sibTrans" cxnId="{1118C3CF-B626-9646-A506-3E2EE8E3BE1A}">
      <dgm:prSet/>
      <dgm:spPr/>
      <dgm:t>
        <a:bodyPr/>
        <a:lstStyle/>
        <a:p>
          <a:endParaRPr lang="en-US"/>
        </a:p>
      </dgm:t>
    </dgm:pt>
    <dgm:pt modelId="{C24A770F-E8D8-4440-8912-E7EDF365DD8F}">
      <dgm:prSet custT="1"/>
      <dgm:spPr/>
      <dgm:t>
        <a:bodyPr/>
        <a:lstStyle/>
        <a:p>
          <a:r>
            <a:rPr lang="en-US" sz="800" dirty="0"/>
            <a:t>Restrict outdoor smoking or make WCU a smokefree campus</a:t>
          </a:r>
        </a:p>
      </dgm:t>
    </dgm:pt>
    <dgm:pt modelId="{CEC3569B-635F-454F-B1A9-6753BA4858AD}" type="parTrans" cxnId="{A0EE8399-BE1B-854E-A262-272B8E815DE7}">
      <dgm:prSet/>
      <dgm:spPr/>
      <dgm:t>
        <a:bodyPr/>
        <a:lstStyle/>
        <a:p>
          <a:endParaRPr lang="en-US"/>
        </a:p>
      </dgm:t>
    </dgm:pt>
    <dgm:pt modelId="{B7B3030C-6521-3A46-B3D4-A9E7704EB67C}" type="sibTrans" cxnId="{A0EE8399-BE1B-854E-A262-272B8E815DE7}">
      <dgm:prSet/>
      <dgm:spPr/>
      <dgm:t>
        <a:bodyPr/>
        <a:lstStyle/>
        <a:p>
          <a:endParaRPr lang="en-US"/>
        </a:p>
      </dgm:t>
    </dgm:pt>
    <dgm:pt modelId="{BF0F0968-72D5-AB40-9F93-F06FB6F58FA7}">
      <dgm:prSet phldrT="[Text]" custT="1"/>
      <dgm:spPr/>
      <dgm:t>
        <a:bodyPr/>
        <a:lstStyle/>
        <a:p>
          <a:r>
            <a:rPr lang="en-US" sz="800" dirty="0"/>
            <a:t>Institutions may earn up to 4 additional credits on their STARS rating, with each credit being worth a maximum of 0.5 bonus points. </a:t>
          </a:r>
        </a:p>
      </dgm:t>
    </dgm:pt>
    <dgm:pt modelId="{02473D44-9C78-674F-8049-32772A2D411F}" type="parTrans" cxnId="{0D4B396D-A032-A943-B032-5C976F2F6B92}">
      <dgm:prSet/>
      <dgm:spPr/>
      <dgm:t>
        <a:bodyPr/>
        <a:lstStyle/>
        <a:p>
          <a:endParaRPr lang="en-US"/>
        </a:p>
      </dgm:t>
    </dgm:pt>
    <dgm:pt modelId="{70DB7BE8-3BD6-0D45-895B-E93531DA7793}" type="sibTrans" cxnId="{0D4B396D-A032-A943-B032-5C976F2F6B92}">
      <dgm:prSet/>
      <dgm:spPr/>
      <dgm:t>
        <a:bodyPr/>
        <a:lstStyle/>
        <a:p>
          <a:endParaRPr lang="en-US"/>
        </a:p>
      </dgm:t>
    </dgm:pt>
    <dgm:pt modelId="{0561632B-84A0-C847-9E13-132EBEACA82A}" type="pres">
      <dgm:prSet presAssocID="{25FB58C3-A02F-A14D-8BFC-F14E8CFC3804}" presName="Name0" presStyleCnt="0">
        <dgm:presLayoutVars>
          <dgm:dir/>
          <dgm:animLvl val="lvl"/>
          <dgm:resizeHandles val="exact"/>
        </dgm:presLayoutVars>
      </dgm:prSet>
      <dgm:spPr/>
    </dgm:pt>
    <dgm:pt modelId="{83C1072E-B0DB-DC49-920B-D8C799BAE58E}" type="pres">
      <dgm:prSet presAssocID="{9F4D52DF-4513-EE4D-8C58-942E25FDEBEA}" presName="composite" presStyleCnt="0"/>
      <dgm:spPr/>
    </dgm:pt>
    <dgm:pt modelId="{A2AFF14B-3A7D-BE4F-930F-6FFEDF9541E4}" type="pres">
      <dgm:prSet presAssocID="{9F4D52DF-4513-EE4D-8C58-942E25FDEBEA}" presName="parTx" presStyleLbl="alignNode1" presStyleIdx="0" presStyleCnt="5" custScaleX="108586" custLinFactNeighborX="-872" custLinFactNeighborY="3163">
        <dgm:presLayoutVars>
          <dgm:chMax val="0"/>
          <dgm:chPref val="0"/>
          <dgm:bulletEnabled val="1"/>
        </dgm:presLayoutVars>
      </dgm:prSet>
      <dgm:spPr/>
    </dgm:pt>
    <dgm:pt modelId="{7CD8E1A6-3451-E74E-89B7-D576C2F2C688}" type="pres">
      <dgm:prSet presAssocID="{9F4D52DF-4513-EE4D-8C58-942E25FDEBEA}" presName="desTx" presStyleLbl="alignAccFollowNode1" presStyleIdx="0" presStyleCnt="5" custScaleX="143278">
        <dgm:presLayoutVars>
          <dgm:bulletEnabled val="1"/>
        </dgm:presLayoutVars>
      </dgm:prSet>
      <dgm:spPr/>
    </dgm:pt>
    <dgm:pt modelId="{CA031D07-88A6-7946-A156-5AB0C12BAB3E}" type="pres">
      <dgm:prSet presAssocID="{DFE3171B-0D21-8844-8FC0-7D086E672656}" presName="space" presStyleCnt="0"/>
      <dgm:spPr/>
    </dgm:pt>
    <dgm:pt modelId="{49461A0A-6915-1441-B675-F93DE0FA9882}" type="pres">
      <dgm:prSet presAssocID="{93AD2673-AC07-2141-A0C4-08ACCDFC81BD}" presName="composite" presStyleCnt="0"/>
      <dgm:spPr/>
    </dgm:pt>
    <dgm:pt modelId="{E9E13FF0-A003-0D4B-8AB9-E0F9472772C1}" type="pres">
      <dgm:prSet presAssocID="{93AD2673-AC07-2141-A0C4-08ACCDFC81BD}" presName="parTx" presStyleLbl="alignNode1" presStyleIdx="1" presStyleCnt="5" custScaleX="115286">
        <dgm:presLayoutVars>
          <dgm:chMax val="0"/>
          <dgm:chPref val="0"/>
          <dgm:bulletEnabled val="1"/>
        </dgm:presLayoutVars>
      </dgm:prSet>
      <dgm:spPr/>
    </dgm:pt>
    <dgm:pt modelId="{B890B373-55B8-BF4F-AA73-1E9D38AFFAF1}" type="pres">
      <dgm:prSet presAssocID="{93AD2673-AC07-2141-A0C4-08ACCDFC81BD}" presName="desTx" presStyleLbl="alignAccFollowNode1" presStyleIdx="1" presStyleCnt="5" custScaleX="145879">
        <dgm:presLayoutVars>
          <dgm:bulletEnabled val="1"/>
        </dgm:presLayoutVars>
      </dgm:prSet>
      <dgm:spPr/>
    </dgm:pt>
    <dgm:pt modelId="{CEB11650-B8DF-CC44-8A0E-744CEDE2A9F0}" type="pres">
      <dgm:prSet presAssocID="{494391E2-3EAF-3B41-B124-558E584569EB}" presName="space" presStyleCnt="0"/>
      <dgm:spPr/>
    </dgm:pt>
    <dgm:pt modelId="{7C2F500C-1CDB-9042-A562-BFAEA426EC0C}" type="pres">
      <dgm:prSet presAssocID="{6A88CB9E-BAB4-8046-AE21-82630E5BF7BC}" presName="composite" presStyleCnt="0"/>
      <dgm:spPr/>
    </dgm:pt>
    <dgm:pt modelId="{7B856DE0-64DB-6245-BA97-B2226F1AB524}" type="pres">
      <dgm:prSet presAssocID="{6A88CB9E-BAB4-8046-AE21-82630E5BF7BC}" presName="parTx" presStyleLbl="alignNode1" presStyleIdx="2" presStyleCnt="5" custScaleX="112976">
        <dgm:presLayoutVars>
          <dgm:chMax val="0"/>
          <dgm:chPref val="0"/>
          <dgm:bulletEnabled val="1"/>
        </dgm:presLayoutVars>
      </dgm:prSet>
      <dgm:spPr/>
    </dgm:pt>
    <dgm:pt modelId="{EE477302-CC3F-7B45-BFE7-D53729392FAD}" type="pres">
      <dgm:prSet presAssocID="{6A88CB9E-BAB4-8046-AE21-82630E5BF7BC}" presName="desTx" presStyleLbl="alignAccFollowNode1" presStyleIdx="2" presStyleCnt="5" custScaleX="150122">
        <dgm:presLayoutVars>
          <dgm:bulletEnabled val="1"/>
        </dgm:presLayoutVars>
      </dgm:prSet>
      <dgm:spPr/>
    </dgm:pt>
    <dgm:pt modelId="{7DA1EFA1-A384-2A4C-96E2-692D24920B5C}" type="pres">
      <dgm:prSet presAssocID="{26BFF775-A152-4D43-A6EE-43DFA8E603ED}" presName="space" presStyleCnt="0"/>
      <dgm:spPr/>
    </dgm:pt>
    <dgm:pt modelId="{31B79203-9134-FF4E-8206-76DDB0646405}" type="pres">
      <dgm:prSet presAssocID="{A2AD9DF2-FB23-BD4C-B0CB-72F0D3C4BD6D}" presName="composite" presStyleCnt="0"/>
      <dgm:spPr/>
    </dgm:pt>
    <dgm:pt modelId="{C367295E-286C-7647-A897-37E9212402BD}" type="pres">
      <dgm:prSet presAssocID="{A2AD9DF2-FB23-BD4C-B0CB-72F0D3C4BD6D}" presName="parTx" presStyleLbl="alignNode1" presStyleIdx="3" presStyleCnt="5" custScaleX="110575">
        <dgm:presLayoutVars>
          <dgm:chMax val="0"/>
          <dgm:chPref val="0"/>
          <dgm:bulletEnabled val="1"/>
        </dgm:presLayoutVars>
      </dgm:prSet>
      <dgm:spPr/>
    </dgm:pt>
    <dgm:pt modelId="{F103C4A2-A7A1-1B45-85CA-C745806269EB}" type="pres">
      <dgm:prSet presAssocID="{A2AD9DF2-FB23-BD4C-B0CB-72F0D3C4BD6D}" presName="desTx" presStyleLbl="alignAccFollowNode1" presStyleIdx="3" presStyleCnt="5" custScaleX="156329">
        <dgm:presLayoutVars>
          <dgm:bulletEnabled val="1"/>
        </dgm:presLayoutVars>
      </dgm:prSet>
      <dgm:spPr/>
    </dgm:pt>
    <dgm:pt modelId="{0D7F3DA4-1608-A342-8199-F92DEB994DFB}" type="pres">
      <dgm:prSet presAssocID="{2CAED585-21AD-3845-BA72-7DF8E731441B}" presName="space" presStyleCnt="0"/>
      <dgm:spPr/>
    </dgm:pt>
    <dgm:pt modelId="{90C80D9F-A339-DA49-BB42-202857FE75E4}" type="pres">
      <dgm:prSet presAssocID="{1040EB50-37C4-FE45-9916-61A2B7355AB1}" presName="composite" presStyleCnt="0"/>
      <dgm:spPr/>
    </dgm:pt>
    <dgm:pt modelId="{1F27B797-E691-5048-A033-449F6F022F19}" type="pres">
      <dgm:prSet presAssocID="{1040EB50-37C4-FE45-9916-61A2B7355AB1}" presName="parTx" presStyleLbl="alignNode1" presStyleIdx="4" presStyleCnt="5" custScaleX="113141">
        <dgm:presLayoutVars>
          <dgm:chMax val="0"/>
          <dgm:chPref val="0"/>
          <dgm:bulletEnabled val="1"/>
        </dgm:presLayoutVars>
      </dgm:prSet>
      <dgm:spPr/>
    </dgm:pt>
    <dgm:pt modelId="{75BE95EA-7565-D54D-A9C9-8D72F5EC6E3C}" type="pres">
      <dgm:prSet presAssocID="{1040EB50-37C4-FE45-9916-61A2B7355AB1}" presName="desTx" presStyleLbl="alignAccFollowNode1" presStyleIdx="4" presStyleCnt="5" custScaleX="155085">
        <dgm:presLayoutVars>
          <dgm:bulletEnabled val="1"/>
        </dgm:presLayoutVars>
      </dgm:prSet>
      <dgm:spPr/>
    </dgm:pt>
  </dgm:ptLst>
  <dgm:cxnLst>
    <dgm:cxn modelId="{4BD57A01-C5F1-6E4A-84E0-7C263A939377}" type="presOf" srcId="{EB1DA865-0F9A-CB4B-8868-54593F4C25B1}" destId="{F103C4A2-A7A1-1B45-85CA-C745806269EB}" srcOrd="0" destOrd="1" presId="urn:microsoft.com/office/officeart/2005/8/layout/hList1"/>
    <dgm:cxn modelId="{D0A62E0A-E4C6-E345-A376-CC86F565F794}" srcId="{25FB58C3-A02F-A14D-8BFC-F14E8CFC3804}" destId="{1040EB50-37C4-FE45-9916-61A2B7355AB1}" srcOrd="4" destOrd="0" parTransId="{F5005679-D503-0443-805A-285DBA57672B}" sibTransId="{D9C84BB1-AA34-CB4E-AC11-FB947288424F}"/>
    <dgm:cxn modelId="{33F1F50A-38BE-2741-A41F-6FBBE824A8FC}" type="presOf" srcId="{5434075D-5C9F-384A-B390-1B2B8ECB753B}" destId="{EE477302-CC3F-7B45-BFE7-D53729392FAD}" srcOrd="0" destOrd="3" presId="urn:microsoft.com/office/officeart/2005/8/layout/hList1"/>
    <dgm:cxn modelId="{40E4770F-5820-5840-B05E-5D1D1BA3C63F}" srcId="{25FB58C3-A02F-A14D-8BFC-F14E8CFC3804}" destId="{6A88CB9E-BAB4-8046-AE21-82630E5BF7BC}" srcOrd="2" destOrd="0" parTransId="{FA3CC615-2963-BA4E-AAE2-E865E7F97F27}" sibTransId="{26BFF775-A152-4D43-A6EE-43DFA8E603ED}"/>
    <dgm:cxn modelId="{E2A4E813-B29B-C346-8AD5-A51FF712559A}" type="presOf" srcId="{E6801186-EED8-B04F-AB41-A290655A123C}" destId="{F103C4A2-A7A1-1B45-85CA-C745806269EB}" srcOrd="0" destOrd="2" presId="urn:microsoft.com/office/officeart/2005/8/layout/hList1"/>
    <dgm:cxn modelId="{B2020B1D-D4AA-D24F-9A27-74D3F17ABAF4}" type="presOf" srcId="{806AB5F8-780B-4047-9102-1767D8ACA8E6}" destId="{EE477302-CC3F-7B45-BFE7-D53729392FAD}" srcOrd="0" destOrd="0" presId="urn:microsoft.com/office/officeart/2005/8/layout/hList1"/>
    <dgm:cxn modelId="{AE5DC126-2D57-AC49-88B2-380950A52F23}" srcId="{25FB58C3-A02F-A14D-8BFC-F14E8CFC3804}" destId="{93AD2673-AC07-2141-A0C4-08ACCDFC81BD}" srcOrd="1" destOrd="0" parTransId="{21F1E465-1186-E945-AEEE-7131FEE8E4F2}" sibTransId="{494391E2-3EAF-3B41-B124-558E584569EB}"/>
    <dgm:cxn modelId="{2E25CE31-4619-724E-870D-5183B00BA1FF}" type="presOf" srcId="{9722C4F1-0992-D540-B9D3-81BE36AFD176}" destId="{B890B373-55B8-BF4F-AA73-1E9D38AFFAF1}" srcOrd="0" destOrd="0" presId="urn:microsoft.com/office/officeart/2005/8/layout/hList1"/>
    <dgm:cxn modelId="{0C51113B-6CCC-1849-A759-7FFF9A40AF74}" srcId="{25FB58C3-A02F-A14D-8BFC-F14E8CFC3804}" destId="{A2AD9DF2-FB23-BD4C-B0CB-72F0D3C4BD6D}" srcOrd="3" destOrd="0" parTransId="{B44D7163-5A64-644F-95A4-39AA5C0FF0D8}" sibTransId="{2CAED585-21AD-3845-BA72-7DF8E731441B}"/>
    <dgm:cxn modelId="{33035D5E-8ED8-8447-89EE-963572D694AC}" type="presOf" srcId="{BF0F0968-72D5-AB40-9F93-F06FB6F58FA7}" destId="{7CD8E1A6-3451-E74E-89B7-D576C2F2C688}" srcOrd="0" destOrd="1" presId="urn:microsoft.com/office/officeart/2005/8/layout/hList1"/>
    <dgm:cxn modelId="{AAC36A60-BACE-A54E-9425-ABFACBD8FFB8}" srcId="{A2AD9DF2-FB23-BD4C-B0CB-72F0D3C4BD6D}" destId="{CF47572F-A03B-5C4C-8051-39DF7B150D48}" srcOrd="0" destOrd="0" parTransId="{F86B6747-44B9-6849-AFEE-9EA07081116D}" sibTransId="{23F88B74-E157-B340-9F1F-DDE419E45FDB}"/>
    <dgm:cxn modelId="{16D7E062-E745-DE49-9E62-31D9AE20897D}" type="presOf" srcId="{25FB58C3-A02F-A14D-8BFC-F14E8CFC3804}" destId="{0561632B-84A0-C847-9E13-132EBEACA82A}" srcOrd="0" destOrd="0" presId="urn:microsoft.com/office/officeart/2005/8/layout/hList1"/>
    <dgm:cxn modelId="{137E2D63-0A20-F64E-BA8D-BC7154207150}" srcId="{25FB58C3-A02F-A14D-8BFC-F14E8CFC3804}" destId="{9F4D52DF-4513-EE4D-8C58-942E25FDEBEA}" srcOrd="0" destOrd="0" parTransId="{55D8B4F3-D8F8-0E46-A4DC-7CDA47CDD017}" sibTransId="{DFE3171B-0D21-8844-8FC0-7D086E672656}"/>
    <dgm:cxn modelId="{5CF22F69-0C76-7E46-B599-C4115E7A5715}" srcId="{6A88CB9E-BAB4-8046-AE21-82630E5BF7BC}" destId="{806AB5F8-780B-4047-9102-1767D8ACA8E6}" srcOrd="0" destOrd="0" parTransId="{1BE191A4-8AD5-1243-99C5-A813F823C5CA}" sibTransId="{E782C248-CBFB-2848-884A-BF77B85966A4}"/>
    <dgm:cxn modelId="{0D4B396D-A032-A943-B032-5C976F2F6B92}" srcId="{9F4D52DF-4513-EE4D-8C58-942E25FDEBEA}" destId="{BF0F0968-72D5-AB40-9F93-F06FB6F58FA7}" srcOrd="1" destOrd="0" parTransId="{02473D44-9C78-674F-8049-32772A2D411F}" sibTransId="{70DB7BE8-3BD6-0D45-895B-E93531DA7793}"/>
    <dgm:cxn modelId="{1BA16578-4BD9-0C4B-AD90-2B1CF7B8F0C1}" srcId="{9F4D52DF-4513-EE4D-8C58-942E25FDEBEA}" destId="{4F7403DA-682F-2C43-A31A-0D10AAEF2509}" srcOrd="0" destOrd="0" parTransId="{FCA12686-895C-0046-88B3-A992B470DAC0}" sibTransId="{AAD75FB0-2A31-E445-92DB-476437489644}"/>
    <dgm:cxn modelId="{FA9BDF7E-36A8-8042-91B4-B63B46EB4D57}" type="presOf" srcId="{2E109F76-6CF2-1C40-9C4D-E9BC9369BB8A}" destId="{B890B373-55B8-BF4F-AA73-1E9D38AFFAF1}" srcOrd="0" destOrd="1" presId="urn:microsoft.com/office/officeart/2005/8/layout/hList1"/>
    <dgm:cxn modelId="{26064E82-549F-2548-A04B-24AA76D08AF7}" type="presOf" srcId="{78B13D56-C68E-014D-9E36-376542BDFF70}" destId="{75BE95EA-7565-D54D-A9C9-8D72F5EC6E3C}" srcOrd="0" destOrd="0" presId="urn:microsoft.com/office/officeart/2005/8/layout/hList1"/>
    <dgm:cxn modelId="{2C8C7182-3A73-AC45-BF26-E0D5207E12CF}" type="presOf" srcId="{9F4D52DF-4513-EE4D-8C58-942E25FDEBEA}" destId="{A2AFF14B-3A7D-BE4F-930F-6FFEDF9541E4}" srcOrd="0" destOrd="0" presId="urn:microsoft.com/office/officeart/2005/8/layout/hList1"/>
    <dgm:cxn modelId="{D93E3A86-40C3-3C46-B3B8-9EA7B8E0D455}" srcId="{6A88CB9E-BAB4-8046-AE21-82630E5BF7BC}" destId="{5434075D-5C9F-384A-B390-1B2B8ECB753B}" srcOrd="3" destOrd="0" parTransId="{FFF48AE6-F1CE-DF40-8D32-D6BF7A488A0E}" sibTransId="{5FA4E38C-B231-D84F-9667-E01485EFA74E}"/>
    <dgm:cxn modelId="{0341AB87-D3AD-A24F-931B-46F7B3B413EE}" srcId="{6A88CB9E-BAB4-8046-AE21-82630E5BF7BC}" destId="{78D145DB-3281-DD4C-9782-7CE51854F348}" srcOrd="1" destOrd="0" parTransId="{4E3892B2-F700-4346-AECC-53948103644E}" sibTransId="{962610E8-0427-684F-85C1-CBFEC3949C94}"/>
    <dgm:cxn modelId="{A4595B90-C46E-6545-B712-950B6CAAF8BB}" type="presOf" srcId="{1040EB50-37C4-FE45-9916-61A2B7355AB1}" destId="{1F27B797-E691-5048-A033-449F6F022F19}" srcOrd="0" destOrd="0" presId="urn:microsoft.com/office/officeart/2005/8/layout/hList1"/>
    <dgm:cxn modelId="{C5BFCB93-B81A-FD4A-921B-EB0406193340}" type="presOf" srcId="{2F326C6C-81E8-F848-98FB-31A0032AAC1C}" destId="{75BE95EA-7565-D54D-A9C9-8D72F5EC6E3C}" srcOrd="0" destOrd="1" presId="urn:microsoft.com/office/officeart/2005/8/layout/hList1"/>
    <dgm:cxn modelId="{7B9E2A94-428E-BF47-8717-CFB0DD3853F9}" srcId="{93AD2673-AC07-2141-A0C4-08ACCDFC81BD}" destId="{9722C4F1-0992-D540-B9D3-81BE36AFD176}" srcOrd="0" destOrd="0" parTransId="{25201F59-4D6F-794B-A2B7-83822B164659}" sibTransId="{EA927EEF-059B-F949-9DEB-750DB755E3AA}"/>
    <dgm:cxn modelId="{A4D46B99-3908-EF44-B28A-81EBD74B3CEC}" type="presOf" srcId="{4F7403DA-682F-2C43-A31A-0D10AAEF2509}" destId="{7CD8E1A6-3451-E74E-89B7-D576C2F2C688}" srcOrd="0" destOrd="0" presId="urn:microsoft.com/office/officeart/2005/8/layout/hList1"/>
    <dgm:cxn modelId="{A0EE8399-BE1B-854E-A262-272B8E815DE7}" srcId="{1040EB50-37C4-FE45-9916-61A2B7355AB1}" destId="{C24A770F-E8D8-4440-8912-E7EDF365DD8F}" srcOrd="2" destOrd="0" parTransId="{CEC3569B-635F-454F-B1A9-6753BA4858AD}" sibTransId="{B7B3030C-6521-3A46-B3D4-A9E7704EB67C}"/>
    <dgm:cxn modelId="{51FC4AB0-AF0F-7746-AD6B-60FC80ABC8FF}" srcId="{6A88CB9E-BAB4-8046-AE21-82630E5BF7BC}" destId="{C537AB11-935C-0F4B-8C8F-20B2C9209563}" srcOrd="2" destOrd="0" parTransId="{428A20F3-9122-844F-A7B2-1A180E896254}" sibTransId="{4139515B-F16E-5B44-9F6C-1950CB86B38C}"/>
    <dgm:cxn modelId="{5E85F5B8-5AEB-9E40-BB0D-F73F03B49FC3}" srcId="{1040EB50-37C4-FE45-9916-61A2B7355AB1}" destId="{2F326C6C-81E8-F848-98FB-31A0032AAC1C}" srcOrd="1" destOrd="0" parTransId="{A9701F50-EDF3-9847-B2FF-35AFB6A86737}" sibTransId="{DAEC74CB-0F2B-A84A-AD40-B3E8B3F7AEEE}"/>
    <dgm:cxn modelId="{E7DB3AC0-0401-9F48-A891-DCA5A8C36F8F}" type="presOf" srcId="{CF47572F-A03B-5C4C-8051-39DF7B150D48}" destId="{F103C4A2-A7A1-1B45-85CA-C745806269EB}" srcOrd="0" destOrd="0" presId="urn:microsoft.com/office/officeart/2005/8/layout/hList1"/>
    <dgm:cxn modelId="{6130F5C4-7D6C-FA44-BF46-4F1FAABA85A2}" srcId="{93AD2673-AC07-2141-A0C4-08ACCDFC81BD}" destId="{2E109F76-6CF2-1C40-9C4D-E9BC9369BB8A}" srcOrd="1" destOrd="0" parTransId="{200E00E8-A5B3-274D-8912-5B0B70EC4247}" sibTransId="{8FD77F54-BAEF-A445-B9B5-9037EF8DC3AF}"/>
    <dgm:cxn modelId="{44720DCB-835D-4E45-AA86-4DD41CE42792}" type="presOf" srcId="{C537AB11-935C-0F4B-8C8F-20B2C9209563}" destId="{EE477302-CC3F-7B45-BFE7-D53729392FAD}" srcOrd="0" destOrd="2" presId="urn:microsoft.com/office/officeart/2005/8/layout/hList1"/>
    <dgm:cxn modelId="{FB1C79CC-C410-1A43-B410-586538FBBAE3}" type="presOf" srcId="{78D145DB-3281-DD4C-9782-7CE51854F348}" destId="{EE477302-CC3F-7B45-BFE7-D53729392FAD}" srcOrd="0" destOrd="1" presId="urn:microsoft.com/office/officeart/2005/8/layout/hList1"/>
    <dgm:cxn modelId="{1118C3CF-B626-9646-A506-3E2EE8E3BE1A}" srcId="{A2AD9DF2-FB23-BD4C-B0CB-72F0D3C4BD6D}" destId="{E6801186-EED8-B04F-AB41-A290655A123C}" srcOrd="2" destOrd="0" parTransId="{AADE5E67-EAEC-504E-BED0-E878B9909AA3}" sibTransId="{EBD9AE1C-734C-A543-8C2D-B5F18881B2D3}"/>
    <dgm:cxn modelId="{CD158FD4-B736-2E4D-82A9-51B115DCB55C}" type="presOf" srcId="{C24A770F-E8D8-4440-8912-E7EDF365DD8F}" destId="{75BE95EA-7565-D54D-A9C9-8D72F5EC6E3C}" srcOrd="0" destOrd="2" presId="urn:microsoft.com/office/officeart/2005/8/layout/hList1"/>
    <dgm:cxn modelId="{053563E4-9D50-CE45-BE76-75C0B6052950}" type="presOf" srcId="{6A88CB9E-BAB4-8046-AE21-82630E5BF7BC}" destId="{7B856DE0-64DB-6245-BA97-B2226F1AB524}" srcOrd="0" destOrd="0" presId="urn:microsoft.com/office/officeart/2005/8/layout/hList1"/>
    <dgm:cxn modelId="{E6D1F3EC-18C4-9F4E-9008-C0AAA13E9251}" srcId="{1040EB50-37C4-FE45-9916-61A2B7355AB1}" destId="{78B13D56-C68E-014D-9E36-376542BDFF70}" srcOrd="0" destOrd="0" parTransId="{D4A31071-03DC-974E-855C-6869FE370109}" sibTransId="{9C0BF9CF-0E37-824D-B0AA-A92AA82885EA}"/>
    <dgm:cxn modelId="{F482DEEE-9ADA-4B4C-9262-8C1C60931139}" type="presOf" srcId="{93AD2673-AC07-2141-A0C4-08ACCDFC81BD}" destId="{E9E13FF0-A003-0D4B-8AB9-E0F9472772C1}" srcOrd="0" destOrd="0" presId="urn:microsoft.com/office/officeart/2005/8/layout/hList1"/>
    <dgm:cxn modelId="{FFC8E7FD-603B-B54C-85CD-B3C909C70F12}" type="presOf" srcId="{A2AD9DF2-FB23-BD4C-B0CB-72F0D3C4BD6D}" destId="{C367295E-286C-7647-A897-37E9212402BD}" srcOrd="0" destOrd="0" presId="urn:microsoft.com/office/officeart/2005/8/layout/hList1"/>
    <dgm:cxn modelId="{7005ECFF-ABF3-7745-A7EE-7BB212931F15}" srcId="{A2AD9DF2-FB23-BD4C-B0CB-72F0D3C4BD6D}" destId="{EB1DA865-0F9A-CB4B-8868-54593F4C25B1}" srcOrd="1" destOrd="0" parTransId="{2A575AD6-6508-9D45-8004-A58090601F83}" sibTransId="{D579FF56-A3C3-2B44-AF2B-77EBFDCE1033}"/>
    <dgm:cxn modelId="{F1494AF8-262B-B247-9196-EF436A5855C7}" type="presParOf" srcId="{0561632B-84A0-C847-9E13-132EBEACA82A}" destId="{83C1072E-B0DB-DC49-920B-D8C799BAE58E}" srcOrd="0" destOrd="0" presId="urn:microsoft.com/office/officeart/2005/8/layout/hList1"/>
    <dgm:cxn modelId="{1407D664-83E9-E648-AAF7-C52F7009391A}" type="presParOf" srcId="{83C1072E-B0DB-DC49-920B-D8C799BAE58E}" destId="{A2AFF14B-3A7D-BE4F-930F-6FFEDF9541E4}" srcOrd="0" destOrd="0" presId="urn:microsoft.com/office/officeart/2005/8/layout/hList1"/>
    <dgm:cxn modelId="{1E08BEEF-8AFB-2044-9F95-98425493D71D}" type="presParOf" srcId="{83C1072E-B0DB-DC49-920B-D8C799BAE58E}" destId="{7CD8E1A6-3451-E74E-89B7-D576C2F2C688}" srcOrd="1" destOrd="0" presId="urn:microsoft.com/office/officeart/2005/8/layout/hList1"/>
    <dgm:cxn modelId="{519AD6C2-5B40-414F-AE19-CD3F6B048758}" type="presParOf" srcId="{0561632B-84A0-C847-9E13-132EBEACA82A}" destId="{CA031D07-88A6-7946-A156-5AB0C12BAB3E}" srcOrd="1" destOrd="0" presId="urn:microsoft.com/office/officeart/2005/8/layout/hList1"/>
    <dgm:cxn modelId="{FE91E41C-9626-9248-9D55-561681562EE1}" type="presParOf" srcId="{0561632B-84A0-C847-9E13-132EBEACA82A}" destId="{49461A0A-6915-1441-B675-F93DE0FA9882}" srcOrd="2" destOrd="0" presId="urn:microsoft.com/office/officeart/2005/8/layout/hList1"/>
    <dgm:cxn modelId="{28FB67DF-86CB-2946-BD37-9A5ED1597DF4}" type="presParOf" srcId="{49461A0A-6915-1441-B675-F93DE0FA9882}" destId="{E9E13FF0-A003-0D4B-8AB9-E0F9472772C1}" srcOrd="0" destOrd="0" presId="urn:microsoft.com/office/officeart/2005/8/layout/hList1"/>
    <dgm:cxn modelId="{D1FA3CE6-5914-3F43-9893-5028B382CD38}" type="presParOf" srcId="{49461A0A-6915-1441-B675-F93DE0FA9882}" destId="{B890B373-55B8-BF4F-AA73-1E9D38AFFAF1}" srcOrd="1" destOrd="0" presId="urn:microsoft.com/office/officeart/2005/8/layout/hList1"/>
    <dgm:cxn modelId="{BE8B9066-AB80-AE44-92C5-0B8AABE4BB49}" type="presParOf" srcId="{0561632B-84A0-C847-9E13-132EBEACA82A}" destId="{CEB11650-B8DF-CC44-8A0E-744CEDE2A9F0}" srcOrd="3" destOrd="0" presId="urn:microsoft.com/office/officeart/2005/8/layout/hList1"/>
    <dgm:cxn modelId="{2C12DA90-3F8A-5F46-861E-1FC11E5E2341}" type="presParOf" srcId="{0561632B-84A0-C847-9E13-132EBEACA82A}" destId="{7C2F500C-1CDB-9042-A562-BFAEA426EC0C}" srcOrd="4" destOrd="0" presId="urn:microsoft.com/office/officeart/2005/8/layout/hList1"/>
    <dgm:cxn modelId="{29E84242-4EE5-5E42-B981-9FD83CE0A0EB}" type="presParOf" srcId="{7C2F500C-1CDB-9042-A562-BFAEA426EC0C}" destId="{7B856DE0-64DB-6245-BA97-B2226F1AB524}" srcOrd="0" destOrd="0" presId="urn:microsoft.com/office/officeart/2005/8/layout/hList1"/>
    <dgm:cxn modelId="{C9A3DD17-BBA8-8242-B6E2-EE3C9A4BF676}" type="presParOf" srcId="{7C2F500C-1CDB-9042-A562-BFAEA426EC0C}" destId="{EE477302-CC3F-7B45-BFE7-D53729392FAD}" srcOrd="1" destOrd="0" presId="urn:microsoft.com/office/officeart/2005/8/layout/hList1"/>
    <dgm:cxn modelId="{8775BFB6-BF34-2241-B860-B5AF6297F681}" type="presParOf" srcId="{0561632B-84A0-C847-9E13-132EBEACA82A}" destId="{7DA1EFA1-A384-2A4C-96E2-692D24920B5C}" srcOrd="5" destOrd="0" presId="urn:microsoft.com/office/officeart/2005/8/layout/hList1"/>
    <dgm:cxn modelId="{7D8E9077-65C8-7548-86AE-D13121A802F6}" type="presParOf" srcId="{0561632B-84A0-C847-9E13-132EBEACA82A}" destId="{31B79203-9134-FF4E-8206-76DDB0646405}" srcOrd="6" destOrd="0" presId="urn:microsoft.com/office/officeart/2005/8/layout/hList1"/>
    <dgm:cxn modelId="{FAD0DB37-BAC5-CD40-A272-6E5F42A99526}" type="presParOf" srcId="{31B79203-9134-FF4E-8206-76DDB0646405}" destId="{C367295E-286C-7647-A897-37E9212402BD}" srcOrd="0" destOrd="0" presId="urn:microsoft.com/office/officeart/2005/8/layout/hList1"/>
    <dgm:cxn modelId="{D1EFFA55-C0D4-FB4F-8497-999EF4AC4B10}" type="presParOf" srcId="{31B79203-9134-FF4E-8206-76DDB0646405}" destId="{F103C4A2-A7A1-1B45-85CA-C745806269EB}" srcOrd="1" destOrd="0" presId="urn:microsoft.com/office/officeart/2005/8/layout/hList1"/>
    <dgm:cxn modelId="{1F26096D-6F37-6948-9920-0804C507C52C}" type="presParOf" srcId="{0561632B-84A0-C847-9E13-132EBEACA82A}" destId="{0D7F3DA4-1608-A342-8199-F92DEB994DFB}" srcOrd="7" destOrd="0" presId="urn:microsoft.com/office/officeart/2005/8/layout/hList1"/>
    <dgm:cxn modelId="{DA2968F5-08E9-F043-B89D-57167431BFA5}" type="presParOf" srcId="{0561632B-84A0-C847-9E13-132EBEACA82A}" destId="{90C80D9F-A339-DA49-BB42-202857FE75E4}" srcOrd="8" destOrd="0" presId="urn:microsoft.com/office/officeart/2005/8/layout/hList1"/>
    <dgm:cxn modelId="{9A096B63-B0A6-C44E-9E1E-91E7B2CAFE37}" type="presParOf" srcId="{90C80D9F-A339-DA49-BB42-202857FE75E4}" destId="{1F27B797-E691-5048-A033-449F6F022F19}" srcOrd="0" destOrd="0" presId="urn:microsoft.com/office/officeart/2005/8/layout/hList1"/>
    <dgm:cxn modelId="{324EBBF3-A6A9-4747-9CA4-A6EDBB4F102D}" type="presParOf" srcId="{90C80D9F-A339-DA49-BB42-202857FE75E4}" destId="{75BE95EA-7565-D54D-A9C9-8D72F5EC6E3C}"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61035-B310-5E42-A0DF-C3619F026D79}">
      <dsp:nvSpPr>
        <dsp:cNvPr id="0" name=""/>
        <dsp:cNvSpPr/>
      </dsp:nvSpPr>
      <dsp:spPr>
        <a:xfrm>
          <a:off x="0" y="0"/>
          <a:ext cx="7568441" cy="378622"/>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 sz="800" kern="1200" dirty="0">
              <a:latin typeface="+mn-lt"/>
              <a:ea typeface="Times New Roman"/>
              <a:cs typeface="Times New Roman"/>
              <a:sym typeface="Times New Roman"/>
            </a:rPr>
            <a:t>An institution’s score is based on the percentage of points it earns by pursuing relevant credits across four main categories: Academics (AC), Engagement (EN), Operations (OP), and Planning &amp; Administration (PA). </a:t>
          </a:r>
          <a:endParaRPr lang="en-US" sz="800" kern="1200" dirty="0">
            <a:latin typeface="+mn-lt"/>
          </a:endParaRPr>
        </a:p>
      </dsp:txBody>
      <dsp:txXfrm>
        <a:off x="1551550" y="0"/>
        <a:ext cx="6016890" cy="378622"/>
      </dsp:txXfrm>
    </dsp:sp>
    <dsp:sp modelId="{DC4AF033-581E-8743-84E4-D4D5B4844E1E}">
      <dsp:nvSpPr>
        <dsp:cNvPr id="0" name=""/>
        <dsp:cNvSpPr/>
      </dsp:nvSpPr>
      <dsp:spPr>
        <a:xfrm>
          <a:off x="37862" y="37862"/>
          <a:ext cx="1513688" cy="302898"/>
        </a:xfrm>
        <a:prstGeom prst="roundRect">
          <a:avLst>
            <a:gd name="adj" fmla="val 10000"/>
          </a:avLst>
        </a:prstGeom>
        <a:solidFill>
          <a:schemeClr val="accent5">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88DDA62E-FBA6-D240-A30B-07AFB349B08F}">
      <dsp:nvSpPr>
        <dsp:cNvPr id="0" name=""/>
        <dsp:cNvSpPr/>
      </dsp:nvSpPr>
      <dsp:spPr>
        <a:xfrm>
          <a:off x="0" y="416485"/>
          <a:ext cx="7568441" cy="378622"/>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 sz="800" kern="1200" dirty="0">
              <a:latin typeface="+mn-lt"/>
              <a:ea typeface="Times New Roman"/>
              <a:cs typeface="Times New Roman"/>
              <a:sym typeface="Times New Roman"/>
            </a:rPr>
            <a:t>Institutions may earn up to four Innovation &amp; Leadership (IN) points for exemplary and path-breaking initiatives that are not covered by other STARS credits or that exceed the highest criterion of a standard credit. </a:t>
          </a:r>
          <a:endParaRPr lang="en-US" sz="800" kern="1200" dirty="0">
            <a:latin typeface="+mn-lt"/>
          </a:endParaRPr>
        </a:p>
      </dsp:txBody>
      <dsp:txXfrm>
        <a:off x="1551550" y="416485"/>
        <a:ext cx="6016890" cy="378622"/>
      </dsp:txXfrm>
    </dsp:sp>
    <dsp:sp modelId="{9FE0097E-B55A-764F-8C60-E289356AAEBA}">
      <dsp:nvSpPr>
        <dsp:cNvPr id="0" name=""/>
        <dsp:cNvSpPr/>
      </dsp:nvSpPr>
      <dsp:spPr>
        <a:xfrm>
          <a:off x="37862" y="454347"/>
          <a:ext cx="1513688" cy="302898"/>
        </a:xfrm>
        <a:prstGeom prst="roundRect">
          <a:avLst>
            <a:gd name="adj" fmla="val 10000"/>
          </a:avLst>
        </a:prstGeom>
        <a:solidFill>
          <a:schemeClr val="accent5">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4F06BEA-F1E2-5247-9AB7-AE7391ABE4DC}">
      <dsp:nvSpPr>
        <dsp:cNvPr id="0" name=""/>
        <dsp:cNvSpPr/>
      </dsp:nvSpPr>
      <dsp:spPr>
        <a:xfrm>
          <a:off x="0" y="832970"/>
          <a:ext cx="7568441" cy="378622"/>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 sz="800" kern="1200" dirty="0">
              <a:latin typeface="+mn-lt"/>
              <a:ea typeface="Times New Roman"/>
              <a:cs typeface="Times New Roman"/>
              <a:sym typeface="Times New Roman"/>
            </a:rPr>
            <a:t>Points are achieved through the following formula: Points Achieved/Points Possible + Innovation &amp; Leadership Points.</a:t>
          </a:r>
          <a:endParaRPr lang="en-US" sz="800" kern="1200" dirty="0">
            <a:latin typeface="+mn-lt"/>
          </a:endParaRPr>
        </a:p>
      </dsp:txBody>
      <dsp:txXfrm>
        <a:off x="1551550" y="832970"/>
        <a:ext cx="6016890" cy="378622"/>
      </dsp:txXfrm>
    </dsp:sp>
    <dsp:sp modelId="{C3E2F7AD-5D69-A840-B8D5-E90A6A83861B}">
      <dsp:nvSpPr>
        <dsp:cNvPr id="0" name=""/>
        <dsp:cNvSpPr/>
      </dsp:nvSpPr>
      <dsp:spPr>
        <a:xfrm>
          <a:off x="37862" y="870832"/>
          <a:ext cx="1513688" cy="302898"/>
        </a:xfrm>
        <a:prstGeom prst="roundRect">
          <a:avLst>
            <a:gd name="adj" fmla="val 10000"/>
          </a:avLst>
        </a:prstGeom>
        <a:solidFill>
          <a:schemeClr val="accent5">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0C580E1-5EEB-E24D-8C8B-48D7891919C2}">
      <dsp:nvSpPr>
        <dsp:cNvPr id="0" name=""/>
        <dsp:cNvSpPr/>
      </dsp:nvSpPr>
      <dsp:spPr>
        <a:xfrm>
          <a:off x="0" y="1249455"/>
          <a:ext cx="7568441" cy="378622"/>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WCU earned extra points in innovation &amp; leadership areas such as c</a:t>
          </a:r>
          <a:r>
            <a:rPr lang="en-US" sz="800" b="0" i="0" u="none" kern="1200" dirty="0"/>
            <a:t>enter for sustainability across the curriculum, food bank, Full-time faculty employment, and grounds certification.</a:t>
          </a:r>
          <a:endParaRPr lang="en-US" sz="800" kern="1200" dirty="0"/>
        </a:p>
      </dsp:txBody>
      <dsp:txXfrm>
        <a:off x="1551550" y="1249455"/>
        <a:ext cx="6016890" cy="378622"/>
      </dsp:txXfrm>
    </dsp:sp>
    <dsp:sp modelId="{5C8F834D-7BF8-DF47-815A-0DCBC4ABF0C1}">
      <dsp:nvSpPr>
        <dsp:cNvPr id="0" name=""/>
        <dsp:cNvSpPr/>
      </dsp:nvSpPr>
      <dsp:spPr>
        <a:xfrm>
          <a:off x="37862" y="1287317"/>
          <a:ext cx="1513688" cy="302898"/>
        </a:xfrm>
        <a:prstGeom prst="roundRect">
          <a:avLst>
            <a:gd name="adj" fmla="val 10000"/>
          </a:avLst>
        </a:prstGeom>
        <a:solidFill>
          <a:schemeClr val="accent5">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2C9A1-6832-534F-80FB-380C8D19EB11}">
      <dsp:nvSpPr>
        <dsp:cNvPr id="0" name=""/>
        <dsp:cNvSpPr/>
      </dsp:nvSpPr>
      <dsp:spPr>
        <a:xfrm rot="16200000">
          <a:off x="1351075" y="-1351075"/>
          <a:ext cx="899081" cy="3601232"/>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1" y="1"/>
        <a:ext cx="3601232" cy="674310"/>
      </dsp:txXfrm>
    </dsp:sp>
    <dsp:sp modelId="{1B800DDB-15CD-9841-BE0F-D233EE38A407}">
      <dsp:nvSpPr>
        <dsp:cNvPr id="0" name=""/>
        <dsp:cNvSpPr/>
      </dsp:nvSpPr>
      <dsp:spPr>
        <a:xfrm>
          <a:off x="3601232" y="0"/>
          <a:ext cx="3601232" cy="899081"/>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601232" y="0"/>
        <a:ext cx="3601232" cy="674310"/>
      </dsp:txXfrm>
    </dsp:sp>
    <dsp:sp modelId="{F9BC132D-FCCA-024E-BE64-F69521FFDF3D}">
      <dsp:nvSpPr>
        <dsp:cNvPr id="0" name=""/>
        <dsp:cNvSpPr/>
      </dsp:nvSpPr>
      <dsp:spPr>
        <a:xfrm rot="10800000">
          <a:off x="0" y="899081"/>
          <a:ext cx="3601232" cy="899081"/>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0" y="1123851"/>
        <a:ext cx="3601232" cy="674310"/>
      </dsp:txXfrm>
    </dsp:sp>
    <dsp:sp modelId="{088838ED-6C1F-1F49-B106-D7D269E2BD99}">
      <dsp:nvSpPr>
        <dsp:cNvPr id="0" name=""/>
        <dsp:cNvSpPr/>
      </dsp:nvSpPr>
      <dsp:spPr>
        <a:xfrm rot="5400000">
          <a:off x="4952308" y="-451994"/>
          <a:ext cx="899081" cy="3601232"/>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5400000">
        <a:off x="3601232" y="1123852"/>
        <a:ext cx="3601232" cy="674310"/>
      </dsp:txXfrm>
    </dsp:sp>
    <dsp:sp modelId="{A761CCE6-9706-394F-BE09-8124F887BB25}">
      <dsp:nvSpPr>
        <dsp:cNvPr id="0" name=""/>
        <dsp:cNvSpPr/>
      </dsp:nvSpPr>
      <dsp:spPr>
        <a:xfrm>
          <a:off x="2520862" y="674310"/>
          <a:ext cx="2160739" cy="44954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542807" y="696255"/>
        <a:ext cx="2116849" cy="405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85628-7829-C24E-8EB8-AB358AE0E1AE}">
      <dsp:nvSpPr>
        <dsp:cNvPr id="0" name=""/>
        <dsp:cNvSpPr/>
      </dsp:nvSpPr>
      <dsp:spPr>
        <a:xfrm>
          <a:off x="149625" y="-167803"/>
          <a:ext cx="1293170" cy="354247"/>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Strengths: Academics</a:t>
          </a:r>
        </a:p>
      </dsp:txBody>
      <dsp:txXfrm>
        <a:off x="149625" y="-167803"/>
        <a:ext cx="1293170" cy="354247"/>
      </dsp:txXfrm>
    </dsp:sp>
    <dsp:sp modelId="{67C17BD1-B68F-3A4D-88AC-89CEFEFCD4CD}">
      <dsp:nvSpPr>
        <dsp:cNvPr id="0" name=""/>
        <dsp:cNvSpPr/>
      </dsp:nvSpPr>
      <dsp:spPr>
        <a:xfrm>
          <a:off x="7254" y="177123"/>
          <a:ext cx="1577913" cy="56142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Undergraduate and Graduate program</a:t>
          </a:r>
        </a:p>
        <a:p>
          <a:pPr marL="57150" lvl="1" indent="-57150" algn="l" defTabSz="355600">
            <a:lnSpc>
              <a:spcPct val="90000"/>
            </a:lnSpc>
            <a:spcBef>
              <a:spcPct val="0"/>
            </a:spcBef>
            <a:spcAft>
              <a:spcPct val="15000"/>
            </a:spcAft>
            <a:buChar char="•"/>
          </a:pPr>
          <a:r>
            <a:rPr lang="en-US" sz="800" kern="1200" dirty="0"/>
            <a:t>Immersive experience</a:t>
          </a:r>
        </a:p>
        <a:p>
          <a:pPr marL="57150" lvl="1" indent="-57150" algn="l" defTabSz="355600">
            <a:lnSpc>
              <a:spcPct val="90000"/>
            </a:lnSpc>
            <a:spcBef>
              <a:spcPct val="0"/>
            </a:spcBef>
            <a:spcAft>
              <a:spcPct val="15000"/>
            </a:spcAft>
            <a:buChar char="•"/>
          </a:pPr>
          <a:r>
            <a:rPr lang="en-US" sz="800" kern="1200" dirty="0"/>
            <a:t>Campus as a living laboratory</a:t>
          </a:r>
        </a:p>
      </dsp:txBody>
      <dsp:txXfrm>
        <a:off x="7254" y="177123"/>
        <a:ext cx="1577913" cy="561425"/>
      </dsp:txXfrm>
    </dsp:sp>
    <dsp:sp modelId="{D74AD2A0-CA83-E440-9149-95E1AC2AAD78}">
      <dsp:nvSpPr>
        <dsp:cNvPr id="0" name=""/>
        <dsp:cNvSpPr/>
      </dsp:nvSpPr>
      <dsp:spPr>
        <a:xfrm>
          <a:off x="2120324" y="-177123"/>
          <a:ext cx="1293170" cy="354247"/>
        </a:xfrm>
        <a:prstGeom prst="rect">
          <a:avLst/>
        </a:prstGeom>
        <a:solidFill>
          <a:schemeClr val="accent3">
            <a:hueOff val="-3327773"/>
            <a:satOff val="28205"/>
            <a:lumOff val="2810"/>
            <a:alphaOff val="0"/>
          </a:schemeClr>
        </a:solidFill>
        <a:ln w="25400" cap="flat" cmpd="sng" algn="ctr">
          <a:solidFill>
            <a:schemeClr val="accent3">
              <a:hueOff val="-3327773"/>
              <a:satOff val="28205"/>
              <a:lumOff val="281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Strengths: Engagement </a:t>
          </a:r>
        </a:p>
      </dsp:txBody>
      <dsp:txXfrm>
        <a:off x="2120324" y="-177123"/>
        <a:ext cx="1293170" cy="354247"/>
      </dsp:txXfrm>
    </dsp:sp>
    <dsp:sp modelId="{140A39DC-6254-594E-9BA4-65D209B2A7E7}">
      <dsp:nvSpPr>
        <dsp:cNvPr id="0" name=""/>
        <dsp:cNvSpPr/>
      </dsp:nvSpPr>
      <dsp:spPr>
        <a:xfrm>
          <a:off x="1768181" y="177123"/>
          <a:ext cx="1997457" cy="561425"/>
        </a:xfrm>
        <a:prstGeom prst="rect">
          <a:avLst/>
        </a:prstGeom>
        <a:solidFill>
          <a:schemeClr val="accent3">
            <a:tint val="40000"/>
            <a:alpha val="90000"/>
            <a:hueOff val="-3547309"/>
            <a:satOff val="29713"/>
            <a:lumOff val="1619"/>
            <a:alphaOff val="0"/>
          </a:schemeClr>
        </a:solidFill>
        <a:ln w="25400" cap="flat" cmpd="sng" algn="ctr">
          <a:solidFill>
            <a:schemeClr val="accent3">
              <a:tint val="40000"/>
              <a:alpha val="90000"/>
              <a:hueOff val="-3547309"/>
              <a:satOff val="29713"/>
              <a:lumOff val="16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Employee and Student Orientation</a:t>
          </a:r>
        </a:p>
        <a:p>
          <a:pPr marL="57150" lvl="1" indent="-57150" algn="l" defTabSz="355600">
            <a:lnSpc>
              <a:spcPct val="90000"/>
            </a:lnSpc>
            <a:spcBef>
              <a:spcPct val="0"/>
            </a:spcBef>
            <a:spcAft>
              <a:spcPct val="15000"/>
            </a:spcAft>
            <a:buChar char="•"/>
          </a:pPr>
          <a:r>
            <a:rPr lang="en-US" sz="800" kern="1200" dirty="0"/>
            <a:t>Community Partnerships</a:t>
          </a:r>
        </a:p>
        <a:p>
          <a:pPr marL="57150" lvl="1" indent="-57150" algn="l" defTabSz="355600">
            <a:lnSpc>
              <a:spcPct val="90000"/>
            </a:lnSpc>
            <a:spcBef>
              <a:spcPct val="0"/>
            </a:spcBef>
            <a:spcAft>
              <a:spcPct val="15000"/>
            </a:spcAft>
            <a:buChar char="•"/>
          </a:pPr>
          <a:r>
            <a:rPr lang="en-US" sz="800" kern="1200" dirty="0"/>
            <a:t>Inter-campus Collaboration</a:t>
          </a:r>
        </a:p>
        <a:p>
          <a:pPr marL="57150" lvl="1" indent="-57150" algn="l" defTabSz="355600">
            <a:lnSpc>
              <a:spcPct val="90000"/>
            </a:lnSpc>
            <a:spcBef>
              <a:spcPct val="0"/>
            </a:spcBef>
            <a:spcAft>
              <a:spcPct val="15000"/>
            </a:spcAft>
            <a:buChar char="•"/>
          </a:pPr>
          <a:r>
            <a:rPr lang="en-US" sz="800" kern="1200" dirty="0"/>
            <a:t>Student Educators Program</a:t>
          </a:r>
        </a:p>
      </dsp:txBody>
      <dsp:txXfrm>
        <a:off x="1768181" y="177123"/>
        <a:ext cx="1997457" cy="561425"/>
      </dsp:txXfrm>
    </dsp:sp>
    <dsp:sp modelId="{BDFAD8ED-BE1B-2F4F-B2E8-C959621F9AF5}">
      <dsp:nvSpPr>
        <dsp:cNvPr id="0" name=""/>
        <dsp:cNvSpPr/>
      </dsp:nvSpPr>
      <dsp:spPr>
        <a:xfrm>
          <a:off x="4089562" y="-177123"/>
          <a:ext cx="1293170" cy="354247"/>
        </a:xfrm>
        <a:prstGeom prst="rect">
          <a:avLst/>
        </a:prstGeom>
        <a:solidFill>
          <a:schemeClr val="accent3">
            <a:hueOff val="-6655546"/>
            <a:satOff val="56410"/>
            <a:lumOff val="5621"/>
            <a:alphaOff val="0"/>
          </a:schemeClr>
        </a:solidFill>
        <a:ln w="25400" cap="flat" cmpd="sng" algn="ctr">
          <a:solidFill>
            <a:schemeClr val="accent3">
              <a:hueOff val="-6655546"/>
              <a:satOff val="56410"/>
              <a:lumOff val="5621"/>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Strengths: Operations</a:t>
          </a:r>
        </a:p>
      </dsp:txBody>
      <dsp:txXfrm>
        <a:off x="4089562" y="-177123"/>
        <a:ext cx="1293170" cy="354247"/>
      </dsp:txXfrm>
    </dsp:sp>
    <dsp:sp modelId="{03F8E875-C34F-3349-BC40-8AF0920DCAB4}">
      <dsp:nvSpPr>
        <dsp:cNvPr id="0" name=""/>
        <dsp:cNvSpPr/>
      </dsp:nvSpPr>
      <dsp:spPr>
        <a:xfrm>
          <a:off x="3946505" y="177123"/>
          <a:ext cx="1579284" cy="561425"/>
        </a:xfrm>
        <a:prstGeom prst="rect">
          <a:avLst/>
        </a:prstGeom>
        <a:solidFill>
          <a:schemeClr val="accent3">
            <a:tint val="40000"/>
            <a:alpha val="90000"/>
            <a:hueOff val="-7094619"/>
            <a:satOff val="59425"/>
            <a:lumOff val="3238"/>
            <a:alphaOff val="0"/>
          </a:schemeClr>
        </a:solidFill>
        <a:ln w="25400" cap="flat" cmpd="sng" algn="ctr">
          <a:solidFill>
            <a:schemeClr val="accent3">
              <a:tint val="40000"/>
              <a:alpha val="90000"/>
              <a:hueOff val="-7094619"/>
              <a:satOff val="59425"/>
              <a:lumOff val="32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Biodiversity</a:t>
          </a:r>
        </a:p>
        <a:p>
          <a:pPr marL="57150" lvl="1" indent="-57150" algn="l" defTabSz="355600">
            <a:lnSpc>
              <a:spcPct val="90000"/>
            </a:lnSpc>
            <a:spcBef>
              <a:spcPct val="0"/>
            </a:spcBef>
            <a:spcAft>
              <a:spcPct val="15000"/>
            </a:spcAft>
            <a:buChar char="•"/>
          </a:pPr>
          <a:r>
            <a:rPr lang="en-US" sz="800" kern="1200" dirty="0"/>
            <a:t>Electronics Purchasing</a:t>
          </a:r>
        </a:p>
        <a:p>
          <a:pPr marL="57150" lvl="1" indent="-57150" algn="l" defTabSz="355600">
            <a:lnSpc>
              <a:spcPct val="90000"/>
            </a:lnSpc>
            <a:spcBef>
              <a:spcPct val="0"/>
            </a:spcBef>
            <a:spcAft>
              <a:spcPct val="15000"/>
            </a:spcAft>
            <a:buChar char="•"/>
          </a:pPr>
          <a:r>
            <a:rPr lang="en-US" sz="800" kern="1200" dirty="0"/>
            <a:t>Hazardous Waste Management</a:t>
          </a:r>
        </a:p>
      </dsp:txBody>
      <dsp:txXfrm>
        <a:off x="3946505" y="177123"/>
        <a:ext cx="1579284" cy="561425"/>
      </dsp:txXfrm>
    </dsp:sp>
    <dsp:sp modelId="{2EE3DB72-1A0F-DB40-BF46-D6E2F161DCC3}">
      <dsp:nvSpPr>
        <dsp:cNvPr id="0" name=""/>
        <dsp:cNvSpPr/>
      </dsp:nvSpPr>
      <dsp:spPr>
        <a:xfrm>
          <a:off x="6049651" y="-177123"/>
          <a:ext cx="1293170" cy="354247"/>
        </a:xfrm>
        <a:prstGeom prst="rect">
          <a:avLst/>
        </a:prstGeom>
        <a:solidFill>
          <a:schemeClr val="accent3">
            <a:hueOff val="-9983318"/>
            <a:satOff val="84615"/>
            <a:lumOff val="8431"/>
            <a:alphaOff val="0"/>
          </a:schemeClr>
        </a:solidFill>
        <a:ln w="25400" cap="flat" cmpd="sng" algn="ctr">
          <a:solidFill>
            <a:schemeClr val="accent3">
              <a:hueOff val="-9983318"/>
              <a:satOff val="84615"/>
              <a:lumOff val="8431"/>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Strengths: Administration</a:t>
          </a:r>
        </a:p>
      </dsp:txBody>
      <dsp:txXfrm>
        <a:off x="6049651" y="-177123"/>
        <a:ext cx="1293170" cy="354247"/>
      </dsp:txXfrm>
    </dsp:sp>
    <dsp:sp modelId="{240C5A24-7299-FD4E-91D2-850DB422B5A1}">
      <dsp:nvSpPr>
        <dsp:cNvPr id="0" name=""/>
        <dsp:cNvSpPr/>
      </dsp:nvSpPr>
      <dsp:spPr>
        <a:xfrm>
          <a:off x="5706657" y="177123"/>
          <a:ext cx="1979158" cy="561425"/>
        </a:xfrm>
        <a:prstGeom prst="rect">
          <a:avLst/>
        </a:prstGeom>
        <a:solidFill>
          <a:schemeClr val="accent3">
            <a:tint val="40000"/>
            <a:alpha val="90000"/>
            <a:hueOff val="-10641928"/>
            <a:satOff val="89138"/>
            <a:lumOff val="4857"/>
            <a:alphaOff val="0"/>
          </a:schemeClr>
        </a:solidFill>
        <a:ln w="25400" cap="flat" cmpd="sng" algn="ctr">
          <a:solidFill>
            <a:schemeClr val="accent3">
              <a:tint val="40000"/>
              <a:alpha val="90000"/>
              <a:hueOff val="-10641928"/>
              <a:satOff val="89138"/>
              <a:lumOff val="4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Sustainability coordination and planning</a:t>
          </a:r>
        </a:p>
        <a:p>
          <a:pPr marL="57150" lvl="1" indent="-57150" algn="l" defTabSz="355600">
            <a:lnSpc>
              <a:spcPct val="90000"/>
            </a:lnSpc>
            <a:spcBef>
              <a:spcPct val="0"/>
            </a:spcBef>
            <a:spcAft>
              <a:spcPct val="15000"/>
            </a:spcAft>
            <a:buChar char="•"/>
          </a:pPr>
          <a:r>
            <a:rPr lang="en-US" sz="800" kern="1200" dirty="0"/>
            <a:t>Support for underrepresented groups</a:t>
          </a:r>
        </a:p>
        <a:p>
          <a:pPr marL="57150" lvl="1" indent="-57150" algn="l" defTabSz="355600">
            <a:lnSpc>
              <a:spcPct val="90000"/>
            </a:lnSpc>
            <a:spcBef>
              <a:spcPct val="0"/>
            </a:spcBef>
            <a:spcAft>
              <a:spcPct val="15000"/>
            </a:spcAft>
            <a:buChar char="•"/>
          </a:pPr>
          <a:r>
            <a:rPr lang="en-US" sz="800" kern="1200" dirty="0"/>
            <a:t>Assessing employee satisfaction and diversity, equity &amp; inclusion </a:t>
          </a:r>
        </a:p>
      </dsp:txBody>
      <dsp:txXfrm>
        <a:off x="5706657" y="177123"/>
        <a:ext cx="1979158" cy="5614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FF14B-3A7D-BE4F-930F-6FFEDF9541E4}">
      <dsp:nvSpPr>
        <dsp:cNvPr id="0" name=""/>
        <dsp:cNvSpPr/>
      </dsp:nvSpPr>
      <dsp:spPr>
        <a:xfrm>
          <a:off x="212852" y="-166029"/>
          <a:ext cx="1351930" cy="354484"/>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b="1" kern="1200" dirty="0"/>
            <a:t>Innovation and Leadership </a:t>
          </a:r>
        </a:p>
      </dsp:txBody>
      <dsp:txXfrm>
        <a:off x="212852" y="-166029"/>
        <a:ext cx="1351930" cy="354484"/>
      </dsp:txXfrm>
    </dsp:sp>
    <dsp:sp modelId="{7CD8E1A6-3451-E74E-89B7-D576C2F2C688}">
      <dsp:nvSpPr>
        <dsp:cNvPr id="0" name=""/>
        <dsp:cNvSpPr/>
      </dsp:nvSpPr>
      <dsp:spPr>
        <a:xfrm>
          <a:off x="7745" y="177242"/>
          <a:ext cx="1783856" cy="116549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This category recognizes institutions that are seeking innovative solutions to sustainability challenges by demonstrating sustainability leadership in ways that are not captured in STARS. </a:t>
          </a:r>
        </a:p>
        <a:p>
          <a:pPr marL="57150" lvl="1" indent="-57150" algn="l" defTabSz="355600">
            <a:lnSpc>
              <a:spcPct val="90000"/>
            </a:lnSpc>
            <a:spcBef>
              <a:spcPct val="0"/>
            </a:spcBef>
            <a:spcAft>
              <a:spcPct val="15000"/>
            </a:spcAft>
            <a:buChar char="•"/>
          </a:pPr>
          <a:r>
            <a:rPr lang="en-US" sz="800" kern="1200" dirty="0"/>
            <a:t>Institutions may earn up to 4 additional credits on their STARS rating, with each credit being worth a maximum of 0.5 bonus points. </a:t>
          </a:r>
        </a:p>
      </dsp:txBody>
      <dsp:txXfrm>
        <a:off x="7745" y="177242"/>
        <a:ext cx="1783856" cy="1165495"/>
      </dsp:txXfrm>
    </dsp:sp>
    <dsp:sp modelId="{E9E13FF0-A003-0D4B-8AB9-E0F9472772C1}">
      <dsp:nvSpPr>
        <dsp:cNvPr id="0" name=""/>
        <dsp:cNvSpPr/>
      </dsp:nvSpPr>
      <dsp:spPr>
        <a:xfrm>
          <a:off x="2156183" y="-177242"/>
          <a:ext cx="1435347" cy="354484"/>
        </a:xfrm>
        <a:prstGeom prst="rect">
          <a:avLst/>
        </a:prstGeom>
        <a:solidFill>
          <a:schemeClr val="accent3">
            <a:hueOff val="-2495830"/>
            <a:satOff val="21154"/>
            <a:lumOff val="2108"/>
            <a:alphaOff val="0"/>
          </a:schemeClr>
        </a:solidFill>
        <a:ln w="25400" cap="flat" cmpd="sng" algn="ctr">
          <a:solidFill>
            <a:schemeClr val="accent3">
              <a:hueOff val="-2495830"/>
              <a:satOff val="21154"/>
              <a:lumOff val="21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Areas to Improve: Academics</a:t>
          </a:r>
        </a:p>
      </dsp:txBody>
      <dsp:txXfrm>
        <a:off x="2156183" y="-177242"/>
        <a:ext cx="1435347" cy="354484"/>
      </dsp:txXfrm>
    </dsp:sp>
    <dsp:sp modelId="{B890B373-55B8-BF4F-AA73-1E9D38AFFAF1}">
      <dsp:nvSpPr>
        <dsp:cNvPr id="0" name=""/>
        <dsp:cNvSpPr/>
      </dsp:nvSpPr>
      <dsp:spPr>
        <a:xfrm>
          <a:off x="1965736" y="177242"/>
          <a:ext cx="1816240" cy="1165495"/>
        </a:xfrm>
        <a:prstGeom prst="rect">
          <a:avLst/>
        </a:prstGeom>
        <a:solidFill>
          <a:schemeClr val="accent3">
            <a:tint val="40000"/>
            <a:alpha val="90000"/>
            <a:hueOff val="-2660482"/>
            <a:satOff val="22285"/>
            <a:lumOff val="1214"/>
            <a:alphaOff val="0"/>
          </a:schemeClr>
        </a:solidFill>
        <a:ln w="25400" cap="flat" cmpd="sng" algn="ctr">
          <a:solidFill>
            <a:schemeClr val="accent3">
              <a:tint val="40000"/>
              <a:alpha val="90000"/>
              <a:hueOff val="-2660482"/>
              <a:satOff val="22285"/>
              <a:lumOff val="12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b="0" i="0" kern="1200" dirty="0"/>
            <a:t>By building out a "database" of "sustainability" courses as identified by instructors, we could capture a broader pool of SI/SF courses</a:t>
          </a:r>
          <a:endParaRPr lang="en-US" sz="800" kern="1200" dirty="0"/>
        </a:p>
        <a:p>
          <a:pPr marL="57150" lvl="1" indent="-57150" algn="l" defTabSz="355600">
            <a:lnSpc>
              <a:spcPct val="90000"/>
            </a:lnSpc>
            <a:spcBef>
              <a:spcPct val="0"/>
            </a:spcBef>
            <a:spcAft>
              <a:spcPct val="15000"/>
            </a:spcAft>
            <a:buChar char="•"/>
          </a:pPr>
          <a:r>
            <a:rPr lang="en-US" sz="800" kern="1200" dirty="0"/>
            <a:t>WCU should adopt </a:t>
          </a:r>
          <a:r>
            <a:rPr lang="en-US" sz="800" b="0" i="0" kern="1200" dirty="0"/>
            <a:t>university wide sustainability learning outcomes by looking at examples from other schools. </a:t>
          </a:r>
          <a:endParaRPr lang="en-US" sz="800" kern="1200" dirty="0"/>
        </a:p>
      </dsp:txBody>
      <dsp:txXfrm>
        <a:off x="1965736" y="177242"/>
        <a:ext cx="1816240" cy="1165495"/>
      </dsp:txXfrm>
    </dsp:sp>
    <dsp:sp modelId="{7B856DE0-64DB-6245-BA97-B2226F1AB524}">
      <dsp:nvSpPr>
        <dsp:cNvPr id="0" name=""/>
        <dsp:cNvSpPr/>
      </dsp:nvSpPr>
      <dsp:spPr>
        <a:xfrm>
          <a:off x="4187350" y="-177242"/>
          <a:ext cx="1406587" cy="354484"/>
        </a:xfrm>
        <a:prstGeom prst="rect">
          <a:avLst/>
        </a:prstGeom>
        <a:solidFill>
          <a:schemeClr val="accent3">
            <a:hueOff val="-4991659"/>
            <a:satOff val="42307"/>
            <a:lumOff val="4215"/>
            <a:alphaOff val="0"/>
          </a:schemeClr>
        </a:solidFill>
        <a:ln w="25400" cap="flat" cmpd="sng" algn="ctr">
          <a:solidFill>
            <a:schemeClr val="accent3">
              <a:hueOff val="-4991659"/>
              <a:satOff val="42307"/>
              <a:lumOff val="42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Areas to Improve: Engagement</a:t>
          </a:r>
        </a:p>
      </dsp:txBody>
      <dsp:txXfrm>
        <a:off x="4187350" y="-177242"/>
        <a:ext cx="1406587" cy="354484"/>
      </dsp:txXfrm>
    </dsp:sp>
    <dsp:sp modelId="{EE477302-CC3F-7B45-BFE7-D53729392FAD}">
      <dsp:nvSpPr>
        <dsp:cNvPr id="0" name=""/>
        <dsp:cNvSpPr/>
      </dsp:nvSpPr>
      <dsp:spPr>
        <a:xfrm>
          <a:off x="3956111" y="177242"/>
          <a:ext cx="1869066" cy="1165495"/>
        </a:xfrm>
        <a:prstGeom prst="rect">
          <a:avLst/>
        </a:prstGeom>
        <a:solidFill>
          <a:schemeClr val="accent3">
            <a:tint val="40000"/>
            <a:alpha val="90000"/>
            <a:hueOff val="-5320964"/>
            <a:satOff val="44569"/>
            <a:lumOff val="2428"/>
            <a:alphaOff val="0"/>
          </a:schemeClr>
        </a:solidFill>
        <a:ln w="25400" cap="flat" cmpd="sng" algn="ctr">
          <a:solidFill>
            <a:schemeClr val="accent3">
              <a:tint val="40000"/>
              <a:alpha val="90000"/>
              <a:hueOff val="-5320964"/>
              <a:satOff val="44569"/>
              <a:lumOff val="24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Mention sustainability in the WCU mission statement</a:t>
          </a:r>
        </a:p>
        <a:p>
          <a:pPr marL="57150" lvl="1" indent="-57150" algn="l" defTabSz="355600">
            <a:lnSpc>
              <a:spcPct val="90000"/>
            </a:lnSpc>
            <a:spcBef>
              <a:spcPct val="0"/>
            </a:spcBef>
            <a:spcAft>
              <a:spcPct val="15000"/>
            </a:spcAft>
            <a:buChar char="•"/>
          </a:pPr>
          <a:r>
            <a:rPr lang="en-US" sz="800" kern="1200" dirty="0"/>
            <a:t>Producing a “green guide” for students sustainable life practices</a:t>
          </a:r>
        </a:p>
        <a:p>
          <a:pPr marL="57150" lvl="1" indent="-57150" algn="l" defTabSz="355600">
            <a:lnSpc>
              <a:spcPct val="90000"/>
            </a:lnSpc>
            <a:spcBef>
              <a:spcPct val="0"/>
            </a:spcBef>
            <a:spcAft>
              <a:spcPct val="15000"/>
            </a:spcAft>
            <a:buChar char="•"/>
          </a:pPr>
          <a:r>
            <a:rPr lang="en-US" sz="800" kern="1200" dirty="0"/>
            <a:t>Tracking community service hours of students and employees</a:t>
          </a:r>
        </a:p>
        <a:p>
          <a:pPr marL="57150" lvl="1" indent="-57150" algn="l" defTabSz="355600">
            <a:lnSpc>
              <a:spcPct val="90000"/>
            </a:lnSpc>
            <a:spcBef>
              <a:spcPct val="0"/>
            </a:spcBef>
            <a:spcAft>
              <a:spcPct val="15000"/>
            </a:spcAft>
            <a:buChar char="•"/>
          </a:pPr>
          <a:r>
            <a:rPr lang="en-US" sz="800" kern="1200" dirty="0"/>
            <a:t>Implementing sustainability into graduate orientation. </a:t>
          </a:r>
        </a:p>
      </dsp:txBody>
      <dsp:txXfrm>
        <a:off x="3956111" y="177242"/>
        <a:ext cx="1869066" cy="1165495"/>
      </dsp:txXfrm>
    </dsp:sp>
    <dsp:sp modelId="{C367295E-286C-7647-A897-37E9212402BD}">
      <dsp:nvSpPr>
        <dsp:cNvPr id="0" name=""/>
        <dsp:cNvSpPr/>
      </dsp:nvSpPr>
      <dsp:spPr>
        <a:xfrm>
          <a:off x="6284138" y="-177242"/>
          <a:ext cx="1376694" cy="354484"/>
        </a:xfrm>
        <a:prstGeom prst="rect">
          <a:avLst/>
        </a:prstGeom>
        <a:solidFill>
          <a:schemeClr val="accent3">
            <a:hueOff val="-7487489"/>
            <a:satOff val="63461"/>
            <a:lumOff val="6323"/>
            <a:alphaOff val="0"/>
          </a:schemeClr>
        </a:solidFill>
        <a:ln w="25400" cap="flat" cmpd="sng" algn="ctr">
          <a:solidFill>
            <a:schemeClr val="accent3">
              <a:hueOff val="-7487489"/>
              <a:satOff val="63461"/>
              <a:lumOff val="63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Areas to Improve: Operations</a:t>
          </a:r>
        </a:p>
      </dsp:txBody>
      <dsp:txXfrm>
        <a:off x="6284138" y="-177242"/>
        <a:ext cx="1376694" cy="354484"/>
      </dsp:txXfrm>
    </dsp:sp>
    <dsp:sp modelId="{F103C4A2-A7A1-1B45-85CA-C745806269EB}">
      <dsp:nvSpPr>
        <dsp:cNvPr id="0" name=""/>
        <dsp:cNvSpPr/>
      </dsp:nvSpPr>
      <dsp:spPr>
        <a:xfrm>
          <a:off x="5999312" y="177242"/>
          <a:ext cx="1946346" cy="1165495"/>
        </a:xfrm>
        <a:prstGeom prst="rect">
          <a:avLst/>
        </a:prstGeom>
        <a:solidFill>
          <a:schemeClr val="accent3">
            <a:tint val="40000"/>
            <a:alpha val="90000"/>
            <a:hueOff val="-7981446"/>
            <a:satOff val="66853"/>
            <a:lumOff val="3643"/>
            <a:alphaOff val="0"/>
          </a:schemeClr>
        </a:solidFill>
        <a:ln w="25400" cap="flat" cmpd="sng" algn="ctr">
          <a:solidFill>
            <a:schemeClr val="accent3">
              <a:tint val="40000"/>
              <a:alpha val="90000"/>
              <a:hueOff val="-7981446"/>
              <a:satOff val="66853"/>
              <a:lumOff val="36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Quantify air pollution </a:t>
          </a:r>
        </a:p>
        <a:p>
          <a:pPr marL="57150" lvl="1" indent="-57150" algn="l" defTabSz="355600">
            <a:lnSpc>
              <a:spcPct val="90000"/>
            </a:lnSpc>
            <a:spcBef>
              <a:spcPct val="0"/>
            </a:spcBef>
            <a:spcAft>
              <a:spcPct val="15000"/>
            </a:spcAft>
            <a:buChar char="•"/>
          </a:pPr>
          <a:r>
            <a:rPr lang="en-US" sz="800" kern="1200" dirty="0"/>
            <a:t>Use Green Seal cleaning products in buildings on campus</a:t>
          </a:r>
        </a:p>
        <a:p>
          <a:pPr marL="57150" lvl="1" indent="-57150" algn="l" defTabSz="355600">
            <a:lnSpc>
              <a:spcPct val="90000"/>
            </a:lnSpc>
            <a:spcBef>
              <a:spcPct val="0"/>
            </a:spcBef>
            <a:spcAft>
              <a:spcPct val="15000"/>
            </a:spcAft>
            <a:buChar char="•"/>
          </a:pPr>
          <a:r>
            <a:rPr lang="en-US" sz="800" kern="1200" dirty="0"/>
            <a:t>Change percent of expenditures on cleaning and janitorial products to meet recognized sustainability standards</a:t>
          </a:r>
        </a:p>
      </dsp:txBody>
      <dsp:txXfrm>
        <a:off x="5999312" y="177242"/>
        <a:ext cx="1946346" cy="1165495"/>
      </dsp:txXfrm>
    </dsp:sp>
    <dsp:sp modelId="{1F27B797-E691-5048-A033-449F6F022F19}">
      <dsp:nvSpPr>
        <dsp:cNvPr id="0" name=""/>
        <dsp:cNvSpPr/>
      </dsp:nvSpPr>
      <dsp:spPr>
        <a:xfrm>
          <a:off x="8380900" y="-177242"/>
          <a:ext cx="1408641" cy="354484"/>
        </a:xfrm>
        <a:prstGeom prst="rect">
          <a:avLst/>
        </a:prstGeom>
        <a:solidFill>
          <a:schemeClr val="accent3">
            <a:hueOff val="-9983318"/>
            <a:satOff val="84615"/>
            <a:lumOff val="8431"/>
            <a:alphaOff val="0"/>
          </a:schemeClr>
        </a:solidFill>
        <a:ln w="25400" cap="flat" cmpd="sng" algn="ctr">
          <a:solidFill>
            <a:schemeClr val="accent3">
              <a:hueOff val="-9983318"/>
              <a:satOff val="84615"/>
              <a:lumOff val="8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40640" rIns="71120" bIns="40640" numCol="1" spcCol="1270" anchor="ctr" anchorCtr="0">
          <a:noAutofit/>
        </a:bodyPr>
        <a:lstStyle/>
        <a:p>
          <a:pPr marL="0" lvl="0" indent="0" algn="ctr" defTabSz="444500">
            <a:lnSpc>
              <a:spcPct val="90000"/>
            </a:lnSpc>
            <a:spcBef>
              <a:spcPct val="0"/>
            </a:spcBef>
            <a:spcAft>
              <a:spcPct val="35000"/>
            </a:spcAft>
            <a:buNone/>
          </a:pPr>
          <a:r>
            <a:rPr lang="en-US" sz="1000" kern="1200" dirty="0"/>
            <a:t>Areas to Improve: Administration</a:t>
          </a:r>
        </a:p>
      </dsp:txBody>
      <dsp:txXfrm>
        <a:off x="8380900" y="-177242"/>
        <a:ext cx="1408641" cy="354484"/>
      </dsp:txXfrm>
    </dsp:sp>
    <dsp:sp modelId="{75BE95EA-7565-D54D-A9C9-8D72F5EC6E3C}">
      <dsp:nvSpPr>
        <dsp:cNvPr id="0" name=""/>
        <dsp:cNvSpPr/>
      </dsp:nvSpPr>
      <dsp:spPr>
        <a:xfrm>
          <a:off x="8119792" y="177242"/>
          <a:ext cx="1930857" cy="1165495"/>
        </a:xfrm>
        <a:prstGeom prst="rect">
          <a:avLst/>
        </a:prstGeom>
        <a:solidFill>
          <a:schemeClr val="accent3">
            <a:tint val="40000"/>
            <a:alpha val="90000"/>
            <a:hueOff val="-10641928"/>
            <a:satOff val="89138"/>
            <a:lumOff val="4857"/>
            <a:alphaOff val="0"/>
          </a:schemeClr>
        </a:solidFill>
        <a:ln w="25400" cap="flat" cmpd="sng" algn="ctr">
          <a:solidFill>
            <a:schemeClr val="accent3">
              <a:tint val="40000"/>
              <a:alpha val="90000"/>
              <a:hueOff val="-10641928"/>
              <a:satOff val="89138"/>
              <a:lumOff val="4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42672" rIns="56896" bIns="64008" numCol="1" spcCol="1270" anchor="t" anchorCtr="0">
          <a:noAutofit/>
        </a:bodyPr>
        <a:lstStyle/>
        <a:p>
          <a:pPr marL="57150" lvl="1" indent="-57150" algn="l" defTabSz="355600">
            <a:lnSpc>
              <a:spcPct val="90000"/>
            </a:lnSpc>
            <a:spcBef>
              <a:spcPct val="0"/>
            </a:spcBef>
            <a:spcAft>
              <a:spcPct val="15000"/>
            </a:spcAft>
            <a:buChar char="•"/>
          </a:pPr>
          <a:r>
            <a:rPr lang="en-US" sz="800" kern="1200" dirty="0"/>
            <a:t>Require all students to complete diversity training at orientation </a:t>
          </a:r>
        </a:p>
        <a:p>
          <a:pPr marL="57150" lvl="1" indent="-57150" algn="l" defTabSz="355600">
            <a:lnSpc>
              <a:spcPct val="90000"/>
            </a:lnSpc>
            <a:spcBef>
              <a:spcPct val="0"/>
            </a:spcBef>
            <a:spcAft>
              <a:spcPct val="15000"/>
            </a:spcAft>
            <a:buChar char="•"/>
          </a:pPr>
          <a:r>
            <a:rPr lang="en-US" sz="800" kern="1200" dirty="0"/>
            <a:t>Expand institutional support for low-income students</a:t>
          </a:r>
        </a:p>
        <a:p>
          <a:pPr marL="57150" lvl="1" indent="-57150" algn="l" defTabSz="355600">
            <a:lnSpc>
              <a:spcPct val="90000"/>
            </a:lnSpc>
            <a:spcBef>
              <a:spcPct val="0"/>
            </a:spcBef>
            <a:spcAft>
              <a:spcPct val="15000"/>
            </a:spcAft>
            <a:buChar char="•"/>
          </a:pPr>
          <a:r>
            <a:rPr lang="en-US" sz="800" kern="1200" dirty="0"/>
            <a:t>Restrict outdoor smoking or make WCU a smokefree campus</a:t>
          </a:r>
        </a:p>
      </dsp:txBody>
      <dsp:txXfrm>
        <a:off x="8119792" y="177242"/>
        <a:ext cx="1930857" cy="116549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0.05563</cdr:x>
      <cdr:y>0.19051</cdr:y>
    </cdr:from>
    <cdr:to>
      <cdr:x>0.18551</cdr:x>
      <cdr:y>0.26014</cdr:y>
    </cdr:to>
    <cdr:sp macro="" textlink="">
      <cdr:nvSpPr>
        <cdr:cNvPr id="6" name="TextBox 5">
          <a:extLst xmlns:a="http://schemas.openxmlformats.org/drawingml/2006/main">
            <a:ext uri="{FF2B5EF4-FFF2-40B4-BE49-F238E27FC236}">
              <a16:creationId xmlns:a16="http://schemas.microsoft.com/office/drawing/2014/main" id="{2D534CFB-3098-C2E5-96A2-9B05A29BCAF6}"/>
            </a:ext>
          </a:extLst>
        </cdr:cNvPr>
        <cdr:cNvSpPr txBox="1"/>
      </cdr:nvSpPr>
      <cdr:spPr>
        <a:xfrm xmlns:a="http://schemas.openxmlformats.org/drawingml/2006/main">
          <a:off x="437113" y="537235"/>
          <a:ext cx="1020445" cy="196355"/>
        </a:xfrm>
        <a:prstGeom xmlns:a="http://schemas.openxmlformats.org/drawingml/2006/main" prst="rect">
          <a:avLst/>
        </a:prstGeom>
        <a:gradFill xmlns:a="http://schemas.openxmlformats.org/drawingml/2006/main"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cdr:spPr>
      <cdr:txBody>
        <a:bodyPr xmlns:a="http://schemas.openxmlformats.org/drawingml/2006/main" vertOverflow="clip" wrap="square" rtlCol="0"/>
        <a:lstStyle xmlns:a="http://schemas.openxmlformats.org/drawingml/2006/main"/>
        <a:p xmlns:a="http://schemas.openxmlformats.org/drawingml/2006/main">
          <a:r>
            <a:rPr lang="en-US" sz="800" dirty="0"/>
            <a:t>Platinum = 85 points</a:t>
          </a:r>
        </a:p>
      </cdr:txBody>
    </cdr:sp>
  </cdr:relSizeAnchor>
  <cdr:relSizeAnchor xmlns:cdr="http://schemas.openxmlformats.org/drawingml/2006/chartDrawing">
    <cdr:from>
      <cdr:x>0.05675</cdr:x>
      <cdr:y>0.34192</cdr:y>
    </cdr:from>
    <cdr:to>
      <cdr:x>0.18916</cdr:x>
      <cdr:y>0.41578</cdr:y>
    </cdr:to>
    <cdr:sp macro="" textlink="">
      <cdr:nvSpPr>
        <cdr:cNvPr id="7" name="TextBox 6">
          <a:extLst xmlns:a="http://schemas.openxmlformats.org/drawingml/2006/main">
            <a:ext uri="{FF2B5EF4-FFF2-40B4-BE49-F238E27FC236}">
              <a16:creationId xmlns:a16="http://schemas.microsoft.com/office/drawing/2014/main" id="{70A8CEFB-4E16-3B5F-69BF-4BFF2F6FF77A}"/>
            </a:ext>
          </a:extLst>
        </cdr:cNvPr>
        <cdr:cNvSpPr txBox="1"/>
      </cdr:nvSpPr>
      <cdr:spPr>
        <a:xfrm xmlns:a="http://schemas.openxmlformats.org/drawingml/2006/main">
          <a:off x="477776" y="1159747"/>
          <a:ext cx="1114817" cy="250520"/>
        </a:xfrm>
        <a:prstGeom xmlns:a="http://schemas.openxmlformats.org/drawingml/2006/main" prst="rect">
          <a:avLst/>
        </a:prstGeom>
        <a:gradFill xmlns:a="http://schemas.openxmlformats.org/drawingml/2006/main"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cdr:spPr>
      <cdr:txBody>
        <a:bodyPr xmlns:a="http://schemas.openxmlformats.org/drawingml/2006/main" vertOverflow="clip" wrap="square" rtlCol="0"/>
        <a:lstStyle xmlns:a="http://schemas.openxmlformats.org/drawingml/2006/main"/>
        <a:p xmlns:a="http://schemas.openxmlformats.org/drawingml/2006/main">
          <a:r>
            <a:rPr lang="en-US" sz="800" dirty="0"/>
            <a:t>Gold = 65 points</a:t>
          </a:r>
        </a:p>
      </cdr:txBody>
    </cdr:sp>
  </cdr:relSizeAnchor>
  <cdr:relSizeAnchor xmlns:cdr="http://schemas.openxmlformats.org/drawingml/2006/chartDrawing">
    <cdr:from>
      <cdr:x>0.04931</cdr:x>
      <cdr:y>0.52657</cdr:y>
    </cdr:from>
    <cdr:to>
      <cdr:x>0.16833</cdr:x>
      <cdr:y>0.5635</cdr:y>
    </cdr:to>
    <cdr:sp macro="" textlink="">
      <cdr:nvSpPr>
        <cdr:cNvPr id="8" name="TextBox 7">
          <a:extLst xmlns:a="http://schemas.openxmlformats.org/drawingml/2006/main">
            <a:ext uri="{FF2B5EF4-FFF2-40B4-BE49-F238E27FC236}">
              <a16:creationId xmlns:a16="http://schemas.microsoft.com/office/drawing/2014/main" id="{1EF3CDB4-3819-19BA-EA72-293FA4D62F77}"/>
            </a:ext>
          </a:extLst>
        </cdr:cNvPr>
        <cdr:cNvSpPr txBox="1"/>
      </cdr:nvSpPr>
      <cdr:spPr>
        <a:xfrm xmlns:a="http://schemas.openxmlformats.org/drawingml/2006/main">
          <a:off x="415147" y="1786048"/>
          <a:ext cx="1002082" cy="12526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0.05675</cdr:x>
      <cdr:y>0.5</cdr:y>
    </cdr:from>
    <cdr:to>
      <cdr:x>0.18618</cdr:x>
      <cdr:y>0.56167</cdr:y>
    </cdr:to>
    <cdr:sp macro="" textlink="">
      <cdr:nvSpPr>
        <cdr:cNvPr id="9" name="TextBox 8">
          <a:extLst xmlns:a="http://schemas.openxmlformats.org/drawingml/2006/main">
            <a:ext uri="{FF2B5EF4-FFF2-40B4-BE49-F238E27FC236}">
              <a16:creationId xmlns:a16="http://schemas.microsoft.com/office/drawing/2014/main" id="{785AB42E-F44A-E098-A5A8-68BA10214C6B}"/>
            </a:ext>
          </a:extLst>
        </cdr:cNvPr>
        <cdr:cNvSpPr txBox="1"/>
      </cdr:nvSpPr>
      <cdr:spPr>
        <a:xfrm xmlns:a="http://schemas.openxmlformats.org/drawingml/2006/main">
          <a:off x="477776" y="1695913"/>
          <a:ext cx="1089765" cy="209183"/>
        </a:xfrm>
        <a:prstGeom xmlns:a="http://schemas.openxmlformats.org/drawingml/2006/main" prst="rect">
          <a:avLst/>
        </a:prstGeom>
        <a:gradFill xmlns:a="http://schemas.openxmlformats.org/drawingml/2006/main">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cdr:spPr>
      <cdr:txBody>
        <a:bodyPr xmlns:a="http://schemas.openxmlformats.org/drawingml/2006/main" vertOverflow="clip" wrap="square" rtlCol="0"/>
        <a:lstStyle xmlns:a="http://schemas.openxmlformats.org/drawingml/2006/main"/>
        <a:p xmlns:a="http://schemas.openxmlformats.org/drawingml/2006/main">
          <a:r>
            <a:rPr lang="en-US" sz="800" dirty="0"/>
            <a:t>Silver = 45 points</a:t>
          </a:r>
        </a:p>
      </cdr:txBody>
    </cdr:sp>
  </cdr:relSizeAnchor>
  <cdr:relSizeAnchor xmlns:cdr="http://schemas.openxmlformats.org/drawingml/2006/chartDrawing">
    <cdr:from>
      <cdr:x>0.05593</cdr:x>
      <cdr:y>0.66046</cdr:y>
    </cdr:from>
    <cdr:to>
      <cdr:x>0.18536</cdr:x>
      <cdr:y>0.72524</cdr:y>
    </cdr:to>
    <cdr:sp macro="" textlink="">
      <cdr:nvSpPr>
        <cdr:cNvPr id="10" name="TextBox 9">
          <a:extLst xmlns:a="http://schemas.openxmlformats.org/drawingml/2006/main">
            <a:ext uri="{FF2B5EF4-FFF2-40B4-BE49-F238E27FC236}">
              <a16:creationId xmlns:a16="http://schemas.microsoft.com/office/drawing/2014/main" id="{2CCBEEEA-1859-0FB6-904A-6D81AA3BFB9A}"/>
            </a:ext>
          </a:extLst>
        </cdr:cNvPr>
        <cdr:cNvSpPr txBox="1"/>
      </cdr:nvSpPr>
      <cdr:spPr>
        <a:xfrm xmlns:a="http://schemas.openxmlformats.org/drawingml/2006/main">
          <a:off x="439395" y="1862495"/>
          <a:ext cx="1016943" cy="182672"/>
        </a:xfrm>
        <a:prstGeom xmlns:a="http://schemas.openxmlformats.org/drawingml/2006/main" prst="rect">
          <a:avLst/>
        </a:prstGeom>
        <a:gradFill xmlns:a="http://schemas.openxmlformats.org/drawingml/2006/main">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gradFill>
      </cdr:spPr>
      <cdr:txBody>
        <a:bodyPr xmlns:a="http://schemas.openxmlformats.org/drawingml/2006/main" vertOverflow="clip" wrap="square" rtlCol="0"/>
        <a:lstStyle xmlns:a="http://schemas.openxmlformats.org/drawingml/2006/main"/>
        <a:p xmlns:a="http://schemas.openxmlformats.org/drawingml/2006/main">
          <a:r>
            <a:rPr lang="en-US" sz="800" dirty="0"/>
            <a:t>Bronze = 25 points</a:t>
          </a:r>
        </a:p>
      </cdr:txBody>
    </cdr:sp>
  </cdr:relSizeAnchor>
</c:userShapes>
</file>

<file path=ppt/drawings/drawing2.xml><?xml version="1.0" encoding="utf-8"?>
<c:userShapes xmlns:c="http://schemas.openxmlformats.org/drawingml/2006/chart">
  <cdr:relSizeAnchor xmlns:cdr="http://schemas.openxmlformats.org/drawingml/2006/chartDrawing">
    <cdr:from>
      <cdr:x>0.01284</cdr:x>
      <cdr:y>0.73171</cdr:y>
    </cdr:from>
    <cdr:to>
      <cdr:x>0.31707</cdr:x>
      <cdr:y>0.9897</cdr:y>
    </cdr:to>
    <cdr:sp macro="" textlink="">
      <cdr:nvSpPr>
        <cdr:cNvPr id="4" name="TextBox 2"/>
        <cdr:cNvSpPr txBox="1"/>
      </cdr:nvSpPr>
      <cdr:spPr>
        <a:xfrm xmlns:a="http://schemas.openxmlformats.org/drawingml/2006/main">
          <a:off x="38593" y="590523"/>
          <a:ext cx="914400" cy="208209"/>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lIns="0" rtlCol="0" anchor="t">
          <a:no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pPr algn="l"/>
          <a:r>
            <a:rPr lang="en-US" sz="800">
              <a:solidFill>
                <a:schemeClr val="bg1"/>
              </a:solidFill>
              <a:latin typeface="Century Gothic" charset="0"/>
              <a:ea typeface="Century Gothic" charset="0"/>
              <a:cs typeface="Century Gothic" charset="0"/>
            </a:rPr>
            <a:t>%</a:t>
          </a:r>
          <a:r>
            <a:rPr lang="en-US" sz="800" baseline="0">
              <a:solidFill>
                <a:schemeClr val="bg1"/>
              </a:solidFill>
              <a:latin typeface="Century Gothic" charset="0"/>
              <a:ea typeface="Century Gothic" charset="0"/>
              <a:cs typeface="Century Gothic" charset="0"/>
            </a:rPr>
            <a:t> achieved</a:t>
          </a:r>
        </a:p>
      </cdr:txBody>
    </cdr:sp>
  </cdr:relSizeAnchor>
  <cdr:relSizeAnchor xmlns:cdr="http://schemas.openxmlformats.org/drawingml/2006/chartDrawing">
    <cdr:from>
      <cdr:x>0.22585</cdr:x>
      <cdr:y>0.18202</cdr:y>
    </cdr:from>
    <cdr:to>
      <cdr:x>0.80566</cdr:x>
      <cdr:y>0.53108</cdr:y>
    </cdr:to>
    <cdr:sp macro="" textlink="">
      <cdr:nvSpPr>
        <cdr:cNvPr id="5" name="TextBox 27"/>
        <cdr:cNvSpPr txBox="1"/>
      </cdr:nvSpPr>
      <cdr:spPr>
        <a:xfrm xmlns:a="http://schemas.openxmlformats.org/drawingml/2006/main">
          <a:off x="760091" y="143037"/>
          <a:ext cx="1951351" cy="274296"/>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sz="800" baseline="0">
              <a:solidFill>
                <a:srgbClr val="C00000"/>
              </a:solidFill>
              <a:latin typeface="Century Gothic" charset="0"/>
              <a:ea typeface="Century Gothic" charset="0"/>
              <a:cs typeface="Century Gothic" charset="0"/>
            </a:rPr>
            <a:t>Average of reporting institutions</a:t>
          </a:r>
        </a:p>
      </cdr:txBody>
    </cdr:sp>
  </cdr:relSizeAnchor>
  <cdr:relSizeAnchor xmlns:cdr="http://schemas.openxmlformats.org/drawingml/2006/chartDrawing">
    <cdr:from>
      <cdr:x>0.00886</cdr:x>
      <cdr:y>0.10933</cdr:y>
    </cdr:from>
    <cdr:to>
      <cdr:x>0.19538</cdr:x>
      <cdr:y>0.50023</cdr:y>
    </cdr:to>
    <cdr:sp macro="" textlink="">
      <cdr:nvSpPr>
        <cdr:cNvPr id="7" name="TextBox 5"/>
        <cdr:cNvSpPr txBox="1"/>
      </cdr:nvSpPr>
      <cdr:spPr>
        <a:xfrm xmlns:a="http://schemas.openxmlformats.org/drawingml/2006/main">
          <a:off x="26799" y="91158"/>
          <a:ext cx="564484" cy="325918"/>
        </a:xfrm>
        <a:prstGeom xmlns:a="http://schemas.openxmlformats.org/drawingml/2006/main" prst="rect">
          <a:avLst/>
        </a:prstGeom>
      </cdr:spPr>
      <cdr:txBody>
        <a:bodyPr xmlns:a="http://schemas.openxmlformats.org/drawingml/2006/main" vertOverflow="clip" wrap="square" lIns="0" tIns="0" rtlCol="0"/>
        <a:lstStyle xmlns:a="http://schemas.openxmlformats.org/drawingml/2006/main"/>
        <a:p xmlns:a="http://schemas.openxmlformats.org/drawingml/2006/main">
          <a:r>
            <a:rPr lang="en-US" sz="1400">
              <a:latin typeface="Century Gothic" panose="020B0502020202020204" pitchFamily="34" charset="0"/>
            </a:rPr>
            <a:t>key</a:t>
          </a:r>
        </a:p>
      </cdr:txBody>
    </cdr:sp>
  </cdr:relSizeAnchor>
  <cdr:relSizeAnchor xmlns:cdr="http://schemas.openxmlformats.org/drawingml/2006/chartDrawing">
    <cdr:from>
      <cdr:x>0.25202</cdr:x>
      <cdr:y>0.42569</cdr:y>
    </cdr:from>
    <cdr:to>
      <cdr:x>0.25202</cdr:x>
      <cdr:y>0.74384</cdr:y>
    </cdr:to>
    <cdr:cxnSp macro="">
      <cdr:nvCxnSpPr>
        <cdr:cNvPr id="10" name="Straight Connector 8">
          <a:extLst xmlns:a="http://schemas.openxmlformats.org/drawingml/2006/main">
            <a:ext uri="{FF2B5EF4-FFF2-40B4-BE49-F238E27FC236}">
              <a16:creationId xmlns:a16="http://schemas.microsoft.com/office/drawing/2014/main" id="{00F8E2DB-3603-4176-B327-DECEC6B67E9F}"/>
            </a:ext>
          </a:extLst>
        </cdr:cNvPr>
        <cdr:cNvCxnSpPr/>
      </cdr:nvCxnSpPr>
      <cdr:spPr>
        <a:xfrm xmlns:a="http://schemas.openxmlformats.org/drawingml/2006/main">
          <a:off x="772407" y="315245"/>
          <a:ext cx="0" cy="235606"/>
        </a:xfrm>
        <a:prstGeom xmlns:a="http://schemas.openxmlformats.org/drawingml/2006/main" prst="line">
          <a:avLst/>
        </a:prstGeom>
        <a:ln xmlns:a="http://schemas.openxmlformats.org/drawingml/2006/main" w="12700">
          <a:solidFill>
            <a:srgbClr val="C0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908300" y="514350"/>
            <a:ext cx="3327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908300" y="514350"/>
            <a:ext cx="33274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Full Draft to look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Audience- WCU campus community- sharing info about the work we </a:t>
            </a:r>
            <a:r>
              <a:rPr lang="en-US"/>
              <a:t>are doing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5e1c40418f_0_37:notes"/>
          <p:cNvSpPr>
            <a:spLocks noGrp="1" noRot="1" noChangeAspect="1"/>
          </p:cNvSpPr>
          <p:nvPr>
            <p:ph type="sldImg" idx="2"/>
          </p:nvPr>
        </p:nvSpPr>
        <p:spPr>
          <a:xfrm>
            <a:off x="2908300" y="514350"/>
            <a:ext cx="33274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5e1c40418f_0_3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42879" y="1125136"/>
            <a:ext cx="9372660" cy="3101706"/>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720"/>
            </a:lvl1pPr>
            <a:lvl2pPr lvl="1" algn="ctr">
              <a:spcBef>
                <a:spcPts val="0"/>
              </a:spcBef>
              <a:spcAft>
                <a:spcPts val="0"/>
              </a:spcAft>
              <a:buSzPts val="5200"/>
              <a:buNone/>
              <a:defRPr sz="5720"/>
            </a:lvl2pPr>
            <a:lvl3pPr lvl="2" algn="ctr">
              <a:spcBef>
                <a:spcPts val="0"/>
              </a:spcBef>
              <a:spcAft>
                <a:spcPts val="0"/>
              </a:spcAft>
              <a:buSzPts val="5200"/>
              <a:buNone/>
              <a:defRPr sz="5720"/>
            </a:lvl3pPr>
            <a:lvl4pPr lvl="3" algn="ctr">
              <a:spcBef>
                <a:spcPts val="0"/>
              </a:spcBef>
              <a:spcAft>
                <a:spcPts val="0"/>
              </a:spcAft>
              <a:buSzPts val="5200"/>
              <a:buNone/>
              <a:defRPr sz="5720"/>
            </a:lvl4pPr>
            <a:lvl5pPr lvl="4" algn="ctr">
              <a:spcBef>
                <a:spcPts val="0"/>
              </a:spcBef>
              <a:spcAft>
                <a:spcPts val="0"/>
              </a:spcAft>
              <a:buSzPts val="5200"/>
              <a:buNone/>
              <a:defRPr sz="5720"/>
            </a:lvl5pPr>
            <a:lvl6pPr lvl="5" algn="ctr">
              <a:spcBef>
                <a:spcPts val="0"/>
              </a:spcBef>
              <a:spcAft>
                <a:spcPts val="0"/>
              </a:spcAft>
              <a:buSzPts val="5200"/>
              <a:buNone/>
              <a:defRPr sz="5720"/>
            </a:lvl6pPr>
            <a:lvl7pPr lvl="6" algn="ctr">
              <a:spcBef>
                <a:spcPts val="0"/>
              </a:spcBef>
              <a:spcAft>
                <a:spcPts val="0"/>
              </a:spcAft>
              <a:buSzPts val="5200"/>
              <a:buNone/>
              <a:defRPr sz="5720"/>
            </a:lvl7pPr>
            <a:lvl8pPr lvl="7" algn="ctr">
              <a:spcBef>
                <a:spcPts val="0"/>
              </a:spcBef>
              <a:spcAft>
                <a:spcPts val="0"/>
              </a:spcAft>
              <a:buSzPts val="5200"/>
              <a:buNone/>
              <a:defRPr sz="5720"/>
            </a:lvl8pPr>
            <a:lvl9pPr lvl="8" algn="ctr">
              <a:spcBef>
                <a:spcPts val="0"/>
              </a:spcBef>
              <a:spcAft>
                <a:spcPts val="0"/>
              </a:spcAft>
              <a:buSzPts val="5200"/>
              <a:buNone/>
              <a:defRPr sz="5720"/>
            </a:lvl9pPr>
          </a:lstStyle>
          <a:p>
            <a:endParaRPr/>
          </a:p>
        </p:txBody>
      </p:sp>
      <p:sp>
        <p:nvSpPr>
          <p:cNvPr id="11" name="Google Shape;11;p2"/>
          <p:cNvSpPr txBox="1">
            <a:spLocks noGrp="1"/>
          </p:cNvSpPr>
          <p:nvPr>
            <p:ph type="subTitle" idx="1"/>
          </p:nvPr>
        </p:nvSpPr>
        <p:spPr>
          <a:xfrm>
            <a:off x="342870" y="4282678"/>
            <a:ext cx="9372660" cy="1197706"/>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080"/>
            </a:lvl1pPr>
            <a:lvl2pPr lvl="1" algn="ctr">
              <a:lnSpc>
                <a:spcPct val="100000"/>
              </a:lnSpc>
              <a:spcBef>
                <a:spcPts val="0"/>
              </a:spcBef>
              <a:spcAft>
                <a:spcPts val="0"/>
              </a:spcAft>
              <a:buSzPts val="2800"/>
              <a:buNone/>
              <a:defRPr sz="3080"/>
            </a:lvl2pPr>
            <a:lvl3pPr lvl="2" algn="ctr">
              <a:lnSpc>
                <a:spcPct val="100000"/>
              </a:lnSpc>
              <a:spcBef>
                <a:spcPts val="0"/>
              </a:spcBef>
              <a:spcAft>
                <a:spcPts val="0"/>
              </a:spcAft>
              <a:buSzPts val="2800"/>
              <a:buNone/>
              <a:defRPr sz="3080"/>
            </a:lvl3pPr>
            <a:lvl4pPr lvl="3" algn="ctr">
              <a:lnSpc>
                <a:spcPct val="100000"/>
              </a:lnSpc>
              <a:spcBef>
                <a:spcPts val="0"/>
              </a:spcBef>
              <a:spcAft>
                <a:spcPts val="0"/>
              </a:spcAft>
              <a:buSzPts val="2800"/>
              <a:buNone/>
              <a:defRPr sz="3080"/>
            </a:lvl4pPr>
            <a:lvl5pPr lvl="4" algn="ctr">
              <a:lnSpc>
                <a:spcPct val="100000"/>
              </a:lnSpc>
              <a:spcBef>
                <a:spcPts val="0"/>
              </a:spcBef>
              <a:spcAft>
                <a:spcPts val="0"/>
              </a:spcAft>
              <a:buSzPts val="2800"/>
              <a:buNone/>
              <a:defRPr sz="3080"/>
            </a:lvl5pPr>
            <a:lvl6pPr lvl="5" algn="ctr">
              <a:lnSpc>
                <a:spcPct val="100000"/>
              </a:lnSpc>
              <a:spcBef>
                <a:spcPts val="0"/>
              </a:spcBef>
              <a:spcAft>
                <a:spcPts val="0"/>
              </a:spcAft>
              <a:buSzPts val="2800"/>
              <a:buNone/>
              <a:defRPr sz="3080"/>
            </a:lvl6pPr>
            <a:lvl7pPr lvl="6" algn="ctr">
              <a:lnSpc>
                <a:spcPct val="100000"/>
              </a:lnSpc>
              <a:spcBef>
                <a:spcPts val="0"/>
              </a:spcBef>
              <a:spcAft>
                <a:spcPts val="0"/>
              </a:spcAft>
              <a:buSzPts val="2800"/>
              <a:buNone/>
              <a:defRPr sz="3080"/>
            </a:lvl7pPr>
            <a:lvl8pPr lvl="7" algn="ctr">
              <a:lnSpc>
                <a:spcPct val="100000"/>
              </a:lnSpc>
              <a:spcBef>
                <a:spcPts val="0"/>
              </a:spcBef>
              <a:spcAft>
                <a:spcPts val="0"/>
              </a:spcAft>
              <a:buSzPts val="2800"/>
              <a:buNone/>
              <a:defRPr sz="3080"/>
            </a:lvl8pPr>
            <a:lvl9pPr lvl="8" algn="ctr">
              <a:lnSpc>
                <a:spcPct val="100000"/>
              </a:lnSpc>
              <a:spcBef>
                <a:spcPts val="0"/>
              </a:spcBef>
              <a:spcAft>
                <a:spcPts val="0"/>
              </a:spcAft>
              <a:buSzPts val="2800"/>
              <a:buNone/>
              <a:defRPr sz="3080"/>
            </a:lvl9pPr>
          </a:lstStyle>
          <a:p>
            <a:endParaRPr/>
          </a:p>
        </p:txBody>
      </p:sp>
      <p:sp>
        <p:nvSpPr>
          <p:cNvPr id="12" name="Google Shape;12;p2"/>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42870" y="1671478"/>
            <a:ext cx="9372660" cy="2967066"/>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3200"/>
            </a:lvl1pPr>
            <a:lvl2pPr lvl="1" algn="ctr">
              <a:spcBef>
                <a:spcPts val="0"/>
              </a:spcBef>
              <a:spcAft>
                <a:spcPts val="0"/>
              </a:spcAft>
              <a:buSzPts val="12000"/>
              <a:buNone/>
              <a:defRPr sz="13200"/>
            </a:lvl2pPr>
            <a:lvl3pPr lvl="2" algn="ctr">
              <a:spcBef>
                <a:spcPts val="0"/>
              </a:spcBef>
              <a:spcAft>
                <a:spcPts val="0"/>
              </a:spcAft>
              <a:buSzPts val="12000"/>
              <a:buNone/>
              <a:defRPr sz="13200"/>
            </a:lvl3pPr>
            <a:lvl4pPr lvl="3" algn="ctr">
              <a:spcBef>
                <a:spcPts val="0"/>
              </a:spcBef>
              <a:spcAft>
                <a:spcPts val="0"/>
              </a:spcAft>
              <a:buSzPts val="12000"/>
              <a:buNone/>
              <a:defRPr sz="13200"/>
            </a:lvl4pPr>
            <a:lvl5pPr lvl="4" algn="ctr">
              <a:spcBef>
                <a:spcPts val="0"/>
              </a:spcBef>
              <a:spcAft>
                <a:spcPts val="0"/>
              </a:spcAft>
              <a:buSzPts val="12000"/>
              <a:buNone/>
              <a:defRPr sz="13200"/>
            </a:lvl5pPr>
            <a:lvl6pPr lvl="5" algn="ctr">
              <a:spcBef>
                <a:spcPts val="0"/>
              </a:spcBef>
              <a:spcAft>
                <a:spcPts val="0"/>
              </a:spcAft>
              <a:buSzPts val="12000"/>
              <a:buNone/>
              <a:defRPr sz="13200"/>
            </a:lvl6pPr>
            <a:lvl7pPr lvl="6" algn="ctr">
              <a:spcBef>
                <a:spcPts val="0"/>
              </a:spcBef>
              <a:spcAft>
                <a:spcPts val="0"/>
              </a:spcAft>
              <a:buSzPts val="12000"/>
              <a:buNone/>
              <a:defRPr sz="13200"/>
            </a:lvl7pPr>
            <a:lvl8pPr lvl="7" algn="ctr">
              <a:spcBef>
                <a:spcPts val="0"/>
              </a:spcBef>
              <a:spcAft>
                <a:spcPts val="0"/>
              </a:spcAft>
              <a:buSzPts val="12000"/>
              <a:buNone/>
              <a:defRPr sz="13200"/>
            </a:lvl8pPr>
            <a:lvl9pPr lvl="8" algn="ctr">
              <a:spcBef>
                <a:spcPts val="0"/>
              </a:spcBef>
              <a:spcAft>
                <a:spcPts val="0"/>
              </a:spcAft>
              <a:buSzPts val="12000"/>
              <a:buNone/>
              <a:defRPr sz="13200"/>
            </a:lvl9pPr>
          </a:lstStyle>
          <a:p>
            <a:r>
              <a:t>xx%</a:t>
            </a:r>
          </a:p>
        </p:txBody>
      </p:sp>
      <p:sp>
        <p:nvSpPr>
          <p:cNvPr id="46" name="Google Shape;46;p11"/>
          <p:cNvSpPr txBox="1">
            <a:spLocks noGrp="1"/>
          </p:cNvSpPr>
          <p:nvPr>
            <p:ph type="body" idx="1"/>
          </p:nvPr>
        </p:nvSpPr>
        <p:spPr>
          <a:xfrm>
            <a:off x="342870" y="4763362"/>
            <a:ext cx="9372660" cy="1965654"/>
          </a:xfrm>
          <a:prstGeom prst="rect">
            <a:avLst/>
          </a:prstGeom>
        </p:spPr>
        <p:txBody>
          <a:bodyPr spcFirstLastPara="1" wrap="square" lIns="91425" tIns="91425" rIns="91425" bIns="91425" anchor="t" anchorCtr="0">
            <a:normAutofit/>
          </a:bodyPr>
          <a:lstStyle>
            <a:lvl1pPr marL="502913" lvl="0" indent="-377185" algn="ctr">
              <a:spcBef>
                <a:spcPts val="0"/>
              </a:spcBef>
              <a:spcAft>
                <a:spcPts val="0"/>
              </a:spcAft>
              <a:buSzPts val="1800"/>
              <a:buChar char="●"/>
              <a:defRPr/>
            </a:lvl1pPr>
            <a:lvl2pPr marL="1005826" lvl="1" indent="-349245" algn="ctr">
              <a:spcBef>
                <a:spcPts val="0"/>
              </a:spcBef>
              <a:spcAft>
                <a:spcPts val="0"/>
              </a:spcAft>
              <a:buSzPts val="1400"/>
              <a:buChar char="○"/>
              <a:defRPr/>
            </a:lvl2pPr>
            <a:lvl3pPr marL="1508739" lvl="2" indent="-349245" algn="ctr">
              <a:spcBef>
                <a:spcPts val="0"/>
              </a:spcBef>
              <a:spcAft>
                <a:spcPts val="0"/>
              </a:spcAft>
              <a:buSzPts val="1400"/>
              <a:buChar char="■"/>
              <a:defRPr/>
            </a:lvl3pPr>
            <a:lvl4pPr marL="2011653" lvl="3" indent="-349245" algn="ctr">
              <a:spcBef>
                <a:spcPts val="0"/>
              </a:spcBef>
              <a:spcAft>
                <a:spcPts val="0"/>
              </a:spcAft>
              <a:buSzPts val="1400"/>
              <a:buChar char="●"/>
              <a:defRPr/>
            </a:lvl4pPr>
            <a:lvl5pPr marL="2514566" lvl="4" indent="-349245" algn="ctr">
              <a:spcBef>
                <a:spcPts val="0"/>
              </a:spcBef>
              <a:spcAft>
                <a:spcPts val="0"/>
              </a:spcAft>
              <a:buSzPts val="1400"/>
              <a:buChar char="○"/>
              <a:defRPr/>
            </a:lvl5pPr>
            <a:lvl6pPr marL="3017479" lvl="5" indent="-349245" algn="ctr">
              <a:spcBef>
                <a:spcPts val="0"/>
              </a:spcBef>
              <a:spcAft>
                <a:spcPts val="0"/>
              </a:spcAft>
              <a:buSzPts val="1400"/>
              <a:buChar char="■"/>
              <a:defRPr/>
            </a:lvl6pPr>
            <a:lvl7pPr marL="3520392" lvl="6" indent="-349245" algn="ctr">
              <a:spcBef>
                <a:spcPts val="0"/>
              </a:spcBef>
              <a:spcAft>
                <a:spcPts val="0"/>
              </a:spcAft>
              <a:buSzPts val="1400"/>
              <a:buChar char="●"/>
              <a:defRPr/>
            </a:lvl7pPr>
            <a:lvl8pPr marL="4023305" lvl="7" indent="-349245" algn="ctr">
              <a:spcBef>
                <a:spcPts val="0"/>
              </a:spcBef>
              <a:spcAft>
                <a:spcPts val="0"/>
              </a:spcAft>
              <a:buSzPts val="1400"/>
              <a:buChar char="○"/>
              <a:defRPr/>
            </a:lvl8pPr>
            <a:lvl9pPr marL="4526218" lvl="8" indent="-349245"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42870" y="3250174"/>
            <a:ext cx="9372660" cy="1272054"/>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960"/>
            </a:lvl1pPr>
            <a:lvl2pPr lvl="1" algn="ctr">
              <a:spcBef>
                <a:spcPts val="0"/>
              </a:spcBef>
              <a:spcAft>
                <a:spcPts val="0"/>
              </a:spcAft>
              <a:buSzPts val="3600"/>
              <a:buNone/>
              <a:defRPr sz="3960"/>
            </a:lvl2pPr>
            <a:lvl3pPr lvl="2" algn="ctr">
              <a:spcBef>
                <a:spcPts val="0"/>
              </a:spcBef>
              <a:spcAft>
                <a:spcPts val="0"/>
              </a:spcAft>
              <a:buSzPts val="3600"/>
              <a:buNone/>
              <a:defRPr sz="3960"/>
            </a:lvl3pPr>
            <a:lvl4pPr lvl="3" algn="ctr">
              <a:spcBef>
                <a:spcPts val="0"/>
              </a:spcBef>
              <a:spcAft>
                <a:spcPts val="0"/>
              </a:spcAft>
              <a:buSzPts val="3600"/>
              <a:buNone/>
              <a:defRPr sz="3960"/>
            </a:lvl4pPr>
            <a:lvl5pPr lvl="4" algn="ctr">
              <a:spcBef>
                <a:spcPts val="0"/>
              </a:spcBef>
              <a:spcAft>
                <a:spcPts val="0"/>
              </a:spcAft>
              <a:buSzPts val="3600"/>
              <a:buNone/>
              <a:defRPr sz="3960"/>
            </a:lvl5pPr>
            <a:lvl6pPr lvl="5" algn="ctr">
              <a:spcBef>
                <a:spcPts val="0"/>
              </a:spcBef>
              <a:spcAft>
                <a:spcPts val="0"/>
              </a:spcAft>
              <a:buSzPts val="3600"/>
              <a:buNone/>
              <a:defRPr sz="3960"/>
            </a:lvl6pPr>
            <a:lvl7pPr lvl="6" algn="ctr">
              <a:spcBef>
                <a:spcPts val="0"/>
              </a:spcBef>
              <a:spcAft>
                <a:spcPts val="0"/>
              </a:spcAft>
              <a:buSzPts val="3600"/>
              <a:buNone/>
              <a:defRPr sz="3960"/>
            </a:lvl7pPr>
            <a:lvl8pPr lvl="7" algn="ctr">
              <a:spcBef>
                <a:spcPts val="0"/>
              </a:spcBef>
              <a:spcAft>
                <a:spcPts val="0"/>
              </a:spcAft>
              <a:buSzPts val="3600"/>
              <a:buNone/>
              <a:defRPr sz="3960"/>
            </a:lvl8pPr>
            <a:lvl9pPr lvl="8" algn="ctr">
              <a:spcBef>
                <a:spcPts val="0"/>
              </a:spcBef>
              <a:spcAft>
                <a:spcPts val="0"/>
              </a:spcAft>
              <a:buSzPts val="3600"/>
              <a:buNone/>
              <a:defRPr sz="3960"/>
            </a:lvl9pPr>
          </a:lstStyle>
          <a:p>
            <a:endParaRPr/>
          </a:p>
        </p:txBody>
      </p:sp>
      <p:sp>
        <p:nvSpPr>
          <p:cNvPr id="15" name="Google Shape;15;p3"/>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42870" y="672482"/>
            <a:ext cx="9372660" cy="865414"/>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42870" y="1741518"/>
            <a:ext cx="9372660" cy="5162560"/>
          </a:xfrm>
          <a:prstGeom prst="rect">
            <a:avLst/>
          </a:prstGeom>
        </p:spPr>
        <p:txBody>
          <a:bodyPr spcFirstLastPara="1" wrap="square" lIns="91425" tIns="91425" rIns="91425" bIns="91425" anchor="t" anchorCtr="0">
            <a:normAutofit/>
          </a:bodyPr>
          <a:lstStyle>
            <a:lvl1pPr marL="502913" lvl="0" indent="-377185">
              <a:spcBef>
                <a:spcPts val="0"/>
              </a:spcBef>
              <a:spcAft>
                <a:spcPts val="0"/>
              </a:spcAft>
              <a:buSzPts val="1800"/>
              <a:buChar char="●"/>
              <a:defRPr/>
            </a:lvl1pPr>
            <a:lvl2pPr marL="1005826" lvl="1" indent="-349245">
              <a:spcBef>
                <a:spcPts val="0"/>
              </a:spcBef>
              <a:spcAft>
                <a:spcPts val="0"/>
              </a:spcAft>
              <a:buSzPts val="1400"/>
              <a:buChar char="○"/>
              <a:defRPr/>
            </a:lvl2pPr>
            <a:lvl3pPr marL="1508739" lvl="2" indent="-349245">
              <a:spcBef>
                <a:spcPts val="0"/>
              </a:spcBef>
              <a:spcAft>
                <a:spcPts val="0"/>
              </a:spcAft>
              <a:buSzPts val="1400"/>
              <a:buChar char="■"/>
              <a:defRPr/>
            </a:lvl3pPr>
            <a:lvl4pPr marL="2011653" lvl="3" indent="-349245">
              <a:spcBef>
                <a:spcPts val="0"/>
              </a:spcBef>
              <a:spcAft>
                <a:spcPts val="0"/>
              </a:spcAft>
              <a:buSzPts val="1400"/>
              <a:buChar char="●"/>
              <a:defRPr/>
            </a:lvl4pPr>
            <a:lvl5pPr marL="2514566" lvl="4" indent="-349245">
              <a:spcBef>
                <a:spcPts val="0"/>
              </a:spcBef>
              <a:spcAft>
                <a:spcPts val="0"/>
              </a:spcAft>
              <a:buSzPts val="1400"/>
              <a:buChar char="○"/>
              <a:defRPr/>
            </a:lvl5pPr>
            <a:lvl6pPr marL="3017479" lvl="5" indent="-349245">
              <a:spcBef>
                <a:spcPts val="0"/>
              </a:spcBef>
              <a:spcAft>
                <a:spcPts val="0"/>
              </a:spcAft>
              <a:buSzPts val="1400"/>
              <a:buChar char="■"/>
              <a:defRPr/>
            </a:lvl6pPr>
            <a:lvl7pPr marL="3520392" lvl="6" indent="-349245">
              <a:spcBef>
                <a:spcPts val="0"/>
              </a:spcBef>
              <a:spcAft>
                <a:spcPts val="0"/>
              </a:spcAft>
              <a:buSzPts val="1400"/>
              <a:buChar char="●"/>
              <a:defRPr/>
            </a:lvl7pPr>
            <a:lvl8pPr marL="4023305" lvl="7" indent="-349245">
              <a:spcBef>
                <a:spcPts val="0"/>
              </a:spcBef>
              <a:spcAft>
                <a:spcPts val="0"/>
              </a:spcAft>
              <a:buSzPts val="1400"/>
              <a:buChar char="○"/>
              <a:defRPr/>
            </a:lvl8pPr>
            <a:lvl9pPr marL="4526218" lvl="8" indent="-349245">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42870" y="672482"/>
            <a:ext cx="9372660" cy="865414"/>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42871" y="1741518"/>
            <a:ext cx="4399890" cy="5162560"/>
          </a:xfrm>
          <a:prstGeom prst="rect">
            <a:avLst/>
          </a:prstGeom>
        </p:spPr>
        <p:txBody>
          <a:bodyPr spcFirstLastPara="1" wrap="square" lIns="91425" tIns="91425" rIns="91425" bIns="91425" anchor="t" anchorCtr="0">
            <a:normAutofit/>
          </a:bodyPr>
          <a:lstStyle>
            <a:lvl1pPr marL="502913" lvl="0" indent="-349245">
              <a:spcBef>
                <a:spcPts val="0"/>
              </a:spcBef>
              <a:spcAft>
                <a:spcPts val="0"/>
              </a:spcAft>
              <a:buSzPts val="1400"/>
              <a:buChar char="●"/>
              <a:defRPr sz="1540"/>
            </a:lvl1pPr>
            <a:lvl2pPr marL="1005826" lvl="1" indent="-335275">
              <a:spcBef>
                <a:spcPts val="0"/>
              </a:spcBef>
              <a:spcAft>
                <a:spcPts val="0"/>
              </a:spcAft>
              <a:buSzPts val="1200"/>
              <a:buChar char="○"/>
              <a:defRPr sz="1320"/>
            </a:lvl2pPr>
            <a:lvl3pPr marL="1508739" lvl="2" indent="-335275">
              <a:spcBef>
                <a:spcPts val="0"/>
              </a:spcBef>
              <a:spcAft>
                <a:spcPts val="0"/>
              </a:spcAft>
              <a:buSzPts val="1200"/>
              <a:buChar char="■"/>
              <a:defRPr sz="1320"/>
            </a:lvl3pPr>
            <a:lvl4pPr marL="2011653" lvl="3" indent="-335275">
              <a:spcBef>
                <a:spcPts val="0"/>
              </a:spcBef>
              <a:spcAft>
                <a:spcPts val="0"/>
              </a:spcAft>
              <a:buSzPts val="1200"/>
              <a:buChar char="●"/>
              <a:defRPr sz="1320"/>
            </a:lvl4pPr>
            <a:lvl5pPr marL="2514566" lvl="4" indent="-335275">
              <a:spcBef>
                <a:spcPts val="0"/>
              </a:spcBef>
              <a:spcAft>
                <a:spcPts val="0"/>
              </a:spcAft>
              <a:buSzPts val="1200"/>
              <a:buChar char="○"/>
              <a:defRPr sz="1320"/>
            </a:lvl5pPr>
            <a:lvl6pPr marL="3017479" lvl="5" indent="-335275">
              <a:spcBef>
                <a:spcPts val="0"/>
              </a:spcBef>
              <a:spcAft>
                <a:spcPts val="0"/>
              </a:spcAft>
              <a:buSzPts val="1200"/>
              <a:buChar char="■"/>
              <a:defRPr sz="1320"/>
            </a:lvl6pPr>
            <a:lvl7pPr marL="3520392" lvl="6" indent="-335275">
              <a:spcBef>
                <a:spcPts val="0"/>
              </a:spcBef>
              <a:spcAft>
                <a:spcPts val="0"/>
              </a:spcAft>
              <a:buSzPts val="1200"/>
              <a:buChar char="●"/>
              <a:defRPr sz="1320"/>
            </a:lvl7pPr>
            <a:lvl8pPr marL="4023305" lvl="7" indent="-335275">
              <a:spcBef>
                <a:spcPts val="0"/>
              </a:spcBef>
              <a:spcAft>
                <a:spcPts val="0"/>
              </a:spcAft>
              <a:buSzPts val="1200"/>
              <a:buChar char="○"/>
              <a:defRPr sz="1320"/>
            </a:lvl8pPr>
            <a:lvl9pPr marL="4526218" lvl="8" indent="-335275">
              <a:spcBef>
                <a:spcPts val="0"/>
              </a:spcBef>
              <a:spcAft>
                <a:spcPts val="0"/>
              </a:spcAft>
              <a:buSzPts val="1200"/>
              <a:buChar char="■"/>
              <a:defRPr sz="1320"/>
            </a:lvl9pPr>
          </a:lstStyle>
          <a:p>
            <a:endParaRPr/>
          </a:p>
        </p:txBody>
      </p:sp>
      <p:sp>
        <p:nvSpPr>
          <p:cNvPr id="23" name="Google Shape;23;p5"/>
          <p:cNvSpPr txBox="1">
            <a:spLocks noGrp="1"/>
          </p:cNvSpPr>
          <p:nvPr>
            <p:ph type="body" idx="2"/>
          </p:nvPr>
        </p:nvSpPr>
        <p:spPr>
          <a:xfrm>
            <a:off x="5315641" y="1741518"/>
            <a:ext cx="4399890" cy="5162560"/>
          </a:xfrm>
          <a:prstGeom prst="rect">
            <a:avLst/>
          </a:prstGeom>
        </p:spPr>
        <p:txBody>
          <a:bodyPr spcFirstLastPara="1" wrap="square" lIns="91425" tIns="91425" rIns="91425" bIns="91425" anchor="t" anchorCtr="0">
            <a:normAutofit/>
          </a:bodyPr>
          <a:lstStyle>
            <a:lvl1pPr marL="502913" lvl="0" indent="-349245">
              <a:spcBef>
                <a:spcPts val="0"/>
              </a:spcBef>
              <a:spcAft>
                <a:spcPts val="0"/>
              </a:spcAft>
              <a:buSzPts val="1400"/>
              <a:buChar char="●"/>
              <a:defRPr sz="1540"/>
            </a:lvl1pPr>
            <a:lvl2pPr marL="1005826" lvl="1" indent="-335275">
              <a:spcBef>
                <a:spcPts val="0"/>
              </a:spcBef>
              <a:spcAft>
                <a:spcPts val="0"/>
              </a:spcAft>
              <a:buSzPts val="1200"/>
              <a:buChar char="○"/>
              <a:defRPr sz="1320"/>
            </a:lvl2pPr>
            <a:lvl3pPr marL="1508739" lvl="2" indent="-335275">
              <a:spcBef>
                <a:spcPts val="0"/>
              </a:spcBef>
              <a:spcAft>
                <a:spcPts val="0"/>
              </a:spcAft>
              <a:buSzPts val="1200"/>
              <a:buChar char="■"/>
              <a:defRPr sz="1320"/>
            </a:lvl3pPr>
            <a:lvl4pPr marL="2011653" lvl="3" indent="-335275">
              <a:spcBef>
                <a:spcPts val="0"/>
              </a:spcBef>
              <a:spcAft>
                <a:spcPts val="0"/>
              </a:spcAft>
              <a:buSzPts val="1200"/>
              <a:buChar char="●"/>
              <a:defRPr sz="1320"/>
            </a:lvl4pPr>
            <a:lvl5pPr marL="2514566" lvl="4" indent="-335275">
              <a:spcBef>
                <a:spcPts val="0"/>
              </a:spcBef>
              <a:spcAft>
                <a:spcPts val="0"/>
              </a:spcAft>
              <a:buSzPts val="1200"/>
              <a:buChar char="○"/>
              <a:defRPr sz="1320"/>
            </a:lvl5pPr>
            <a:lvl6pPr marL="3017479" lvl="5" indent="-335275">
              <a:spcBef>
                <a:spcPts val="0"/>
              </a:spcBef>
              <a:spcAft>
                <a:spcPts val="0"/>
              </a:spcAft>
              <a:buSzPts val="1200"/>
              <a:buChar char="■"/>
              <a:defRPr sz="1320"/>
            </a:lvl6pPr>
            <a:lvl7pPr marL="3520392" lvl="6" indent="-335275">
              <a:spcBef>
                <a:spcPts val="0"/>
              </a:spcBef>
              <a:spcAft>
                <a:spcPts val="0"/>
              </a:spcAft>
              <a:buSzPts val="1200"/>
              <a:buChar char="●"/>
              <a:defRPr sz="1320"/>
            </a:lvl7pPr>
            <a:lvl8pPr marL="4023305" lvl="7" indent="-335275">
              <a:spcBef>
                <a:spcPts val="0"/>
              </a:spcBef>
              <a:spcAft>
                <a:spcPts val="0"/>
              </a:spcAft>
              <a:buSzPts val="1200"/>
              <a:buChar char="○"/>
              <a:defRPr sz="1320"/>
            </a:lvl8pPr>
            <a:lvl9pPr marL="4526218" lvl="8" indent="-335275">
              <a:spcBef>
                <a:spcPts val="0"/>
              </a:spcBef>
              <a:spcAft>
                <a:spcPts val="0"/>
              </a:spcAft>
              <a:buSzPts val="1200"/>
              <a:buChar char="■"/>
              <a:defRPr sz="1320"/>
            </a:lvl9pPr>
          </a:lstStyle>
          <a:p>
            <a:endParaRPr/>
          </a:p>
        </p:txBody>
      </p:sp>
      <p:sp>
        <p:nvSpPr>
          <p:cNvPr id="24" name="Google Shape;24;p5"/>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42870" y="672482"/>
            <a:ext cx="9372660" cy="865414"/>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42870" y="839574"/>
            <a:ext cx="3088800" cy="1141946"/>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640"/>
            </a:lvl1pPr>
            <a:lvl2pPr lvl="1">
              <a:spcBef>
                <a:spcPts val="0"/>
              </a:spcBef>
              <a:spcAft>
                <a:spcPts val="0"/>
              </a:spcAft>
              <a:buSzPts val="2400"/>
              <a:buNone/>
              <a:defRPr sz="2640"/>
            </a:lvl2pPr>
            <a:lvl3pPr lvl="2">
              <a:spcBef>
                <a:spcPts val="0"/>
              </a:spcBef>
              <a:spcAft>
                <a:spcPts val="0"/>
              </a:spcAft>
              <a:buSzPts val="2400"/>
              <a:buNone/>
              <a:defRPr sz="2640"/>
            </a:lvl3pPr>
            <a:lvl4pPr lvl="3">
              <a:spcBef>
                <a:spcPts val="0"/>
              </a:spcBef>
              <a:spcAft>
                <a:spcPts val="0"/>
              </a:spcAft>
              <a:buSzPts val="2400"/>
              <a:buNone/>
              <a:defRPr sz="2640"/>
            </a:lvl4pPr>
            <a:lvl5pPr lvl="4">
              <a:spcBef>
                <a:spcPts val="0"/>
              </a:spcBef>
              <a:spcAft>
                <a:spcPts val="0"/>
              </a:spcAft>
              <a:buSzPts val="2400"/>
              <a:buNone/>
              <a:defRPr sz="2640"/>
            </a:lvl5pPr>
            <a:lvl6pPr lvl="5">
              <a:spcBef>
                <a:spcPts val="0"/>
              </a:spcBef>
              <a:spcAft>
                <a:spcPts val="0"/>
              </a:spcAft>
              <a:buSzPts val="2400"/>
              <a:buNone/>
              <a:defRPr sz="2640"/>
            </a:lvl6pPr>
            <a:lvl7pPr lvl="6">
              <a:spcBef>
                <a:spcPts val="0"/>
              </a:spcBef>
              <a:spcAft>
                <a:spcPts val="0"/>
              </a:spcAft>
              <a:buSzPts val="2400"/>
              <a:buNone/>
              <a:defRPr sz="2640"/>
            </a:lvl7pPr>
            <a:lvl8pPr lvl="7">
              <a:spcBef>
                <a:spcPts val="0"/>
              </a:spcBef>
              <a:spcAft>
                <a:spcPts val="0"/>
              </a:spcAft>
              <a:buSzPts val="2400"/>
              <a:buNone/>
              <a:defRPr sz="2640"/>
            </a:lvl8pPr>
            <a:lvl9pPr lvl="8">
              <a:spcBef>
                <a:spcPts val="0"/>
              </a:spcBef>
              <a:spcAft>
                <a:spcPts val="0"/>
              </a:spcAft>
              <a:buSzPts val="2400"/>
              <a:buNone/>
              <a:defRPr sz="2640"/>
            </a:lvl9pPr>
          </a:lstStyle>
          <a:p>
            <a:endParaRPr/>
          </a:p>
        </p:txBody>
      </p:sp>
      <p:sp>
        <p:nvSpPr>
          <p:cNvPr id="30" name="Google Shape;30;p7"/>
          <p:cNvSpPr txBox="1">
            <a:spLocks noGrp="1"/>
          </p:cNvSpPr>
          <p:nvPr>
            <p:ph type="body" idx="1"/>
          </p:nvPr>
        </p:nvSpPr>
        <p:spPr>
          <a:xfrm>
            <a:off x="342870" y="2099841"/>
            <a:ext cx="3088800" cy="4804426"/>
          </a:xfrm>
          <a:prstGeom prst="rect">
            <a:avLst/>
          </a:prstGeom>
        </p:spPr>
        <p:txBody>
          <a:bodyPr spcFirstLastPara="1" wrap="square" lIns="91425" tIns="91425" rIns="91425" bIns="91425" anchor="t" anchorCtr="0">
            <a:normAutofit/>
          </a:bodyPr>
          <a:lstStyle>
            <a:lvl1pPr marL="502913" lvl="0" indent="-335275">
              <a:spcBef>
                <a:spcPts val="0"/>
              </a:spcBef>
              <a:spcAft>
                <a:spcPts val="0"/>
              </a:spcAft>
              <a:buSzPts val="1200"/>
              <a:buChar char="●"/>
              <a:defRPr sz="1320"/>
            </a:lvl1pPr>
            <a:lvl2pPr marL="1005826" lvl="1" indent="-335275">
              <a:spcBef>
                <a:spcPts val="0"/>
              </a:spcBef>
              <a:spcAft>
                <a:spcPts val="0"/>
              </a:spcAft>
              <a:buSzPts val="1200"/>
              <a:buChar char="○"/>
              <a:defRPr sz="1320"/>
            </a:lvl2pPr>
            <a:lvl3pPr marL="1508739" lvl="2" indent="-335275">
              <a:spcBef>
                <a:spcPts val="0"/>
              </a:spcBef>
              <a:spcAft>
                <a:spcPts val="0"/>
              </a:spcAft>
              <a:buSzPts val="1200"/>
              <a:buChar char="■"/>
              <a:defRPr sz="1320"/>
            </a:lvl3pPr>
            <a:lvl4pPr marL="2011653" lvl="3" indent="-335275">
              <a:spcBef>
                <a:spcPts val="0"/>
              </a:spcBef>
              <a:spcAft>
                <a:spcPts val="0"/>
              </a:spcAft>
              <a:buSzPts val="1200"/>
              <a:buChar char="●"/>
              <a:defRPr sz="1320"/>
            </a:lvl4pPr>
            <a:lvl5pPr marL="2514566" lvl="4" indent="-335275">
              <a:spcBef>
                <a:spcPts val="0"/>
              </a:spcBef>
              <a:spcAft>
                <a:spcPts val="0"/>
              </a:spcAft>
              <a:buSzPts val="1200"/>
              <a:buChar char="○"/>
              <a:defRPr sz="1320"/>
            </a:lvl5pPr>
            <a:lvl6pPr marL="3017479" lvl="5" indent="-335275">
              <a:spcBef>
                <a:spcPts val="0"/>
              </a:spcBef>
              <a:spcAft>
                <a:spcPts val="0"/>
              </a:spcAft>
              <a:buSzPts val="1200"/>
              <a:buChar char="■"/>
              <a:defRPr sz="1320"/>
            </a:lvl6pPr>
            <a:lvl7pPr marL="3520392" lvl="6" indent="-335275">
              <a:spcBef>
                <a:spcPts val="0"/>
              </a:spcBef>
              <a:spcAft>
                <a:spcPts val="0"/>
              </a:spcAft>
              <a:buSzPts val="1200"/>
              <a:buChar char="●"/>
              <a:defRPr sz="1320"/>
            </a:lvl7pPr>
            <a:lvl8pPr marL="4023305" lvl="7" indent="-335275">
              <a:spcBef>
                <a:spcPts val="0"/>
              </a:spcBef>
              <a:spcAft>
                <a:spcPts val="0"/>
              </a:spcAft>
              <a:buSzPts val="1200"/>
              <a:buChar char="○"/>
              <a:defRPr sz="1320"/>
            </a:lvl8pPr>
            <a:lvl9pPr marL="4526218" lvl="8" indent="-335275">
              <a:spcBef>
                <a:spcPts val="0"/>
              </a:spcBef>
              <a:spcAft>
                <a:spcPts val="0"/>
              </a:spcAft>
              <a:buSzPts val="1200"/>
              <a:buChar char="■"/>
              <a:defRPr sz="1320"/>
            </a:lvl9pPr>
          </a:lstStyle>
          <a:p>
            <a:endParaRPr/>
          </a:p>
        </p:txBody>
      </p:sp>
      <p:sp>
        <p:nvSpPr>
          <p:cNvPr id="31" name="Google Shape;31;p7"/>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9276" y="680227"/>
            <a:ext cx="7004580" cy="6181654"/>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5280"/>
            </a:lvl1pPr>
            <a:lvl2pPr lvl="1">
              <a:spcBef>
                <a:spcPts val="0"/>
              </a:spcBef>
              <a:spcAft>
                <a:spcPts val="0"/>
              </a:spcAft>
              <a:buSzPts val="4800"/>
              <a:buNone/>
              <a:defRPr sz="5280"/>
            </a:lvl2pPr>
            <a:lvl3pPr lvl="2">
              <a:spcBef>
                <a:spcPts val="0"/>
              </a:spcBef>
              <a:spcAft>
                <a:spcPts val="0"/>
              </a:spcAft>
              <a:buSzPts val="4800"/>
              <a:buNone/>
              <a:defRPr sz="5280"/>
            </a:lvl3pPr>
            <a:lvl4pPr lvl="3">
              <a:spcBef>
                <a:spcPts val="0"/>
              </a:spcBef>
              <a:spcAft>
                <a:spcPts val="0"/>
              </a:spcAft>
              <a:buSzPts val="4800"/>
              <a:buNone/>
              <a:defRPr sz="5280"/>
            </a:lvl4pPr>
            <a:lvl5pPr lvl="4">
              <a:spcBef>
                <a:spcPts val="0"/>
              </a:spcBef>
              <a:spcAft>
                <a:spcPts val="0"/>
              </a:spcAft>
              <a:buSzPts val="4800"/>
              <a:buNone/>
              <a:defRPr sz="5280"/>
            </a:lvl5pPr>
            <a:lvl6pPr lvl="5">
              <a:spcBef>
                <a:spcPts val="0"/>
              </a:spcBef>
              <a:spcAft>
                <a:spcPts val="0"/>
              </a:spcAft>
              <a:buSzPts val="4800"/>
              <a:buNone/>
              <a:defRPr sz="5280"/>
            </a:lvl6pPr>
            <a:lvl7pPr lvl="6">
              <a:spcBef>
                <a:spcPts val="0"/>
              </a:spcBef>
              <a:spcAft>
                <a:spcPts val="0"/>
              </a:spcAft>
              <a:buSzPts val="4800"/>
              <a:buNone/>
              <a:defRPr sz="5280"/>
            </a:lvl7pPr>
            <a:lvl8pPr lvl="7">
              <a:spcBef>
                <a:spcPts val="0"/>
              </a:spcBef>
              <a:spcAft>
                <a:spcPts val="0"/>
              </a:spcAft>
              <a:buSzPts val="4800"/>
              <a:buNone/>
              <a:defRPr sz="5280"/>
            </a:lvl8pPr>
            <a:lvl9pPr lvl="8">
              <a:spcBef>
                <a:spcPts val="0"/>
              </a:spcBef>
              <a:spcAft>
                <a:spcPts val="0"/>
              </a:spcAft>
              <a:buSzPts val="4800"/>
              <a:buNone/>
              <a:defRPr sz="5280"/>
            </a:lvl9pPr>
          </a:lstStyle>
          <a:p>
            <a:endParaRPr/>
          </a:p>
        </p:txBody>
      </p:sp>
      <p:sp>
        <p:nvSpPr>
          <p:cNvPr id="34" name="Google Shape;34;p8"/>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spcFirstLastPara="1" wrap="square" lIns="100567" tIns="100567" rIns="100567" bIns="100567" anchor="ctr" anchorCtr="0">
            <a:noAutofit/>
          </a:bodyPr>
          <a:lstStyle/>
          <a:p>
            <a:pPr marL="0" lvl="0" indent="0" algn="l" rtl="0">
              <a:spcBef>
                <a:spcPts val="0"/>
              </a:spcBef>
              <a:spcAft>
                <a:spcPts val="0"/>
              </a:spcAft>
              <a:buNone/>
            </a:pPr>
            <a:endParaRPr sz="1540"/>
          </a:p>
        </p:txBody>
      </p:sp>
      <p:sp>
        <p:nvSpPr>
          <p:cNvPr id="37" name="Google Shape;37;p9"/>
          <p:cNvSpPr txBox="1">
            <a:spLocks noGrp="1"/>
          </p:cNvSpPr>
          <p:nvPr>
            <p:ph type="title"/>
          </p:nvPr>
        </p:nvSpPr>
        <p:spPr>
          <a:xfrm>
            <a:off x="292050" y="1863465"/>
            <a:ext cx="4449720" cy="223992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620"/>
            </a:lvl1pPr>
            <a:lvl2pPr lvl="1" algn="ctr">
              <a:spcBef>
                <a:spcPts val="0"/>
              </a:spcBef>
              <a:spcAft>
                <a:spcPts val="0"/>
              </a:spcAft>
              <a:buSzPts val="4200"/>
              <a:buNone/>
              <a:defRPr sz="4620"/>
            </a:lvl2pPr>
            <a:lvl3pPr lvl="2" algn="ctr">
              <a:spcBef>
                <a:spcPts val="0"/>
              </a:spcBef>
              <a:spcAft>
                <a:spcPts val="0"/>
              </a:spcAft>
              <a:buSzPts val="4200"/>
              <a:buNone/>
              <a:defRPr sz="4620"/>
            </a:lvl3pPr>
            <a:lvl4pPr lvl="3" algn="ctr">
              <a:spcBef>
                <a:spcPts val="0"/>
              </a:spcBef>
              <a:spcAft>
                <a:spcPts val="0"/>
              </a:spcAft>
              <a:buSzPts val="4200"/>
              <a:buNone/>
              <a:defRPr sz="4620"/>
            </a:lvl4pPr>
            <a:lvl5pPr lvl="4" algn="ctr">
              <a:spcBef>
                <a:spcPts val="0"/>
              </a:spcBef>
              <a:spcAft>
                <a:spcPts val="0"/>
              </a:spcAft>
              <a:buSzPts val="4200"/>
              <a:buNone/>
              <a:defRPr sz="4620"/>
            </a:lvl5pPr>
            <a:lvl6pPr lvl="5" algn="ctr">
              <a:spcBef>
                <a:spcPts val="0"/>
              </a:spcBef>
              <a:spcAft>
                <a:spcPts val="0"/>
              </a:spcAft>
              <a:buSzPts val="4200"/>
              <a:buNone/>
              <a:defRPr sz="4620"/>
            </a:lvl6pPr>
            <a:lvl7pPr lvl="6" algn="ctr">
              <a:spcBef>
                <a:spcPts val="0"/>
              </a:spcBef>
              <a:spcAft>
                <a:spcPts val="0"/>
              </a:spcAft>
              <a:buSzPts val="4200"/>
              <a:buNone/>
              <a:defRPr sz="4620"/>
            </a:lvl7pPr>
            <a:lvl8pPr lvl="7" algn="ctr">
              <a:spcBef>
                <a:spcPts val="0"/>
              </a:spcBef>
              <a:spcAft>
                <a:spcPts val="0"/>
              </a:spcAft>
              <a:buSzPts val="4200"/>
              <a:buNone/>
              <a:defRPr sz="4620"/>
            </a:lvl8pPr>
            <a:lvl9pPr lvl="8" algn="ctr">
              <a:spcBef>
                <a:spcPts val="0"/>
              </a:spcBef>
              <a:spcAft>
                <a:spcPts val="0"/>
              </a:spcAft>
              <a:buSzPts val="4200"/>
              <a:buNone/>
              <a:defRPr sz="4620"/>
            </a:lvl9pPr>
          </a:lstStyle>
          <a:p>
            <a:endParaRPr/>
          </a:p>
        </p:txBody>
      </p:sp>
      <p:sp>
        <p:nvSpPr>
          <p:cNvPr id="38" name="Google Shape;38;p9"/>
          <p:cNvSpPr txBox="1">
            <a:spLocks noGrp="1"/>
          </p:cNvSpPr>
          <p:nvPr>
            <p:ph type="subTitle" idx="1"/>
          </p:nvPr>
        </p:nvSpPr>
        <p:spPr>
          <a:xfrm>
            <a:off x="292050" y="4235758"/>
            <a:ext cx="4449720" cy="1866374"/>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310"/>
            </a:lvl1pPr>
            <a:lvl2pPr lvl="1" algn="ctr">
              <a:lnSpc>
                <a:spcPct val="100000"/>
              </a:lnSpc>
              <a:spcBef>
                <a:spcPts val="0"/>
              </a:spcBef>
              <a:spcAft>
                <a:spcPts val="0"/>
              </a:spcAft>
              <a:buSzPts val="2100"/>
              <a:buNone/>
              <a:defRPr sz="2310"/>
            </a:lvl2pPr>
            <a:lvl3pPr lvl="2" algn="ctr">
              <a:lnSpc>
                <a:spcPct val="100000"/>
              </a:lnSpc>
              <a:spcBef>
                <a:spcPts val="0"/>
              </a:spcBef>
              <a:spcAft>
                <a:spcPts val="0"/>
              </a:spcAft>
              <a:buSzPts val="2100"/>
              <a:buNone/>
              <a:defRPr sz="2310"/>
            </a:lvl3pPr>
            <a:lvl4pPr lvl="3" algn="ctr">
              <a:lnSpc>
                <a:spcPct val="100000"/>
              </a:lnSpc>
              <a:spcBef>
                <a:spcPts val="0"/>
              </a:spcBef>
              <a:spcAft>
                <a:spcPts val="0"/>
              </a:spcAft>
              <a:buSzPts val="2100"/>
              <a:buNone/>
              <a:defRPr sz="2310"/>
            </a:lvl4pPr>
            <a:lvl5pPr lvl="4" algn="ctr">
              <a:lnSpc>
                <a:spcPct val="100000"/>
              </a:lnSpc>
              <a:spcBef>
                <a:spcPts val="0"/>
              </a:spcBef>
              <a:spcAft>
                <a:spcPts val="0"/>
              </a:spcAft>
              <a:buSzPts val="2100"/>
              <a:buNone/>
              <a:defRPr sz="2310"/>
            </a:lvl5pPr>
            <a:lvl6pPr lvl="5" algn="ctr">
              <a:lnSpc>
                <a:spcPct val="100000"/>
              </a:lnSpc>
              <a:spcBef>
                <a:spcPts val="0"/>
              </a:spcBef>
              <a:spcAft>
                <a:spcPts val="0"/>
              </a:spcAft>
              <a:buSzPts val="2100"/>
              <a:buNone/>
              <a:defRPr sz="2310"/>
            </a:lvl6pPr>
            <a:lvl7pPr lvl="6" algn="ctr">
              <a:lnSpc>
                <a:spcPct val="100000"/>
              </a:lnSpc>
              <a:spcBef>
                <a:spcPts val="0"/>
              </a:spcBef>
              <a:spcAft>
                <a:spcPts val="0"/>
              </a:spcAft>
              <a:buSzPts val="2100"/>
              <a:buNone/>
              <a:defRPr sz="2310"/>
            </a:lvl7pPr>
            <a:lvl8pPr lvl="7" algn="ctr">
              <a:lnSpc>
                <a:spcPct val="100000"/>
              </a:lnSpc>
              <a:spcBef>
                <a:spcPts val="0"/>
              </a:spcBef>
              <a:spcAft>
                <a:spcPts val="0"/>
              </a:spcAft>
              <a:buSzPts val="2100"/>
              <a:buNone/>
              <a:defRPr sz="2310"/>
            </a:lvl8pPr>
            <a:lvl9pPr lvl="8" algn="ctr">
              <a:lnSpc>
                <a:spcPct val="100000"/>
              </a:lnSpc>
              <a:spcBef>
                <a:spcPts val="0"/>
              </a:spcBef>
              <a:spcAft>
                <a:spcPts val="0"/>
              </a:spcAft>
              <a:buSzPts val="2100"/>
              <a:buNone/>
              <a:defRPr sz="2310"/>
            </a:lvl9pPr>
          </a:lstStyle>
          <a:p>
            <a:endParaRPr/>
          </a:p>
        </p:txBody>
      </p:sp>
      <p:sp>
        <p:nvSpPr>
          <p:cNvPr id="39" name="Google Shape;39;p9"/>
          <p:cNvSpPr txBox="1">
            <a:spLocks noGrp="1"/>
          </p:cNvSpPr>
          <p:nvPr>
            <p:ph type="body" idx="2"/>
          </p:nvPr>
        </p:nvSpPr>
        <p:spPr>
          <a:xfrm>
            <a:off x="5433450" y="1094158"/>
            <a:ext cx="4220700" cy="5583706"/>
          </a:xfrm>
          <a:prstGeom prst="rect">
            <a:avLst/>
          </a:prstGeom>
        </p:spPr>
        <p:txBody>
          <a:bodyPr spcFirstLastPara="1" wrap="square" lIns="91425" tIns="91425" rIns="91425" bIns="91425" anchor="ctr" anchorCtr="0">
            <a:normAutofit/>
          </a:bodyPr>
          <a:lstStyle>
            <a:lvl1pPr marL="502913" lvl="0" indent="-377185">
              <a:spcBef>
                <a:spcPts val="0"/>
              </a:spcBef>
              <a:spcAft>
                <a:spcPts val="0"/>
              </a:spcAft>
              <a:buSzPts val="1800"/>
              <a:buChar char="●"/>
              <a:defRPr/>
            </a:lvl1pPr>
            <a:lvl2pPr marL="1005826" lvl="1" indent="-349245">
              <a:spcBef>
                <a:spcPts val="0"/>
              </a:spcBef>
              <a:spcAft>
                <a:spcPts val="0"/>
              </a:spcAft>
              <a:buSzPts val="1400"/>
              <a:buChar char="○"/>
              <a:defRPr/>
            </a:lvl2pPr>
            <a:lvl3pPr marL="1508739" lvl="2" indent="-349245">
              <a:spcBef>
                <a:spcPts val="0"/>
              </a:spcBef>
              <a:spcAft>
                <a:spcPts val="0"/>
              </a:spcAft>
              <a:buSzPts val="1400"/>
              <a:buChar char="■"/>
              <a:defRPr/>
            </a:lvl3pPr>
            <a:lvl4pPr marL="2011653" lvl="3" indent="-349245">
              <a:spcBef>
                <a:spcPts val="0"/>
              </a:spcBef>
              <a:spcAft>
                <a:spcPts val="0"/>
              </a:spcAft>
              <a:buSzPts val="1400"/>
              <a:buChar char="●"/>
              <a:defRPr/>
            </a:lvl4pPr>
            <a:lvl5pPr marL="2514566" lvl="4" indent="-349245">
              <a:spcBef>
                <a:spcPts val="0"/>
              </a:spcBef>
              <a:spcAft>
                <a:spcPts val="0"/>
              </a:spcAft>
              <a:buSzPts val="1400"/>
              <a:buChar char="○"/>
              <a:defRPr/>
            </a:lvl5pPr>
            <a:lvl6pPr marL="3017479" lvl="5" indent="-349245">
              <a:spcBef>
                <a:spcPts val="0"/>
              </a:spcBef>
              <a:spcAft>
                <a:spcPts val="0"/>
              </a:spcAft>
              <a:buSzPts val="1400"/>
              <a:buChar char="■"/>
              <a:defRPr/>
            </a:lvl6pPr>
            <a:lvl7pPr marL="3520392" lvl="6" indent="-349245">
              <a:spcBef>
                <a:spcPts val="0"/>
              </a:spcBef>
              <a:spcAft>
                <a:spcPts val="0"/>
              </a:spcAft>
              <a:buSzPts val="1400"/>
              <a:buChar char="●"/>
              <a:defRPr/>
            </a:lvl7pPr>
            <a:lvl8pPr marL="4023305" lvl="7" indent="-349245">
              <a:spcBef>
                <a:spcPts val="0"/>
              </a:spcBef>
              <a:spcAft>
                <a:spcPts val="0"/>
              </a:spcAft>
              <a:buSzPts val="1400"/>
              <a:buChar char="○"/>
              <a:defRPr/>
            </a:lvl8pPr>
            <a:lvl9pPr marL="4526218" lvl="8" indent="-349245">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42870" y="6392869"/>
            <a:ext cx="6598680" cy="914374"/>
          </a:xfrm>
          <a:prstGeom prst="rect">
            <a:avLst/>
          </a:prstGeom>
        </p:spPr>
        <p:txBody>
          <a:bodyPr spcFirstLastPara="1" wrap="square" lIns="91425" tIns="91425" rIns="91425" bIns="91425" anchor="ctr" anchorCtr="0">
            <a:normAutofit/>
          </a:bodyPr>
          <a:lstStyle>
            <a:lvl1pPr marL="502913" lvl="0" indent="-251457">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9319704" y="7046639"/>
            <a:ext cx="603570" cy="594774"/>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870" y="672482"/>
            <a:ext cx="9372660" cy="865414"/>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42870" y="1741518"/>
            <a:ext cx="9372660" cy="516256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9319704" y="7046639"/>
            <a:ext cx="603570" cy="594774"/>
          </a:xfrm>
          <a:prstGeom prst="rect">
            <a:avLst/>
          </a:prstGeom>
          <a:noFill/>
          <a:ln>
            <a:noFill/>
          </a:ln>
        </p:spPr>
        <p:txBody>
          <a:bodyPr spcFirstLastPara="1" wrap="square" lIns="91425" tIns="91425" rIns="91425" bIns="91425" anchor="ctr" anchorCtr="0">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microsoft.com/office/2018/10/relationships/comments" Target="../comments/modernComment_100_0.xml"/><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chart" Target="../charts/chart1.xml"/><Relationship Id="rId5" Type="http://schemas.openxmlformats.org/officeDocument/2006/relationships/image" Target="../media/image2.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1.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3" Type="http://schemas.microsoft.com/office/2007/relationships/diagramDrawing" Target="../diagrams/drawing4.xml"/><Relationship Id="rId18" Type="http://schemas.openxmlformats.org/officeDocument/2006/relationships/chart" Target="../charts/chart6.xml"/><Relationship Id="rId26" Type="http://schemas.openxmlformats.org/officeDocument/2006/relationships/chart" Target="../charts/chart14.xml"/><Relationship Id="rId21" Type="http://schemas.openxmlformats.org/officeDocument/2006/relationships/chart" Target="../charts/chart9.xml"/><Relationship Id="rId34" Type="http://schemas.openxmlformats.org/officeDocument/2006/relationships/chart" Target="../charts/chart22.xml"/><Relationship Id="rId7" Type="http://schemas.openxmlformats.org/officeDocument/2006/relationships/diagramColors" Target="../diagrams/colors3.xml"/><Relationship Id="rId12" Type="http://schemas.openxmlformats.org/officeDocument/2006/relationships/diagramColors" Target="../diagrams/colors4.xml"/><Relationship Id="rId17" Type="http://schemas.openxmlformats.org/officeDocument/2006/relationships/chart" Target="../charts/chart5.xml"/><Relationship Id="rId25" Type="http://schemas.openxmlformats.org/officeDocument/2006/relationships/chart" Target="../charts/chart13.xml"/><Relationship Id="rId33" Type="http://schemas.openxmlformats.org/officeDocument/2006/relationships/chart" Target="../charts/chart21.xml"/><Relationship Id="rId38" Type="http://schemas.openxmlformats.org/officeDocument/2006/relationships/chart" Target="../charts/chart26.xml"/><Relationship Id="rId2" Type="http://schemas.openxmlformats.org/officeDocument/2006/relationships/notesSlide" Target="../notesSlides/notesSlide2.xml"/><Relationship Id="rId16" Type="http://schemas.openxmlformats.org/officeDocument/2006/relationships/chart" Target="../charts/chart4.xml"/><Relationship Id="rId20" Type="http://schemas.openxmlformats.org/officeDocument/2006/relationships/chart" Target="../charts/chart8.xml"/><Relationship Id="rId29" Type="http://schemas.openxmlformats.org/officeDocument/2006/relationships/chart" Target="../charts/chart17.xml"/><Relationship Id="rId1" Type="http://schemas.openxmlformats.org/officeDocument/2006/relationships/slideLayout" Target="../slideLayouts/slideLayout3.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24" Type="http://schemas.openxmlformats.org/officeDocument/2006/relationships/chart" Target="../charts/chart12.xml"/><Relationship Id="rId32" Type="http://schemas.openxmlformats.org/officeDocument/2006/relationships/chart" Target="../charts/chart20.xml"/><Relationship Id="rId37" Type="http://schemas.openxmlformats.org/officeDocument/2006/relationships/chart" Target="../charts/chart25.xml"/><Relationship Id="rId5" Type="http://schemas.openxmlformats.org/officeDocument/2006/relationships/diagramLayout" Target="../diagrams/layout3.xml"/><Relationship Id="rId15" Type="http://schemas.openxmlformats.org/officeDocument/2006/relationships/chart" Target="../charts/chart3.xml"/><Relationship Id="rId23" Type="http://schemas.openxmlformats.org/officeDocument/2006/relationships/chart" Target="../charts/chart11.xml"/><Relationship Id="rId28" Type="http://schemas.openxmlformats.org/officeDocument/2006/relationships/chart" Target="../charts/chart16.xml"/><Relationship Id="rId36" Type="http://schemas.openxmlformats.org/officeDocument/2006/relationships/chart" Target="../charts/chart24.xml"/><Relationship Id="rId10" Type="http://schemas.openxmlformats.org/officeDocument/2006/relationships/diagramLayout" Target="../diagrams/layout4.xml"/><Relationship Id="rId19" Type="http://schemas.openxmlformats.org/officeDocument/2006/relationships/chart" Target="../charts/chart7.xml"/><Relationship Id="rId31" Type="http://schemas.openxmlformats.org/officeDocument/2006/relationships/chart" Target="../charts/chart19.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chart" Target="../charts/chart2.xml"/><Relationship Id="rId22" Type="http://schemas.openxmlformats.org/officeDocument/2006/relationships/chart" Target="../charts/chart10.xml"/><Relationship Id="rId27" Type="http://schemas.openxmlformats.org/officeDocument/2006/relationships/chart" Target="../charts/chart15.xml"/><Relationship Id="rId30" Type="http://schemas.openxmlformats.org/officeDocument/2006/relationships/chart" Target="../charts/chart18.xml"/><Relationship Id="rId35" Type="http://schemas.openxmlformats.org/officeDocument/2006/relationships/chart" Target="../charts/chart23.xml"/><Relationship Id="rId8" Type="http://schemas.microsoft.com/office/2007/relationships/diagramDrawing" Target="../diagrams/drawing3.xml"/><Relationship Id="rId3" Type="http://schemas.microsoft.com/office/2018/10/relationships/comments" Target="../comments/modernComment_101_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7" name="Rounded Rectangle 6">
            <a:extLst>
              <a:ext uri="{FF2B5EF4-FFF2-40B4-BE49-F238E27FC236}">
                <a16:creationId xmlns:a16="http://schemas.microsoft.com/office/drawing/2014/main" id="{EEDCDA0B-1DB2-F4CA-F0B5-2208F0A2564E}"/>
              </a:ext>
            </a:extLst>
          </p:cNvPr>
          <p:cNvSpPr/>
          <p:nvPr/>
        </p:nvSpPr>
        <p:spPr>
          <a:xfrm>
            <a:off x="30528" y="58692"/>
            <a:ext cx="2194854" cy="7651755"/>
          </a:xfrm>
          <a:prstGeom prst="roundRect">
            <a:avLst/>
          </a:prstGeom>
          <a:solidFill>
            <a:srgbClr val="7030A0">
              <a:alpha val="6032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oogle Shape;54;p13"/>
          <p:cNvPicPr preferRelativeResize="0"/>
          <p:nvPr/>
        </p:nvPicPr>
        <p:blipFill>
          <a:blip r:embed="rId4">
            <a:alphaModFix/>
          </a:blip>
          <a:stretch>
            <a:fillRect/>
          </a:stretch>
        </p:blipFill>
        <p:spPr>
          <a:xfrm>
            <a:off x="8749871" y="13474"/>
            <a:ext cx="1158598" cy="1035551"/>
          </a:xfrm>
          <a:prstGeom prst="rect">
            <a:avLst/>
          </a:prstGeom>
          <a:noFill/>
          <a:ln>
            <a:noFill/>
          </a:ln>
        </p:spPr>
      </p:pic>
      <p:sp>
        <p:nvSpPr>
          <p:cNvPr id="59" name="Google Shape;59;p13"/>
          <p:cNvSpPr txBox="1"/>
          <p:nvPr/>
        </p:nvSpPr>
        <p:spPr>
          <a:xfrm>
            <a:off x="5312093" y="4231957"/>
            <a:ext cx="2430780" cy="440086"/>
          </a:xfrm>
          <a:prstGeom prst="rect">
            <a:avLst/>
          </a:prstGeom>
          <a:noFill/>
          <a:ln>
            <a:noFill/>
          </a:ln>
        </p:spPr>
        <p:txBody>
          <a:bodyPr spcFirstLastPara="1" wrap="square" lIns="100567" tIns="100567" rIns="100567" bIns="100567" anchor="t" anchorCtr="0">
            <a:spAutoFit/>
          </a:bodyPr>
          <a:lstStyle/>
          <a:p>
            <a:endParaRPr sz="1540"/>
          </a:p>
        </p:txBody>
      </p:sp>
      <p:sp>
        <p:nvSpPr>
          <p:cNvPr id="61" name="Google Shape;61;p13"/>
          <p:cNvSpPr txBox="1"/>
          <p:nvPr/>
        </p:nvSpPr>
        <p:spPr>
          <a:xfrm>
            <a:off x="2225382" y="702855"/>
            <a:ext cx="6811740" cy="480097"/>
          </a:xfrm>
          <a:prstGeom prst="rect">
            <a:avLst/>
          </a:prstGeom>
          <a:noFill/>
          <a:ln>
            <a:noFill/>
          </a:ln>
        </p:spPr>
        <p:txBody>
          <a:bodyPr spcFirstLastPara="1" wrap="square" lIns="100567" tIns="100567" rIns="100567" bIns="100567" anchor="t" anchorCtr="0">
            <a:spAutoFit/>
          </a:bodyPr>
          <a:lstStyle/>
          <a:p>
            <a:r>
              <a:rPr lang="en" sz="1800" dirty="0">
                <a:solidFill>
                  <a:schemeClr val="lt1"/>
                </a:solidFill>
                <a:highlight>
                  <a:srgbClr val="6AA84F"/>
                </a:highlight>
              </a:rPr>
              <a:t>Score                                        55 / 100</a:t>
            </a:r>
            <a:endParaRPr sz="1800" dirty="0">
              <a:solidFill>
                <a:schemeClr val="lt1"/>
              </a:solidFill>
              <a:highlight>
                <a:srgbClr val="6AA84F"/>
              </a:highlight>
            </a:endParaRPr>
          </a:p>
        </p:txBody>
      </p:sp>
      <p:pic>
        <p:nvPicPr>
          <p:cNvPr id="3" name="Picture 2" descr="Logo&#10;&#10;Description automatically generated">
            <a:extLst>
              <a:ext uri="{FF2B5EF4-FFF2-40B4-BE49-F238E27FC236}">
                <a16:creationId xmlns:a16="http://schemas.microsoft.com/office/drawing/2014/main" id="{4EE53455-B8F0-0B75-7236-1FFE66388345}"/>
              </a:ext>
            </a:extLst>
          </p:cNvPr>
          <p:cNvPicPr>
            <a:picLocks noChangeAspect="1"/>
          </p:cNvPicPr>
          <p:nvPr/>
        </p:nvPicPr>
        <p:blipFill>
          <a:blip r:embed="rId5">
            <a:alphaModFix/>
          </a:blip>
          <a:stretch>
            <a:fillRect/>
          </a:stretch>
        </p:blipFill>
        <p:spPr>
          <a:xfrm>
            <a:off x="249251" y="206942"/>
            <a:ext cx="1757408" cy="1080675"/>
          </a:xfrm>
          <a:prstGeom prst="rect">
            <a:avLst/>
          </a:prstGeom>
          <a:ln w="25400" cap="rnd">
            <a:solidFill>
              <a:schemeClr val="lt1">
                <a:hueOff val="0"/>
                <a:satOff val="0"/>
                <a:lumOff val="0"/>
              </a:schemeClr>
            </a:solidFill>
          </a:ln>
        </p:spPr>
      </p:pic>
      <p:sp>
        <p:nvSpPr>
          <p:cNvPr id="56" name="Google Shape;56;p13"/>
          <p:cNvSpPr txBox="1"/>
          <p:nvPr/>
        </p:nvSpPr>
        <p:spPr>
          <a:xfrm>
            <a:off x="2279048" y="-18718"/>
            <a:ext cx="7220564" cy="914062"/>
          </a:xfrm>
          <a:prstGeom prst="rect">
            <a:avLst/>
          </a:prstGeom>
          <a:noFill/>
          <a:ln>
            <a:noFill/>
          </a:ln>
        </p:spPr>
        <p:txBody>
          <a:bodyPr spcFirstLastPara="1" wrap="square" lIns="100567" tIns="100567" rIns="100567" bIns="100567" anchor="t" anchorCtr="0">
            <a:spAutoFit/>
          </a:bodyPr>
          <a:lstStyle/>
          <a:p>
            <a:r>
              <a:rPr lang="en" sz="1540" b="1" dirty="0"/>
              <a:t>2022 STARS Rating Report for West Chester University</a:t>
            </a:r>
            <a:endParaRPr sz="1540" b="1" dirty="0"/>
          </a:p>
          <a:p>
            <a:r>
              <a:rPr lang="en" sz="1540" dirty="0"/>
              <a:t>Sustainability Tracking, Assessment, &amp; Rating System</a:t>
            </a:r>
            <a:endParaRPr sz="1540" dirty="0"/>
          </a:p>
          <a:p>
            <a:r>
              <a:rPr lang="en" sz="1540" dirty="0"/>
              <a:t>Association for the Advancement of Sustainability in Higher Education </a:t>
            </a:r>
            <a:endParaRPr sz="1540" dirty="0"/>
          </a:p>
        </p:txBody>
      </p:sp>
      <p:sp>
        <p:nvSpPr>
          <p:cNvPr id="8" name="Round Diagonal Corner Rectangle 7">
            <a:extLst>
              <a:ext uri="{FF2B5EF4-FFF2-40B4-BE49-F238E27FC236}">
                <a16:creationId xmlns:a16="http://schemas.microsoft.com/office/drawing/2014/main" id="{03B20ECF-08F0-29FA-2E25-3BF7D9C2377F}"/>
              </a:ext>
            </a:extLst>
          </p:cNvPr>
          <p:cNvSpPr/>
          <p:nvPr/>
        </p:nvSpPr>
        <p:spPr>
          <a:xfrm>
            <a:off x="2315527" y="2933602"/>
            <a:ext cx="7655911" cy="2904458"/>
          </a:xfrm>
          <a:prstGeom prst="round2DiagRect">
            <a:avLst>
              <a:gd name="adj1" fmla="val 16667"/>
              <a:gd name="adj2" fmla="val 14199"/>
            </a:avLst>
          </a:prstGeom>
          <a:solidFill>
            <a:srgbClr val="AB7942">
              <a:alpha val="72549"/>
            </a:srgbClr>
          </a:solidFill>
          <a:ln>
            <a:solidFill>
              <a:srgbClr val="AB79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33A4C80E-1497-32AF-81EF-C276CE3839C0}"/>
              </a:ext>
            </a:extLst>
          </p:cNvPr>
          <p:cNvGraphicFramePr/>
          <p:nvPr>
            <p:extLst>
              <p:ext uri="{D42A27DB-BD31-4B8C-83A1-F6EECF244321}">
                <p14:modId xmlns:p14="http://schemas.microsoft.com/office/powerpoint/2010/main" val="2610539576"/>
              </p:ext>
            </p:extLst>
          </p:nvPr>
        </p:nvGraphicFramePr>
        <p:xfrm>
          <a:off x="2349387" y="1176797"/>
          <a:ext cx="7568441" cy="16290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2" name="TextBox 11">
            <a:extLst>
              <a:ext uri="{FF2B5EF4-FFF2-40B4-BE49-F238E27FC236}">
                <a16:creationId xmlns:a16="http://schemas.microsoft.com/office/drawing/2014/main" id="{F1B83970-5780-78B6-CF1D-C34558932001}"/>
              </a:ext>
            </a:extLst>
          </p:cNvPr>
          <p:cNvSpPr txBox="1"/>
          <p:nvPr/>
        </p:nvSpPr>
        <p:spPr>
          <a:xfrm>
            <a:off x="175741" y="1654740"/>
            <a:ext cx="1902420" cy="3293209"/>
          </a:xfrm>
          <a:prstGeom prst="rect">
            <a:avLst/>
          </a:prstGeom>
          <a:noFill/>
        </p:spPr>
        <p:txBody>
          <a:bodyPr wrap="square" rtlCol="0">
            <a:spAutoFit/>
          </a:bodyPr>
          <a:lstStyle/>
          <a:p>
            <a:r>
              <a:rPr lang="en-US" sz="1000" dirty="0">
                <a:solidFill>
                  <a:schemeClr val="bg1"/>
                </a:solidFill>
                <a:latin typeface="+mj-lt"/>
                <a:ea typeface="Times New Roman"/>
                <a:cs typeface="Times New Roman"/>
                <a:sym typeface="Times New Roman"/>
              </a:rPr>
              <a:t>This report contains the results of the application for a STARS rating to be submitted for West Chester University of Pennsylvania upon the receipt of the President's Letter of Affirmation. The STARS rating is an official recognition that a university has met the requirements prescribed within the STARS Sustainability Tracking, Assessment, and Rating System as created, maintained, and administered by the Association for the Advancement of Sustainability in Higher Education (AASHE). </a:t>
            </a:r>
          </a:p>
          <a:p>
            <a:endParaRPr lang="en-US" dirty="0"/>
          </a:p>
          <a:p>
            <a:endParaRPr lang="en-US" dirty="0"/>
          </a:p>
        </p:txBody>
      </p:sp>
      <p:sp>
        <p:nvSpPr>
          <p:cNvPr id="14" name="TextBox 13">
            <a:extLst>
              <a:ext uri="{FF2B5EF4-FFF2-40B4-BE49-F238E27FC236}">
                <a16:creationId xmlns:a16="http://schemas.microsoft.com/office/drawing/2014/main" id="{B7AE550A-7C7B-3E22-3134-53DE9D3D9F3E}"/>
              </a:ext>
            </a:extLst>
          </p:cNvPr>
          <p:cNvSpPr txBox="1"/>
          <p:nvPr/>
        </p:nvSpPr>
        <p:spPr>
          <a:xfrm>
            <a:off x="210911" y="1298116"/>
            <a:ext cx="1832081" cy="307777"/>
          </a:xfrm>
          <a:prstGeom prst="rect">
            <a:avLst/>
          </a:prstGeom>
          <a:noFill/>
        </p:spPr>
        <p:txBody>
          <a:bodyPr wrap="square" rtlCol="0">
            <a:spAutoFit/>
          </a:bodyPr>
          <a:lstStyle/>
          <a:p>
            <a:pPr algn="ctr"/>
            <a:r>
              <a:rPr lang="en-US" i="1" u="sng"/>
              <a:t>October 2022</a:t>
            </a:r>
          </a:p>
        </p:txBody>
      </p:sp>
      <p:graphicFrame>
        <p:nvGraphicFramePr>
          <p:cNvPr id="5" name="Chart 4">
            <a:extLst>
              <a:ext uri="{FF2B5EF4-FFF2-40B4-BE49-F238E27FC236}">
                <a16:creationId xmlns:a16="http://schemas.microsoft.com/office/drawing/2014/main" id="{B093699A-BCF0-180D-C844-D8AAC48BBF27}"/>
              </a:ext>
            </a:extLst>
          </p:cNvPr>
          <p:cNvGraphicFramePr/>
          <p:nvPr>
            <p:extLst>
              <p:ext uri="{D42A27DB-BD31-4B8C-83A1-F6EECF244321}">
                <p14:modId xmlns:p14="http://schemas.microsoft.com/office/powerpoint/2010/main" val="1198112787"/>
              </p:ext>
            </p:extLst>
          </p:nvPr>
        </p:nvGraphicFramePr>
        <p:xfrm>
          <a:off x="2370595" y="2902782"/>
          <a:ext cx="7856831" cy="2819981"/>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0" name="Diagram 19">
            <a:extLst>
              <a:ext uri="{FF2B5EF4-FFF2-40B4-BE49-F238E27FC236}">
                <a16:creationId xmlns:a16="http://schemas.microsoft.com/office/drawing/2014/main" id="{EEE4A61A-3AA4-627B-9593-93D4F7EE1B2E}"/>
              </a:ext>
            </a:extLst>
          </p:cNvPr>
          <p:cNvGraphicFramePr/>
          <p:nvPr>
            <p:extLst>
              <p:ext uri="{D42A27DB-BD31-4B8C-83A1-F6EECF244321}">
                <p14:modId xmlns:p14="http://schemas.microsoft.com/office/powerpoint/2010/main" val="2553928769"/>
              </p:ext>
            </p:extLst>
          </p:nvPr>
        </p:nvGraphicFramePr>
        <p:xfrm>
          <a:off x="2580362" y="5912286"/>
          <a:ext cx="7202465" cy="179816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D0C9100-3A4A-79CE-FA88-43200EC68755}"/>
              </a:ext>
            </a:extLst>
          </p:cNvPr>
          <p:cNvGraphicFramePr>
            <a:graphicFrameLocks noGrp="1"/>
          </p:cNvGraphicFramePr>
          <p:nvPr>
            <p:extLst>
              <p:ext uri="{D42A27DB-BD31-4B8C-83A1-F6EECF244321}">
                <p14:modId xmlns:p14="http://schemas.microsoft.com/office/powerpoint/2010/main" val="4136520931"/>
              </p:ext>
            </p:extLst>
          </p:nvPr>
        </p:nvGraphicFramePr>
        <p:xfrm>
          <a:off x="2" y="1003420"/>
          <a:ext cx="10058398" cy="5165336"/>
        </p:xfrm>
        <a:graphic>
          <a:graphicData uri="http://schemas.openxmlformats.org/drawingml/2006/table">
            <a:tbl>
              <a:tblPr firstRow="1" bandRow="1">
                <a:tableStyleId>{5DE71BC7-FBD7-4F2E-AE33-CEE85E5E3725}</a:tableStyleId>
              </a:tblPr>
              <a:tblGrid>
                <a:gridCol w="1484414">
                  <a:extLst>
                    <a:ext uri="{9D8B030D-6E8A-4147-A177-3AD203B41FA5}">
                      <a16:colId xmlns:a16="http://schemas.microsoft.com/office/drawing/2014/main" val="2513781314"/>
                    </a:ext>
                  </a:extLst>
                </a:gridCol>
                <a:gridCol w="4655127">
                  <a:extLst>
                    <a:ext uri="{9D8B030D-6E8A-4147-A177-3AD203B41FA5}">
                      <a16:colId xmlns:a16="http://schemas.microsoft.com/office/drawing/2014/main" val="282531547"/>
                    </a:ext>
                  </a:extLst>
                </a:gridCol>
                <a:gridCol w="2948186">
                  <a:extLst>
                    <a:ext uri="{9D8B030D-6E8A-4147-A177-3AD203B41FA5}">
                      <a16:colId xmlns:a16="http://schemas.microsoft.com/office/drawing/2014/main" val="1870817113"/>
                    </a:ext>
                  </a:extLst>
                </a:gridCol>
                <a:gridCol w="534573">
                  <a:extLst>
                    <a:ext uri="{9D8B030D-6E8A-4147-A177-3AD203B41FA5}">
                      <a16:colId xmlns:a16="http://schemas.microsoft.com/office/drawing/2014/main" val="4199161917"/>
                    </a:ext>
                  </a:extLst>
                </a:gridCol>
                <a:gridCol w="436098">
                  <a:extLst>
                    <a:ext uri="{9D8B030D-6E8A-4147-A177-3AD203B41FA5}">
                      <a16:colId xmlns:a16="http://schemas.microsoft.com/office/drawing/2014/main" val="2148513779"/>
                    </a:ext>
                  </a:extLst>
                </a:gridCol>
              </a:tblGrid>
              <a:tr h="203972">
                <a:tc>
                  <a:txBody>
                    <a:bodyPr/>
                    <a:lstStyle/>
                    <a:p>
                      <a:r>
                        <a:rPr lang="en-US" sz="800" b="1">
                          <a:solidFill>
                            <a:schemeClr val="accent4"/>
                          </a:solidFill>
                        </a:rPr>
                        <a:t>Academics</a:t>
                      </a:r>
                    </a:p>
                  </a:txBody>
                  <a:tcPr>
                    <a:solidFill>
                      <a:srgbClr val="942092">
                        <a:alpha val="76164"/>
                      </a:srgbClr>
                    </a:solidFill>
                  </a:tcPr>
                </a:tc>
                <a:tc>
                  <a:txBody>
                    <a:bodyPr/>
                    <a:lstStyle/>
                    <a:p>
                      <a:r>
                        <a:rPr lang="en-US" sz="800" b="1" dirty="0">
                          <a:solidFill>
                            <a:schemeClr val="accent4"/>
                          </a:solidFill>
                        </a:rPr>
                        <a:t>Improvement Opportunity</a:t>
                      </a:r>
                    </a:p>
                  </a:txBody>
                  <a:tcPr>
                    <a:solidFill>
                      <a:srgbClr val="942092">
                        <a:alpha val="76164"/>
                      </a:srgbClr>
                    </a:solidFill>
                  </a:tcPr>
                </a:tc>
                <a:tc>
                  <a:txBody>
                    <a:bodyPr/>
                    <a:lstStyle/>
                    <a:p>
                      <a:r>
                        <a:rPr lang="en-US" sz="800" b="1">
                          <a:solidFill>
                            <a:schemeClr val="accent4"/>
                          </a:solidFill>
                        </a:rPr>
                        <a:t>Points Achieved | Possible </a:t>
                      </a:r>
                    </a:p>
                  </a:txBody>
                  <a:tcPr>
                    <a:solidFill>
                      <a:srgbClr val="942092">
                        <a:alpha val="76164"/>
                      </a:srgbClr>
                    </a:solidFill>
                  </a:tcPr>
                </a:tc>
                <a:tc>
                  <a:txBody>
                    <a:bodyPr/>
                    <a:lstStyle/>
                    <a:p>
                      <a:r>
                        <a:rPr lang="en-US" sz="800" b="1">
                          <a:solidFill>
                            <a:schemeClr val="accent4"/>
                          </a:solidFill>
                        </a:rPr>
                        <a:t>36.94</a:t>
                      </a:r>
                    </a:p>
                  </a:txBody>
                  <a:tcPr>
                    <a:solidFill>
                      <a:srgbClr val="942092">
                        <a:alpha val="76164"/>
                      </a:srgbClr>
                    </a:solidFill>
                  </a:tcPr>
                </a:tc>
                <a:tc>
                  <a:txBody>
                    <a:bodyPr/>
                    <a:lstStyle/>
                    <a:p>
                      <a:r>
                        <a:rPr lang="en-US" sz="800" b="1">
                          <a:solidFill>
                            <a:schemeClr val="accent4"/>
                          </a:solidFill>
                        </a:rPr>
                        <a:t>58</a:t>
                      </a:r>
                    </a:p>
                  </a:txBody>
                  <a:tcPr>
                    <a:solidFill>
                      <a:srgbClr val="942092">
                        <a:alpha val="76164"/>
                      </a:srgbClr>
                    </a:solidFill>
                  </a:tcPr>
                </a:tc>
                <a:extLst>
                  <a:ext uri="{0D108BD9-81ED-4DB2-BD59-A6C34878D82A}">
                    <a16:rowId xmlns:a16="http://schemas.microsoft.com/office/drawing/2014/main" val="3216563053"/>
                  </a:ext>
                </a:extLst>
              </a:tr>
              <a:tr h="203972">
                <a:tc>
                  <a:txBody>
                    <a:bodyPr/>
                    <a:lstStyle/>
                    <a:p>
                      <a:r>
                        <a:rPr lang="en-US" sz="800"/>
                        <a:t>Curriculum</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r>
                        <a:rPr lang="en-US" sz="800"/>
                        <a:t>Develop and identify sustainability related courses</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endParaRPr lang="en-US" sz="800" dirty="0"/>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r>
                        <a:rPr lang="en-US" sz="800"/>
                        <a:t>26.51</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r>
                        <a:rPr lang="en-US" sz="800"/>
                        <a:t>40</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690139552"/>
                  </a:ext>
                </a:extLst>
              </a:tr>
              <a:tr h="203972">
                <a:tc>
                  <a:txBody>
                    <a:bodyPr/>
                    <a:lstStyle/>
                    <a:p>
                      <a:r>
                        <a:rPr lang="en-US" sz="800"/>
                        <a:t>Research</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r>
                        <a:rPr lang="en-US" sz="800"/>
                        <a:t>Policies that implement sustainability research reporting in My CV</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endParaRPr lang="en-US" sz="800" dirty="0"/>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r>
                        <a:rPr lang="en-US" sz="800"/>
                        <a:t>10.43</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tc>
                  <a:txBody>
                    <a:bodyPr/>
                    <a:lstStyle/>
                    <a:p>
                      <a:r>
                        <a:rPr lang="en-US" sz="800"/>
                        <a:t>18</a:t>
                      </a:r>
                    </a:p>
                  </a:txBody>
                  <a:tc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tcPr>
                </a:tc>
                <a:extLst>
                  <a:ext uri="{0D108BD9-81ED-4DB2-BD59-A6C34878D82A}">
                    <a16:rowId xmlns:a16="http://schemas.microsoft.com/office/drawing/2014/main" val="1283095751"/>
                  </a:ext>
                </a:extLst>
              </a:tr>
              <a:tr h="203972">
                <a:tc>
                  <a:txBody>
                    <a:bodyPr/>
                    <a:lstStyle/>
                    <a:p>
                      <a:r>
                        <a:rPr lang="en-US" sz="800" b="1">
                          <a:solidFill>
                            <a:schemeClr val="accent4"/>
                          </a:solidFill>
                        </a:rPr>
                        <a:t>Engagement</a:t>
                      </a:r>
                    </a:p>
                  </a:txBody>
                  <a:tcPr>
                    <a:solidFill>
                      <a:srgbClr val="942092">
                        <a:alpha val="76040"/>
                      </a:srgbClr>
                    </a:solidFill>
                  </a:tcPr>
                </a:tc>
                <a:tc>
                  <a:txBody>
                    <a:bodyPr/>
                    <a:lstStyle/>
                    <a:p>
                      <a:r>
                        <a:rPr lang="en-US" sz="800" b="1">
                          <a:solidFill>
                            <a:schemeClr val="accent4"/>
                          </a:solidFill>
                        </a:rPr>
                        <a:t>Improvement Opportunity</a:t>
                      </a:r>
                    </a:p>
                  </a:txBody>
                  <a:tcPr>
                    <a:solidFill>
                      <a:srgbClr val="942092">
                        <a:alpha val="76040"/>
                      </a:srgbClr>
                    </a:solidFill>
                  </a:tcPr>
                </a:tc>
                <a:tc>
                  <a:txBody>
                    <a:bodyPr/>
                    <a:lstStyle/>
                    <a:p>
                      <a:r>
                        <a:rPr lang="en-US" sz="800" b="1">
                          <a:solidFill>
                            <a:schemeClr val="accent4"/>
                          </a:solidFill>
                        </a:rPr>
                        <a:t>Points Achieved | Possible</a:t>
                      </a:r>
                    </a:p>
                  </a:txBody>
                  <a:tcPr>
                    <a:solidFill>
                      <a:srgbClr val="942092">
                        <a:alpha val="76040"/>
                      </a:srgbClr>
                    </a:solidFill>
                  </a:tcPr>
                </a:tc>
                <a:tc>
                  <a:txBody>
                    <a:bodyPr/>
                    <a:lstStyle/>
                    <a:p>
                      <a:r>
                        <a:rPr lang="en-US" sz="800" b="1">
                          <a:solidFill>
                            <a:schemeClr val="accent4"/>
                          </a:solidFill>
                        </a:rPr>
                        <a:t>19.40</a:t>
                      </a:r>
                    </a:p>
                  </a:txBody>
                  <a:tcPr>
                    <a:solidFill>
                      <a:srgbClr val="942092">
                        <a:alpha val="76040"/>
                      </a:srgbClr>
                    </a:solidFill>
                  </a:tcPr>
                </a:tc>
                <a:tc>
                  <a:txBody>
                    <a:bodyPr/>
                    <a:lstStyle/>
                    <a:p>
                      <a:r>
                        <a:rPr lang="en-US" sz="800" b="1">
                          <a:solidFill>
                            <a:schemeClr val="accent4"/>
                          </a:solidFill>
                        </a:rPr>
                        <a:t>41</a:t>
                      </a:r>
                    </a:p>
                  </a:txBody>
                  <a:tcPr>
                    <a:solidFill>
                      <a:srgbClr val="942092">
                        <a:alpha val="76040"/>
                      </a:srgbClr>
                    </a:solidFill>
                  </a:tcPr>
                </a:tc>
                <a:extLst>
                  <a:ext uri="{0D108BD9-81ED-4DB2-BD59-A6C34878D82A}">
                    <a16:rowId xmlns:a16="http://schemas.microsoft.com/office/drawing/2014/main" val="1447525912"/>
                  </a:ext>
                </a:extLst>
              </a:tr>
              <a:tr h="203972">
                <a:tc>
                  <a:txBody>
                    <a:bodyPr/>
                    <a:lstStyle/>
                    <a:p>
                      <a:r>
                        <a:rPr lang="en-US" sz="800"/>
                        <a:t>Campus Engagement</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Develop staff professional development or training on sustainability</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dirty="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8.99</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21</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138052235"/>
                  </a:ext>
                </a:extLst>
              </a:tr>
              <a:tr h="203972">
                <a:tc>
                  <a:txBody>
                    <a:bodyPr/>
                    <a:lstStyle/>
                    <a:p>
                      <a:r>
                        <a:rPr lang="en-US" sz="800"/>
                        <a:t>Public Engagement</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Develop methods to track sustainability related community service hours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10.41</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20</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2847681915"/>
                  </a:ext>
                </a:extLst>
              </a:tr>
              <a:tr h="203972">
                <a:tc>
                  <a:txBody>
                    <a:bodyPr/>
                    <a:lstStyle/>
                    <a:p>
                      <a:r>
                        <a:rPr lang="en-US" sz="800" b="1">
                          <a:solidFill>
                            <a:schemeClr val="accent4"/>
                          </a:solidFill>
                        </a:rPr>
                        <a:t>Operations</a:t>
                      </a:r>
                    </a:p>
                  </a:txBody>
                  <a:tcPr>
                    <a:solidFill>
                      <a:srgbClr val="942092">
                        <a:alpha val="76220"/>
                      </a:srgbClr>
                    </a:solidFill>
                  </a:tcPr>
                </a:tc>
                <a:tc>
                  <a:txBody>
                    <a:bodyPr/>
                    <a:lstStyle/>
                    <a:p>
                      <a:r>
                        <a:rPr lang="en-US" sz="800" b="1">
                          <a:solidFill>
                            <a:schemeClr val="accent4"/>
                          </a:solidFill>
                        </a:rPr>
                        <a:t>Improvement Opportunity</a:t>
                      </a:r>
                    </a:p>
                  </a:txBody>
                  <a:tcPr>
                    <a:solidFill>
                      <a:srgbClr val="942092">
                        <a:alpha val="76220"/>
                      </a:srgbClr>
                    </a:solidFill>
                  </a:tcPr>
                </a:tc>
                <a:tc>
                  <a:txBody>
                    <a:bodyPr/>
                    <a:lstStyle/>
                    <a:p>
                      <a:r>
                        <a:rPr lang="en-US" sz="800" b="1">
                          <a:solidFill>
                            <a:schemeClr val="accent4"/>
                          </a:solidFill>
                        </a:rPr>
                        <a:t>Points Achieved | Possible</a:t>
                      </a:r>
                    </a:p>
                  </a:txBody>
                  <a:tcPr>
                    <a:solidFill>
                      <a:srgbClr val="942092">
                        <a:alpha val="76220"/>
                      </a:srgbClr>
                    </a:solidFill>
                  </a:tcPr>
                </a:tc>
                <a:tc>
                  <a:txBody>
                    <a:bodyPr/>
                    <a:lstStyle/>
                    <a:p>
                      <a:r>
                        <a:rPr lang="en-US" sz="800" b="1">
                          <a:solidFill>
                            <a:schemeClr val="accent4"/>
                          </a:solidFill>
                        </a:rPr>
                        <a:t>29.92</a:t>
                      </a:r>
                    </a:p>
                  </a:txBody>
                  <a:tcPr>
                    <a:solidFill>
                      <a:srgbClr val="942092">
                        <a:alpha val="76220"/>
                      </a:srgbClr>
                    </a:solidFill>
                  </a:tcPr>
                </a:tc>
                <a:tc>
                  <a:txBody>
                    <a:bodyPr/>
                    <a:lstStyle/>
                    <a:p>
                      <a:r>
                        <a:rPr lang="en-US" sz="800" b="1">
                          <a:solidFill>
                            <a:schemeClr val="accent4"/>
                          </a:solidFill>
                        </a:rPr>
                        <a:t>72</a:t>
                      </a:r>
                    </a:p>
                  </a:txBody>
                  <a:tcPr>
                    <a:solidFill>
                      <a:srgbClr val="942092">
                        <a:alpha val="76220"/>
                      </a:srgbClr>
                    </a:solidFill>
                  </a:tcPr>
                </a:tc>
                <a:extLst>
                  <a:ext uri="{0D108BD9-81ED-4DB2-BD59-A6C34878D82A}">
                    <a16:rowId xmlns:a16="http://schemas.microsoft.com/office/drawing/2014/main" val="3370172795"/>
                  </a:ext>
                </a:extLst>
              </a:tr>
              <a:tr h="203972">
                <a:tc>
                  <a:txBody>
                    <a:bodyPr/>
                    <a:lstStyle/>
                    <a:p>
                      <a:r>
                        <a:rPr lang="en-US" sz="800"/>
                        <a:t>Air &amp; Climate</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Reduce GHG emissions in the near term</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dirty="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4.90</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11</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978336433"/>
                  </a:ext>
                </a:extLst>
              </a:tr>
              <a:tr h="206380">
                <a:tc>
                  <a:txBody>
                    <a:bodyPr/>
                    <a:lstStyle/>
                    <a:p>
                      <a:r>
                        <a:rPr lang="en-US" sz="800"/>
                        <a:t>Buildings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Increase maintenance in accordance with a single-attribute, sustainable management program</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0.23</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8</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1363760271"/>
                  </a:ext>
                </a:extLst>
              </a:tr>
              <a:tr h="203972">
                <a:tc>
                  <a:txBody>
                    <a:bodyPr/>
                    <a:lstStyle/>
                    <a:p>
                      <a:r>
                        <a:rPr lang="en-US" sz="800"/>
                        <a:t>Energy</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Accelerate energy efficiency</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5.89</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10</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2531708962"/>
                  </a:ext>
                </a:extLst>
              </a:tr>
              <a:tr h="203972">
                <a:tc>
                  <a:txBody>
                    <a:bodyPr/>
                    <a:lstStyle/>
                    <a:p>
                      <a:r>
                        <a:rPr lang="en-US" sz="800"/>
                        <a:t>Food &amp; Dining</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Increase % of purchases of sustainably or ethically produced products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2.45</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8</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554355875"/>
                  </a:ext>
                </a:extLst>
              </a:tr>
              <a:tr h="203972">
                <a:tc>
                  <a:txBody>
                    <a:bodyPr/>
                    <a:lstStyle/>
                    <a:p>
                      <a:r>
                        <a:rPr lang="en-US" sz="800"/>
                        <a:t>Grounds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Organic landscape management program</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2.59</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4</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2473270082"/>
                  </a:ext>
                </a:extLst>
              </a:tr>
              <a:tr h="203972">
                <a:tc>
                  <a:txBody>
                    <a:bodyPr/>
                    <a:lstStyle/>
                    <a:p>
                      <a:r>
                        <a:rPr lang="en-US" sz="800"/>
                        <a:t>Purchasing</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Increase percentage of cleaning and janitorial product purchases that are third party certified</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2.23</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6</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2997521668"/>
                  </a:ext>
                </a:extLst>
              </a:tr>
              <a:tr h="258056">
                <a:tc>
                  <a:txBody>
                    <a:bodyPr/>
                    <a:lstStyle/>
                    <a:p>
                      <a:r>
                        <a:rPr lang="en-US" sz="800"/>
                        <a:t>Transportation</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Incorporate alternative fuel vehicles into fleet</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dirty="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3.45</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7</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3240169690"/>
                  </a:ext>
                </a:extLst>
              </a:tr>
              <a:tr h="203972">
                <a:tc>
                  <a:txBody>
                    <a:bodyPr/>
                    <a:lstStyle/>
                    <a:p>
                      <a:r>
                        <a:rPr lang="en-US" sz="800"/>
                        <a:t>Waste</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Implement institutional waste reduction behavioral change initiatives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4.51</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10</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3295351044"/>
                  </a:ext>
                </a:extLst>
              </a:tr>
              <a:tr h="203972">
                <a:tc>
                  <a:txBody>
                    <a:bodyPr/>
                    <a:lstStyle/>
                    <a:p>
                      <a:r>
                        <a:rPr lang="en-US" sz="800"/>
                        <a:t>Water</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a:t>Implement institutional water waste behavioral change initiatives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3.67</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8</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3058134622"/>
                  </a:ext>
                </a:extLst>
              </a:tr>
              <a:tr h="203972">
                <a:tc>
                  <a:txBody>
                    <a:bodyPr/>
                    <a:lstStyle/>
                    <a:p>
                      <a:r>
                        <a:rPr lang="en-US" sz="800" b="1">
                          <a:solidFill>
                            <a:schemeClr val="accent4"/>
                          </a:solidFill>
                        </a:rPr>
                        <a:t>Planning &amp; Administration</a:t>
                      </a:r>
                    </a:p>
                  </a:txBody>
                  <a:tcPr>
                    <a:solidFill>
                      <a:srgbClr val="942092">
                        <a:alpha val="76483"/>
                      </a:srgbClr>
                    </a:solidFill>
                  </a:tcPr>
                </a:tc>
                <a:tc>
                  <a:txBody>
                    <a:bodyPr/>
                    <a:lstStyle/>
                    <a:p>
                      <a:r>
                        <a:rPr lang="en-US" sz="800" b="1" dirty="0">
                          <a:solidFill>
                            <a:schemeClr val="accent4"/>
                          </a:solidFill>
                        </a:rPr>
                        <a:t>Improvement Opportunity</a:t>
                      </a:r>
                    </a:p>
                  </a:txBody>
                  <a:tcPr>
                    <a:solidFill>
                      <a:srgbClr val="942092">
                        <a:alpha val="76483"/>
                      </a:srgbClr>
                    </a:solidFill>
                  </a:tcPr>
                </a:tc>
                <a:tc>
                  <a:txBody>
                    <a:bodyPr/>
                    <a:lstStyle/>
                    <a:p>
                      <a:r>
                        <a:rPr lang="en-US" sz="800" b="1">
                          <a:solidFill>
                            <a:schemeClr val="accent4"/>
                          </a:solidFill>
                        </a:rPr>
                        <a:t>Points Achieved | Possible</a:t>
                      </a:r>
                    </a:p>
                  </a:txBody>
                  <a:tcPr>
                    <a:solidFill>
                      <a:srgbClr val="942092">
                        <a:alpha val="76483"/>
                      </a:srgbClr>
                    </a:solidFill>
                  </a:tcPr>
                </a:tc>
                <a:tc>
                  <a:txBody>
                    <a:bodyPr/>
                    <a:lstStyle/>
                    <a:p>
                      <a:r>
                        <a:rPr lang="en-US" sz="800" b="1">
                          <a:solidFill>
                            <a:schemeClr val="accent4"/>
                          </a:solidFill>
                        </a:rPr>
                        <a:t>19.15</a:t>
                      </a:r>
                    </a:p>
                  </a:txBody>
                  <a:tcPr>
                    <a:solidFill>
                      <a:srgbClr val="942092">
                        <a:alpha val="76483"/>
                      </a:srgbClr>
                    </a:solidFill>
                  </a:tcPr>
                </a:tc>
                <a:tc>
                  <a:txBody>
                    <a:bodyPr/>
                    <a:lstStyle/>
                    <a:p>
                      <a:r>
                        <a:rPr lang="en-US" sz="800" b="1">
                          <a:solidFill>
                            <a:schemeClr val="accent4"/>
                          </a:solidFill>
                        </a:rPr>
                        <a:t>34</a:t>
                      </a:r>
                    </a:p>
                  </a:txBody>
                  <a:tcPr>
                    <a:solidFill>
                      <a:srgbClr val="942092">
                        <a:alpha val="76483"/>
                      </a:srgbClr>
                    </a:solidFill>
                  </a:tcPr>
                </a:tc>
                <a:extLst>
                  <a:ext uri="{0D108BD9-81ED-4DB2-BD59-A6C34878D82A}">
                    <a16:rowId xmlns:a16="http://schemas.microsoft.com/office/drawing/2014/main" val="3773751247"/>
                  </a:ext>
                </a:extLst>
              </a:tr>
              <a:tr h="203972">
                <a:tc>
                  <a:txBody>
                    <a:bodyPr/>
                    <a:lstStyle/>
                    <a:p>
                      <a:r>
                        <a:rPr lang="en-US" sz="800"/>
                        <a:t>Coordination &amp; Planning</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7.50</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9</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711777959"/>
                  </a:ext>
                </a:extLst>
              </a:tr>
              <a:tr h="203972">
                <a:tc>
                  <a:txBody>
                    <a:bodyPr/>
                    <a:lstStyle/>
                    <a:p>
                      <a:r>
                        <a:rPr lang="en-US" sz="800"/>
                        <a:t>Diversity &amp; Affordability</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Increase cultural competence trainings and activities for the community</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7.67</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10</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3565067497"/>
                  </a:ext>
                </a:extLst>
              </a:tr>
              <a:tr h="203972">
                <a:tc>
                  <a:txBody>
                    <a:bodyPr/>
                    <a:lstStyle/>
                    <a:p>
                      <a:r>
                        <a:rPr lang="en-US" sz="800"/>
                        <a:t>Investment &amp; Finance</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dirty="0"/>
                        <a:t>Work to screen endowments from fossil fuels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0</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8</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2462155085"/>
                  </a:ext>
                </a:extLst>
              </a:tr>
              <a:tr h="203972">
                <a:tc>
                  <a:txBody>
                    <a:bodyPr/>
                    <a:lstStyle/>
                    <a:p>
                      <a:r>
                        <a:rPr lang="en-US" sz="800"/>
                        <a:t>Well-being &amp; Work</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Creating a smoke-free campus</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dirty="0"/>
                        <a:t>3.98</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r>
                        <a:rPr lang="en-US" sz="800"/>
                        <a:t>7</a:t>
                      </a:r>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3041927026"/>
                  </a:ext>
                </a:extLst>
              </a:tr>
              <a:tr h="203972">
                <a:tc>
                  <a:txBody>
                    <a:bodyPr/>
                    <a:lstStyle/>
                    <a:p>
                      <a:r>
                        <a:rPr lang="en-US" sz="800" b="1">
                          <a:solidFill>
                            <a:schemeClr val="accent4"/>
                          </a:solidFill>
                        </a:rPr>
                        <a:t>Innovation &amp; Leadership</a:t>
                      </a:r>
                    </a:p>
                  </a:txBody>
                  <a:tcPr>
                    <a:solidFill>
                      <a:srgbClr val="942092">
                        <a:alpha val="75785"/>
                      </a:srgbClr>
                    </a:solidFill>
                  </a:tcPr>
                </a:tc>
                <a:tc>
                  <a:txBody>
                    <a:bodyPr/>
                    <a:lstStyle/>
                    <a:p>
                      <a:r>
                        <a:rPr lang="en-US" sz="800" b="1">
                          <a:solidFill>
                            <a:schemeClr val="accent4"/>
                          </a:solidFill>
                        </a:rPr>
                        <a:t>Improvement Opportunity</a:t>
                      </a:r>
                    </a:p>
                  </a:txBody>
                  <a:tcPr>
                    <a:solidFill>
                      <a:srgbClr val="942092">
                        <a:alpha val="75785"/>
                      </a:srgbClr>
                    </a:solidFill>
                  </a:tcPr>
                </a:tc>
                <a:tc>
                  <a:txBody>
                    <a:bodyPr/>
                    <a:lstStyle/>
                    <a:p>
                      <a:r>
                        <a:rPr lang="en-US" sz="800" b="1">
                          <a:solidFill>
                            <a:schemeClr val="accent4"/>
                          </a:solidFill>
                        </a:rPr>
                        <a:t>Points Achieved | Possible</a:t>
                      </a:r>
                    </a:p>
                  </a:txBody>
                  <a:tcPr>
                    <a:solidFill>
                      <a:srgbClr val="942092">
                        <a:alpha val="75785"/>
                      </a:srgbClr>
                    </a:solidFill>
                  </a:tcPr>
                </a:tc>
                <a:tc>
                  <a:txBody>
                    <a:bodyPr/>
                    <a:lstStyle/>
                    <a:p>
                      <a:r>
                        <a:rPr lang="en-US" sz="800" b="1">
                          <a:solidFill>
                            <a:schemeClr val="accent4"/>
                          </a:solidFill>
                        </a:rPr>
                        <a:t>3</a:t>
                      </a:r>
                    </a:p>
                  </a:txBody>
                  <a:tcPr>
                    <a:solidFill>
                      <a:srgbClr val="942092">
                        <a:alpha val="75785"/>
                      </a:srgbClr>
                    </a:solidFill>
                  </a:tcPr>
                </a:tc>
                <a:tc>
                  <a:txBody>
                    <a:bodyPr/>
                    <a:lstStyle/>
                    <a:p>
                      <a:r>
                        <a:rPr lang="en-US" sz="800" b="1">
                          <a:solidFill>
                            <a:schemeClr val="accent4"/>
                          </a:solidFill>
                        </a:rPr>
                        <a:t>4</a:t>
                      </a:r>
                    </a:p>
                  </a:txBody>
                  <a:tcPr>
                    <a:solidFill>
                      <a:srgbClr val="942092">
                        <a:alpha val="75785"/>
                      </a:srgbClr>
                    </a:solidFill>
                  </a:tcPr>
                </a:tc>
                <a:extLst>
                  <a:ext uri="{0D108BD9-81ED-4DB2-BD59-A6C34878D82A}">
                    <a16:rowId xmlns:a16="http://schemas.microsoft.com/office/drawing/2014/main" val="301952502"/>
                  </a:ext>
                </a:extLst>
              </a:tr>
              <a:tr h="203972">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tc>
                  <a:txBody>
                    <a:bodyPr/>
                    <a:lstStyle/>
                    <a:p>
                      <a:endParaRPr lang="en-US" sz="800"/>
                    </a:p>
                  </a:txBody>
                  <a:tc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tcPr>
                </a:tc>
                <a:extLst>
                  <a:ext uri="{0D108BD9-81ED-4DB2-BD59-A6C34878D82A}">
                    <a16:rowId xmlns:a16="http://schemas.microsoft.com/office/drawing/2014/main" val="1088666814"/>
                  </a:ext>
                </a:extLst>
              </a:tr>
              <a:tr h="203972">
                <a:tc>
                  <a:txBody>
                    <a:bodyPr/>
                    <a:lstStyle/>
                    <a:p>
                      <a:r>
                        <a:rPr lang="en-US" sz="800" b="1" i="1" u="none">
                          <a:solidFill>
                            <a:srgbClr val="C00000"/>
                          </a:solidFill>
                        </a:rPr>
                        <a:t>Total</a:t>
                      </a:r>
                    </a:p>
                  </a:txBody>
                  <a:tcPr>
                    <a:solidFill>
                      <a:srgbClr val="942092">
                        <a:alpha val="50379"/>
                      </a:srgbClr>
                    </a:solidFill>
                  </a:tcPr>
                </a:tc>
                <a:tc>
                  <a:txBody>
                    <a:bodyPr/>
                    <a:lstStyle/>
                    <a:p>
                      <a:endParaRPr lang="en-US" sz="800" b="1" i="1" u="none" dirty="0">
                        <a:solidFill>
                          <a:srgbClr val="C00000"/>
                        </a:solidFill>
                      </a:endParaRPr>
                    </a:p>
                  </a:txBody>
                  <a:tcPr>
                    <a:solidFill>
                      <a:srgbClr val="942092">
                        <a:alpha val="50379"/>
                      </a:srgbClr>
                    </a:solidFill>
                  </a:tcPr>
                </a:tc>
                <a:tc>
                  <a:txBody>
                    <a:bodyPr/>
                    <a:lstStyle/>
                    <a:p>
                      <a:r>
                        <a:rPr lang="en-US" sz="800" b="1" i="1" u="none" dirty="0">
                          <a:solidFill>
                            <a:srgbClr val="C00000"/>
                          </a:solidFill>
                        </a:rPr>
                        <a:t>Points Achieved | Possible</a:t>
                      </a:r>
                    </a:p>
                  </a:txBody>
                  <a:tcPr>
                    <a:solidFill>
                      <a:srgbClr val="942092">
                        <a:alpha val="50379"/>
                      </a:srgbClr>
                    </a:solidFill>
                  </a:tcPr>
                </a:tc>
                <a:tc>
                  <a:txBody>
                    <a:bodyPr/>
                    <a:lstStyle/>
                    <a:p>
                      <a:r>
                        <a:rPr lang="en-US" sz="800" b="1" i="1" u="none">
                          <a:solidFill>
                            <a:srgbClr val="C00000"/>
                          </a:solidFill>
                        </a:rPr>
                        <a:t>105</a:t>
                      </a:r>
                    </a:p>
                  </a:txBody>
                  <a:tcPr>
                    <a:solidFill>
                      <a:srgbClr val="942092">
                        <a:alpha val="50379"/>
                      </a:srgbClr>
                    </a:solidFill>
                  </a:tcPr>
                </a:tc>
                <a:tc>
                  <a:txBody>
                    <a:bodyPr/>
                    <a:lstStyle/>
                    <a:p>
                      <a:r>
                        <a:rPr lang="en-US" sz="800" b="1" i="1" u="none" dirty="0">
                          <a:solidFill>
                            <a:srgbClr val="C00000"/>
                          </a:solidFill>
                        </a:rPr>
                        <a:t>205</a:t>
                      </a:r>
                    </a:p>
                  </a:txBody>
                  <a:tcPr>
                    <a:solidFill>
                      <a:srgbClr val="942092">
                        <a:alpha val="50379"/>
                      </a:srgbClr>
                    </a:solidFill>
                  </a:tcPr>
                </a:tc>
                <a:extLst>
                  <a:ext uri="{0D108BD9-81ED-4DB2-BD59-A6C34878D82A}">
                    <a16:rowId xmlns:a16="http://schemas.microsoft.com/office/drawing/2014/main" val="1360436063"/>
                  </a:ext>
                </a:extLst>
              </a:tr>
            </a:tbl>
          </a:graphicData>
        </a:graphic>
      </p:graphicFrame>
      <p:graphicFrame>
        <p:nvGraphicFramePr>
          <p:cNvPr id="3" name="Diagram 2">
            <a:extLst>
              <a:ext uri="{FF2B5EF4-FFF2-40B4-BE49-F238E27FC236}">
                <a16:creationId xmlns:a16="http://schemas.microsoft.com/office/drawing/2014/main" id="{AABA5C51-0ACC-EB83-5A85-F1B722D94509}"/>
              </a:ext>
            </a:extLst>
          </p:cNvPr>
          <p:cNvGraphicFramePr/>
          <p:nvPr>
            <p:extLst>
              <p:ext uri="{D42A27DB-BD31-4B8C-83A1-F6EECF244321}">
                <p14:modId xmlns:p14="http://schemas.microsoft.com/office/powerpoint/2010/main" val="75121766"/>
              </p:ext>
            </p:extLst>
          </p:nvPr>
        </p:nvGraphicFramePr>
        <p:xfrm>
          <a:off x="2232557" y="176922"/>
          <a:ext cx="7695217" cy="5614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Diagram 3">
            <a:extLst>
              <a:ext uri="{FF2B5EF4-FFF2-40B4-BE49-F238E27FC236}">
                <a16:creationId xmlns:a16="http://schemas.microsoft.com/office/drawing/2014/main" id="{A86F615D-F004-47CC-BEB8-DDDE8313BF57}"/>
              </a:ext>
            </a:extLst>
          </p:cNvPr>
          <p:cNvGraphicFramePr/>
          <p:nvPr>
            <p:extLst>
              <p:ext uri="{D42A27DB-BD31-4B8C-83A1-F6EECF244321}">
                <p14:modId xmlns:p14="http://schemas.microsoft.com/office/powerpoint/2010/main" val="2252745274"/>
              </p:ext>
            </p:extLst>
          </p:nvPr>
        </p:nvGraphicFramePr>
        <p:xfrm>
          <a:off x="0" y="6388747"/>
          <a:ext cx="10058396" cy="116549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7" name="Chart 6">
            <a:extLst>
              <a:ext uri="{FF2B5EF4-FFF2-40B4-BE49-F238E27FC236}">
                <a16:creationId xmlns:a16="http://schemas.microsoft.com/office/drawing/2014/main" id="{35331FFC-C3B4-619D-9AEE-151A305C521A}"/>
              </a:ext>
            </a:extLst>
          </p:cNvPr>
          <p:cNvGraphicFramePr/>
          <p:nvPr>
            <p:extLst>
              <p:ext uri="{D42A27DB-BD31-4B8C-83A1-F6EECF244321}">
                <p14:modId xmlns:p14="http://schemas.microsoft.com/office/powerpoint/2010/main" val="2736074831"/>
              </p:ext>
            </p:extLst>
          </p:nvPr>
        </p:nvGraphicFramePr>
        <p:xfrm>
          <a:off x="6201228" y="1252072"/>
          <a:ext cx="2685760" cy="15611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8" name="Chart 7">
            <a:extLst>
              <a:ext uri="{FF2B5EF4-FFF2-40B4-BE49-F238E27FC236}">
                <a16:creationId xmlns:a16="http://schemas.microsoft.com/office/drawing/2014/main" id="{CAD66D53-905A-018E-72CD-4046F46B372B}"/>
              </a:ext>
            </a:extLst>
          </p:cNvPr>
          <p:cNvGraphicFramePr/>
          <p:nvPr>
            <p:extLst>
              <p:ext uri="{D42A27DB-BD31-4B8C-83A1-F6EECF244321}">
                <p14:modId xmlns:p14="http://schemas.microsoft.com/office/powerpoint/2010/main" val="2538215130"/>
              </p:ext>
            </p:extLst>
          </p:nvPr>
        </p:nvGraphicFramePr>
        <p:xfrm>
          <a:off x="6201228" y="1461170"/>
          <a:ext cx="2685760" cy="15611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0" name="Chart 9">
            <a:extLst>
              <a:ext uri="{FF2B5EF4-FFF2-40B4-BE49-F238E27FC236}">
                <a16:creationId xmlns:a16="http://schemas.microsoft.com/office/drawing/2014/main" id="{610B85A6-E6B7-D3EE-72D7-C7E1CD6E746A}"/>
              </a:ext>
            </a:extLst>
          </p:cNvPr>
          <p:cNvGraphicFramePr/>
          <p:nvPr>
            <p:extLst>
              <p:ext uri="{D42A27DB-BD31-4B8C-83A1-F6EECF244321}">
                <p14:modId xmlns:p14="http://schemas.microsoft.com/office/powerpoint/2010/main" val="1261229488"/>
              </p:ext>
            </p:extLst>
          </p:nvPr>
        </p:nvGraphicFramePr>
        <p:xfrm>
          <a:off x="6201227" y="1911191"/>
          <a:ext cx="2685761" cy="120127"/>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1" name="Chart 10">
            <a:extLst>
              <a:ext uri="{FF2B5EF4-FFF2-40B4-BE49-F238E27FC236}">
                <a16:creationId xmlns:a16="http://schemas.microsoft.com/office/drawing/2014/main" id="{851ED2B0-61E1-45EF-AC7F-D44EFAF48671}"/>
              </a:ext>
            </a:extLst>
          </p:cNvPr>
          <p:cNvGraphicFramePr/>
          <p:nvPr>
            <p:extLst>
              <p:ext uri="{D42A27DB-BD31-4B8C-83A1-F6EECF244321}">
                <p14:modId xmlns:p14="http://schemas.microsoft.com/office/powerpoint/2010/main" val="2742870268"/>
              </p:ext>
            </p:extLst>
          </p:nvPr>
        </p:nvGraphicFramePr>
        <p:xfrm>
          <a:off x="6201226" y="2120289"/>
          <a:ext cx="2685761" cy="107273"/>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12" name="Chart 11">
            <a:extLst>
              <a:ext uri="{FF2B5EF4-FFF2-40B4-BE49-F238E27FC236}">
                <a16:creationId xmlns:a16="http://schemas.microsoft.com/office/drawing/2014/main" id="{05502657-99C9-9F38-E48E-9E12ABD5745A}"/>
              </a:ext>
            </a:extLst>
          </p:cNvPr>
          <p:cNvGraphicFramePr/>
          <p:nvPr>
            <p:extLst>
              <p:ext uri="{D42A27DB-BD31-4B8C-83A1-F6EECF244321}">
                <p14:modId xmlns:p14="http://schemas.microsoft.com/office/powerpoint/2010/main" val="4225170324"/>
              </p:ext>
            </p:extLst>
          </p:nvPr>
        </p:nvGraphicFramePr>
        <p:xfrm>
          <a:off x="6201230" y="2520082"/>
          <a:ext cx="2685757" cy="153754"/>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13" name="Chart 12">
            <a:extLst>
              <a:ext uri="{FF2B5EF4-FFF2-40B4-BE49-F238E27FC236}">
                <a16:creationId xmlns:a16="http://schemas.microsoft.com/office/drawing/2014/main" id="{BFEF5693-5653-ED17-EF3B-E68FB664E006}"/>
              </a:ext>
            </a:extLst>
          </p:cNvPr>
          <p:cNvGraphicFramePr/>
          <p:nvPr>
            <p:extLst>
              <p:ext uri="{D42A27DB-BD31-4B8C-83A1-F6EECF244321}">
                <p14:modId xmlns:p14="http://schemas.microsoft.com/office/powerpoint/2010/main" val="3677145126"/>
              </p:ext>
            </p:extLst>
          </p:nvPr>
        </p:nvGraphicFramePr>
        <p:xfrm>
          <a:off x="6201230" y="2752957"/>
          <a:ext cx="2685757" cy="153754"/>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14" name="Chart 13">
            <a:extLst>
              <a:ext uri="{FF2B5EF4-FFF2-40B4-BE49-F238E27FC236}">
                <a16:creationId xmlns:a16="http://schemas.microsoft.com/office/drawing/2014/main" id="{C8B1E958-8EFA-B288-B33A-5773E375F871}"/>
              </a:ext>
            </a:extLst>
          </p:cNvPr>
          <p:cNvGraphicFramePr/>
          <p:nvPr>
            <p:extLst>
              <p:ext uri="{D42A27DB-BD31-4B8C-83A1-F6EECF244321}">
                <p14:modId xmlns:p14="http://schemas.microsoft.com/office/powerpoint/2010/main" val="1329770490"/>
              </p:ext>
            </p:extLst>
          </p:nvPr>
        </p:nvGraphicFramePr>
        <p:xfrm>
          <a:off x="6201230" y="2953952"/>
          <a:ext cx="2685757" cy="153754"/>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15" name="Chart 14">
            <a:extLst>
              <a:ext uri="{FF2B5EF4-FFF2-40B4-BE49-F238E27FC236}">
                <a16:creationId xmlns:a16="http://schemas.microsoft.com/office/drawing/2014/main" id="{9A011D50-AF39-8518-0CE0-E068B76E5745}"/>
              </a:ext>
            </a:extLst>
          </p:cNvPr>
          <p:cNvGraphicFramePr/>
          <p:nvPr>
            <p:extLst>
              <p:ext uri="{D42A27DB-BD31-4B8C-83A1-F6EECF244321}">
                <p14:modId xmlns:p14="http://schemas.microsoft.com/office/powerpoint/2010/main" val="1907623676"/>
              </p:ext>
            </p:extLst>
          </p:nvPr>
        </p:nvGraphicFramePr>
        <p:xfrm>
          <a:off x="6201230" y="3177915"/>
          <a:ext cx="2685757" cy="153754"/>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16" name="Chart 15">
            <a:extLst>
              <a:ext uri="{FF2B5EF4-FFF2-40B4-BE49-F238E27FC236}">
                <a16:creationId xmlns:a16="http://schemas.microsoft.com/office/drawing/2014/main" id="{2C0C27C2-AA26-F1AD-5E09-2E0A3BDD1850}"/>
              </a:ext>
            </a:extLst>
          </p:cNvPr>
          <p:cNvGraphicFramePr/>
          <p:nvPr>
            <p:extLst>
              <p:ext uri="{D42A27DB-BD31-4B8C-83A1-F6EECF244321}">
                <p14:modId xmlns:p14="http://schemas.microsoft.com/office/powerpoint/2010/main" val="1125024446"/>
              </p:ext>
            </p:extLst>
          </p:nvPr>
        </p:nvGraphicFramePr>
        <p:xfrm>
          <a:off x="6201226" y="3605150"/>
          <a:ext cx="2685757" cy="153754"/>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17" name="Chart 16">
            <a:extLst>
              <a:ext uri="{FF2B5EF4-FFF2-40B4-BE49-F238E27FC236}">
                <a16:creationId xmlns:a16="http://schemas.microsoft.com/office/drawing/2014/main" id="{4688C421-666D-13E1-1667-C70F8BC107E1}"/>
              </a:ext>
            </a:extLst>
          </p:cNvPr>
          <p:cNvGraphicFramePr/>
          <p:nvPr>
            <p:extLst>
              <p:ext uri="{D42A27DB-BD31-4B8C-83A1-F6EECF244321}">
                <p14:modId xmlns:p14="http://schemas.microsoft.com/office/powerpoint/2010/main" val="3256691640"/>
              </p:ext>
            </p:extLst>
          </p:nvPr>
        </p:nvGraphicFramePr>
        <p:xfrm>
          <a:off x="6201225" y="3852811"/>
          <a:ext cx="2685757" cy="147588"/>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18" name="Chart 17">
            <a:extLst>
              <a:ext uri="{FF2B5EF4-FFF2-40B4-BE49-F238E27FC236}">
                <a16:creationId xmlns:a16="http://schemas.microsoft.com/office/drawing/2014/main" id="{506AFB95-6ED4-BCC6-928B-89E0D90B264E}"/>
              </a:ext>
            </a:extLst>
          </p:cNvPr>
          <p:cNvGraphicFramePr/>
          <p:nvPr>
            <p:extLst>
              <p:ext uri="{D42A27DB-BD31-4B8C-83A1-F6EECF244321}">
                <p14:modId xmlns:p14="http://schemas.microsoft.com/office/powerpoint/2010/main" val="3097004474"/>
              </p:ext>
            </p:extLst>
          </p:nvPr>
        </p:nvGraphicFramePr>
        <p:xfrm>
          <a:off x="6201225" y="4106713"/>
          <a:ext cx="2685756" cy="147589"/>
        </p:xfrm>
        <a:graphic>
          <a:graphicData uri="http://schemas.openxmlformats.org/drawingml/2006/chart">
            <c:chart xmlns:c="http://schemas.openxmlformats.org/drawingml/2006/chart" xmlns:r="http://schemas.openxmlformats.org/officeDocument/2006/relationships" r:id="rId24"/>
          </a:graphicData>
        </a:graphic>
      </p:graphicFrame>
      <p:graphicFrame>
        <p:nvGraphicFramePr>
          <p:cNvPr id="20" name="Chart 19">
            <a:extLst>
              <a:ext uri="{FF2B5EF4-FFF2-40B4-BE49-F238E27FC236}">
                <a16:creationId xmlns:a16="http://schemas.microsoft.com/office/drawing/2014/main" id="{D1A4642A-510D-9F18-6F69-DC316BD2D12C}"/>
              </a:ext>
            </a:extLst>
          </p:cNvPr>
          <p:cNvGraphicFramePr/>
          <p:nvPr>
            <p:extLst>
              <p:ext uri="{D42A27DB-BD31-4B8C-83A1-F6EECF244321}">
                <p14:modId xmlns:p14="http://schemas.microsoft.com/office/powerpoint/2010/main" val="1034770919"/>
              </p:ext>
            </p:extLst>
          </p:nvPr>
        </p:nvGraphicFramePr>
        <p:xfrm>
          <a:off x="6201225" y="4304837"/>
          <a:ext cx="2685755" cy="147589"/>
        </p:xfrm>
        <a:graphic>
          <a:graphicData uri="http://schemas.openxmlformats.org/drawingml/2006/chart">
            <c:chart xmlns:c="http://schemas.openxmlformats.org/drawingml/2006/chart" xmlns:r="http://schemas.openxmlformats.org/officeDocument/2006/relationships" r:id="rId25"/>
          </a:graphicData>
        </a:graphic>
      </p:graphicFrame>
      <p:graphicFrame>
        <p:nvGraphicFramePr>
          <p:cNvPr id="21" name="Chart 20">
            <a:extLst>
              <a:ext uri="{FF2B5EF4-FFF2-40B4-BE49-F238E27FC236}">
                <a16:creationId xmlns:a16="http://schemas.microsoft.com/office/drawing/2014/main" id="{6715C514-F1EE-47E2-C860-F11585BCE358}"/>
              </a:ext>
            </a:extLst>
          </p:cNvPr>
          <p:cNvGraphicFramePr/>
          <p:nvPr>
            <p:extLst>
              <p:ext uri="{D42A27DB-BD31-4B8C-83A1-F6EECF244321}">
                <p14:modId xmlns:p14="http://schemas.microsoft.com/office/powerpoint/2010/main" val="73139022"/>
              </p:ext>
            </p:extLst>
          </p:nvPr>
        </p:nvGraphicFramePr>
        <p:xfrm>
          <a:off x="6201226" y="3406957"/>
          <a:ext cx="2685757" cy="128056"/>
        </p:xfrm>
        <a:graphic>
          <a:graphicData uri="http://schemas.openxmlformats.org/drawingml/2006/chart">
            <c:chart xmlns:c="http://schemas.openxmlformats.org/drawingml/2006/chart" xmlns:r="http://schemas.openxmlformats.org/officeDocument/2006/relationships" r:id="rId26"/>
          </a:graphicData>
        </a:graphic>
      </p:graphicFrame>
      <p:graphicFrame>
        <p:nvGraphicFramePr>
          <p:cNvPr id="23" name="Chart 22">
            <a:extLst>
              <a:ext uri="{FF2B5EF4-FFF2-40B4-BE49-F238E27FC236}">
                <a16:creationId xmlns:a16="http://schemas.microsoft.com/office/drawing/2014/main" id="{1FEDDAC6-B8EC-24CA-D302-3C67C5C6AB5B}"/>
              </a:ext>
            </a:extLst>
          </p:cNvPr>
          <p:cNvGraphicFramePr/>
          <p:nvPr>
            <p:extLst>
              <p:ext uri="{D42A27DB-BD31-4B8C-83A1-F6EECF244321}">
                <p14:modId xmlns:p14="http://schemas.microsoft.com/office/powerpoint/2010/main" val="3037353160"/>
              </p:ext>
            </p:extLst>
          </p:nvPr>
        </p:nvGraphicFramePr>
        <p:xfrm>
          <a:off x="6201225" y="4707374"/>
          <a:ext cx="2685755" cy="147588"/>
        </p:xfrm>
        <a:graphic>
          <a:graphicData uri="http://schemas.openxmlformats.org/drawingml/2006/chart">
            <c:chart xmlns:c="http://schemas.openxmlformats.org/drawingml/2006/chart" xmlns:r="http://schemas.openxmlformats.org/officeDocument/2006/relationships" r:id="rId27"/>
          </a:graphicData>
        </a:graphic>
      </p:graphicFrame>
      <p:graphicFrame>
        <p:nvGraphicFramePr>
          <p:cNvPr id="25" name="Chart 24">
            <a:extLst>
              <a:ext uri="{FF2B5EF4-FFF2-40B4-BE49-F238E27FC236}">
                <a16:creationId xmlns:a16="http://schemas.microsoft.com/office/drawing/2014/main" id="{66C09035-FD73-39E4-2B35-DAFBE9961278}"/>
              </a:ext>
            </a:extLst>
          </p:cNvPr>
          <p:cNvGraphicFramePr/>
          <p:nvPr>
            <p:extLst>
              <p:ext uri="{D42A27DB-BD31-4B8C-83A1-F6EECF244321}">
                <p14:modId xmlns:p14="http://schemas.microsoft.com/office/powerpoint/2010/main" val="2528470177"/>
              </p:ext>
            </p:extLst>
          </p:nvPr>
        </p:nvGraphicFramePr>
        <p:xfrm>
          <a:off x="6201225" y="4917558"/>
          <a:ext cx="2685755" cy="147588"/>
        </p:xfrm>
        <a:graphic>
          <a:graphicData uri="http://schemas.openxmlformats.org/drawingml/2006/chart">
            <c:chart xmlns:c="http://schemas.openxmlformats.org/drawingml/2006/chart" xmlns:r="http://schemas.openxmlformats.org/officeDocument/2006/relationships" r:id="rId28"/>
          </a:graphicData>
        </a:graphic>
      </p:graphicFrame>
      <p:graphicFrame>
        <p:nvGraphicFramePr>
          <p:cNvPr id="27" name="Chart 26">
            <a:extLst>
              <a:ext uri="{FF2B5EF4-FFF2-40B4-BE49-F238E27FC236}">
                <a16:creationId xmlns:a16="http://schemas.microsoft.com/office/drawing/2014/main" id="{23302C72-6047-4AB0-5147-AF88EA4A1ED7}"/>
              </a:ext>
            </a:extLst>
          </p:cNvPr>
          <p:cNvGraphicFramePr/>
          <p:nvPr>
            <p:extLst>
              <p:ext uri="{D42A27DB-BD31-4B8C-83A1-F6EECF244321}">
                <p14:modId xmlns:p14="http://schemas.microsoft.com/office/powerpoint/2010/main" val="3978838592"/>
              </p:ext>
            </p:extLst>
          </p:nvPr>
        </p:nvGraphicFramePr>
        <p:xfrm>
          <a:off x="6201224" y="5136316"/>
          <a:ext cx="2685755" cy="136222"/>
        </p:xfrm>
        <a:graphic>
          <a:graphicData uri="http://schemas.openxmlformats.org/drawingml/2006/chart">
            <c:chart xmlns:c="http://schemas.openxmlformats.org/drawingml/2006/chart" xmlns:r="http://schemas.openxmlformats.org/officeDocument/2006/relationships" r:id="rId29"/>
          </a:graphicData>
        </a:graphic>
      </p:graphicFrame>
      <p:graphicFrame>
        <p:nvGraphicFramePr>
          <p:cNvPr id="28" name="Chart 27">
            <a:extLst>
              <a:ext uri="{FF2B5EF4-FFF2-40B4-BE49-F238E27FC236}">
                <a16:creationId xmlns:a16="http://schemas.microsoft.com/office/drawing/2014/main" id="{4B2DB7A5-6B55-0E8A-0CAC-95D44667AF96}"/>
              </a:ext>
            </a:extLst>
          </p:cNvPr>
          <p:cNvGraphicFramePr/>
          <p:nvPr>
            <p:extLst>
              <p:ext uri="{D42A27DB-BD31-4B8C-83A1-F6EECF244321}">
                <p14:modId xmlns:p14="http://schemas.microsoft.com/office/powerpoint/2010/main" val="3168042820"/>
              </p:ext>
            </p:extLst>
          </p:nvPr>
        </p:nvGraphicFramePr>
        <p:xfrm>
          <a:off x="6201224" y="5341219"/>
          <a:ext cx="2685755" cy="162922"/>
        </p:xfrm>
        <a:graphic>
          <a:graphicData uri="http://schemas.openxmlformats.org/drawingml/2006/chart">
            <c:chart xmlns:c="http://schemas.openxmlformats.org/drawingml/2006/chart" xmlns:r="http://schemas.openxmlformats.org/officeDocument/2006/relationships" r:id="rId30"/>
          </a:graphicData>
        </a:graphic>
      </p:graphicFrame>
      <p:graphicFrame>
        <p:nvGraphicFramePr>
          <p:cNvPr id="29" name="Chart 28">
            <a:extLst>
              <a:ext uri="{FF2B5EF4-FFF2-40B4-BE49-F238E27FC236}">
                <a16:creationId xmlns:a16="http://schemas.microsoft.com/office/drawing/2014/main" id="{8A1460C3-B7AE-979C-BA4D-24BC8EA37705}"/>
              </a:ext>
            </a:extLst>
          </p:cNvPr>
          <p:cNvGraphicFramePr/>
          <p:nvPr>
            <p:extLst>
              <p:ext uri="{D42A27DB-BD31-4B8C-83A1-F6EECF244321}">
                <p14:modId xmlns:p14="http://schemas.microsoft.com/office/powerpoint/2010/main" val="220646560"/>
              </p:ext>
            </p:extLst>
          </p:nvPr>
        </p:nvGraphicFramePr>
        <p:xfrm>
          <a:off x="6201224" y="5774143"/>
          <a:ext cx="2526599" cy="162923"/>
        </p:xfrm>
        <a:graphic>
          <a:graphicData uri="http://schemas.openxmlformats.org/drawingml/2006/chart">
            <c:chart xmlns:c="http://schemas.openxmlformats.org/drawingml/2006/chart" xmlns:r="http://schemas.openxmlformats.org/officeDocument/2006/relationships" r:id="rId31"/>
          </a:graphicData>
        </a:graphic>
      </p:graphicFrame>
      <p:graphicFrame>
        <p:nvGraphicFramePr>
          <p:cNvPr id="30" name="Chart 29">
            <a:extLst>
              <a:ext uri="{FF2B5EF4-FFF2-40B4-BE49-F238E27FC236}">
                <a16:creationId xmlns:a16="http://schemas.microsoft.com/office/drawing/2014/main" id="{0A8431D7-8AF4-F5F9-87F9-62676DF7D67B}"/>
              </a:ext>
              <a:ext uri="{147F2762-F138-4A5C-976F-8EAC2B608ADB}">
                <a16:predDERef xmlns:a16="http://schemas.microsoft.com/office/drawing/2014/main" pred="{00000000-0008-0000-0000-000002000000}"/>
              </a:ext>
            </a:extLst>
          </p:cNvPr>
          <p:cNvGraphicFramePr/>
          <p:nvPr>
            <p:extLst>
              <p:ext uri="{D42A27DB-BD31-4B8C-83A1-F6EECF244321}">
                <p14:modId xmlns:p14="http://schemas.microsoft.com/office/powerpoint/2010/main" val="2815486545"/>
              </p:ext>
            </p:extLst>
          </p:nvPr>
        </p:nvGraphicFramePr>
        <p:xfrm>
          <a:off x="1900052" y="5954864"/>
          <a:ext cx="4096987" cy="191160"/>
        </p:xfrm>
        <a:graphic>
          <a:graphicData uri="http://schemas.openxmlformats.org/drawingml/2006/chart">
            <c:chart xmlns:c="http://schemas.openxmlformats.org/drawingml/2006/chart" xmlns:r="http://schemas.openxmlformats.org/officeDocument/2006/relationships" r:id="rId32"/>
          </a:graphicData>
        </a:graphic>
      </p:graphicFrame>
      <p:graphicFrame>
        <p:nvGraphicFramePr>
          <p:cNvPr id="31" name="Chart 30">
            <a:extLst>
              <a:ext uri="{FF2B5EF4-FFF2-40B4-BE49-F238E27FC236}">
                <a16:creationId xmlns:a16="http://schemas.microsoft.com/office/drawing/2014/main" id="{CDE950E8-C0DE-8206-6C20-1BB4EADF2022}"/>
              </a:ext>
            </a:extLst>
          </p:cNvPr>
          <p:cNvGraphicFramePr/>
          <p:nvPr>
            <p:extLst>
              <p:ext uri="{D42A27DB-BD31-4B8C-83A1-F6EECF244321}">
                <p14:modId xmlns:p14="http://schemas.microsoft.com/office/powerpoint/2010/main" val="2816978116"/>
              </p:ext>
            </p:extLst>
          </p:nvPr>
        </p:nvGraphicFramePr>
        <p:xfrm>
          <a:off x="3126055" y="5548936"/>
          <a:ext cx="2870983" cy="192222"/>
        </p:xfrm>
        <a:graphic>
          <a:graphicData uri="http://schemas.openxmlformats.org/drawingml/2006/chart">
            <c:chart xmlns:c="http://schemas.openxmlformats.org/drawingml/2006/chart" xmlns:r="http://schemas.openxmlformats.org/officeDocument/2006/relationships" r:id="rId33"/>
          </a:graphicData>
        </a:graphic>
      </p:graphicFrame>
      <p:graphicFrame>
        <p:nvGraphicFramePr>
          <p:cNvPr id="32" name="Chart 31">
            <a:extLst>
              <a:ext uri="{FF2B5EF4-FFF2-40B4-BE49-F238E27FC236}">
                <a16:creationId xmlns:a16="http://schemas.microsoft.com/office/drawing/2014/main" id="{B47D0CE9-5BF6-2FA2-2192-DB0332100A2B}"/>
              </a:ext>
            </a:extLst>
          </p:cNvPr>
          <p:cNvGraphicFramePr/>
          <p:nvPr>
            <p:extLst>
              <p:ext uri="{D42A27DB-BD31-4B8C-83A1-F6EECF244321}">
                <p14:modId xmlns:p14="http://schemas.microsoft.com/office/powerpoint/2010/main" val="1467470488"/>
              </p:ext>
            </p:extLst>
          </p:nvPr>
        </p:nvGraphicFramePr>
        <p:xfrm>
          <a:off x="3126055" y="4473069"/>
          <a:ext cx="2870983" cy="192603"/>
        </p:xfrm>
        <a:graphic>
          <a:graphicData uri="http://schemas.openxmlformats.org/drawingml/2006/chart">
            <c:chart xmlns:c="http://schemas.openxmlformats.org/drawingml/2006/chart" xmlns:r="http://schemas.openxmlformats.org/officeDocument/2006/relationships" r:id="rId34"/>
          </a:graphicData>
        </a:graphic>
      </p:graphicFrame>
      <p:graphicFrame>
        <p:nvGraphicFramePr>
          <p:cNvPr id="33" name="Chart 32">
            <a:extLst>
              <a:ext uri="{FF2B5EF4-FFF2-40B4-BE49-F238E27FC236}">
                <a16:creationId xmlns:a16="http://schemas.microsoft.com/office/drawing/2014/main" id="{F0CB28F6-39B7-6EC0-C92A-6BB16F35286A}"/>
              </a:ext>
            </a:extLst>
          </p:cNvPr>
          <p:cNvGraphicFramePr/>
          <p:nvPr>
            <p:extLst>
              <p:ext uri="{D42A27DB-BD31-4B8C-83A1-F6EECF244321}">
                <p14:modId xmlns:p14="http://schemas.microsoft.com/office/powerpoint/2010/main" val="751985895"/>
              </p:ext>
            </p:extLst>
          </p:nvPr>
        </p:nvGraphicFramePr>
        <p:xfrm>
          <a:off x="3126055" y="2312510"/>
          <a:ext cx="2870983" cy="192605"/>
        </p:xfrm>
        <a:graphic>
          <a:graphicData uri="http://schemas.openxmlformats.org/drawingml/2006/chart">
            <c:chart xmlns:c="http://schemas.openxmlformats.org/drawingml/2006/chart" xmlns:r="http://schemas.openxmlformats.org/officeDocument/2006/relationships" r:id="rId35"/>
          </a:graphicData>
        </a:graphic>
      </p:graphicFrame>
      <p:graphicFrame>
        <p:nvGraphicFramePr>
          <p:cNvPr id="34" name="Chart 33">
            <a:extLst>
              <a:ext uri="{FF2B5EF4-FFF2-40B4-BE49-F238E27FC236}">
                <a16:creationId xmlns:a16="http://schemas.microsoft.com/office/drawing/2014/main" id="{22E7380B-70BA-8FD4-E504-DE9AD5888A79}"/>
              </a:ext>
            </a:extLst>
          </p:cNvPr>
          <p:cNvGraphicFramePr/>
          <p:nvPr>
            <p:extLst>
              <p:ext uri="{D42A27DB-BD31-4B8C-83A1-F6EECF244321}">
                <p14:modId xmlns:p14="http://schemas.microsoft.com/office/powerpoint/2010/main" val="3894310496"/>
              </p:ext>
            </p:extLst>
          </p:nvPr>
        </p:nvGraphicFramePr>
        <p:xfrm>
          <a:off x="3126056" y="1656833"/>
          <a:ext cx="2870983" cy="192603"/>
        </p:xfrm>
        <a:graphic>
          <a:graphicData uri="http://schemas.openxmlformats.org/drawingml/2006/chart">
            <c:chart xmlns:c="http://schemas.openxmlformats.org/drawingml/2006/chart" xmlns:r="http://schemas.openxmlformats.org/officeDocument/2006/relationships" r:id="rId36"/>
          </a:graphicData>
        </a:graphic>
      </p:graphicFrame>
      <p:graphicFrame>
        <p:nvGraphicFramePr>
          <p:cNvPr id="36" name="Chart 35">
            <a:extLst>
              <a:ext uri="{FF2B5EF4-FFF2-40B4-BE49-F238E27FC236}">
                <a16:creationId xmlns:a16="http://schemas.microsoft.com/office/drawing/2014/main" id="{59CA8054-3C4A-8543-6725-0B3209200BDC}"/>
              </a:ext>
            </a:extLst>
          </p:cNvPr>
          <p:cNvGraphicFramePr/>
          <p:nvPr>
            <p:extLst>
              <p:ext uri="{D42A27DB-BD31-4B8C-83A1-F6EECF244321}">
                <p14:modId xmlns:p14="http://schemas.microsoft.com/office/powerpoint/2010/main" val="2103260862"/>
              </p:ext>
            </p:extLst>
          </p:nvPr>
        </p:nvGraphicFramePr>
        <p:xfrm>
          <a:off x="3126056" y="1003420"/>
          <a:ext cx="2870983" cy="192604"/>
        </p:xfrm>
        <a:graphic>
          <a:graphicData uri="http://schemas.openxmlformats.org/drawingml/2006/chart">
            <c:chart xmlns:c="http://schemas.openxmlformats.org/drawingml/2006/chart" xmlns:r="http://schemas.openxmlformats.org/officeDocument/2006/relationships" r:id="rId37"/>
          </a:graphicData>
        </a:graphic>
      </p:graphicFrame>
      <p:graphicFrame>
        <p:nvGraphicFramePr>
          <p:cNvPr id="37" name="Chart 36">
            <a:extLst>
              <a:ext uri="{FF2B5EF4-FFF2-40B4-BE49-F238E27FC236}">
                <a16:creationId xmlns:a16="http://schemas.microsoft.com/office/drawing/2014/main" id="{E0BE3B88-AEB8-0BB7-C6D5-FD50A9387BCF}"/>
              </a:ext>
            </a:extLst>
          </p:cNvPr>
          <p:cNvGraphicFramePr/>
          <p:nvPr>
            <p:extLst>
              <p:ext uri="{D42A27DB-BD31-4B8C-83A1-F6EECF244321}">
                <p14:modId xmlns:p14="http://schemas.microsoft.com/office/powerpoint/2010/main" val="4092430476"/>
              </p:ext>
            </p:extLst>
          </p:nvPr>
        </p:nvGraphicFramePr>
        <p:xfrm>
          <a:off x="0" y="0"/>
          <a:ext cx="2101931" cy="989741"/>
        </p:xfrm>
        <a:graphic>
          <a:graphicData uri="http://schemas.openxmlformats.org/drawingml/2006/chart">
            <c:chart xmlns:c="http://schemas.openxmlformats.org/drawingml/2006/chart" xmlns:r="http://schemas.openxmlformats.org/officeDocument/2006/relationships" r:id="rId38"/>
          </a:graphicData>
        </a:graphic>
      </p:graphicFrame>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7A7813160FFD42AC6EA5F9DE7F45B4" ma:contentTypeVersion="10" ma:contentTypeDescription="Create a new document." ma:contentTypeScope="" ma:versionID="309e54771f1ac69f34fb85b6840c11f7">
  <xsd:schema xmlns:xsd="http://www.w3.org/2001/XMLSchema" xmlns:xs="http://www.w3.org/2001/XMLSchema" xmlns:p="http://schemas.microsoft.com/office/2006/metadata/properties" xmlns:ns2="8d98fd18-9b2e-41f5-8bfa-d571568577d1" xmlns:ns3="78781224-f963-40cc-914c-dc2c0ac18143" targetNamespace="http://schemas.microsoft.com/office/2006/metadata/properties" ma:root="true" ma:fieldsID="df94b25b52c74365af38968b531197d9" ns2:_="" ns3:_="">
    <xsd:import namespace="8d98fd18-9b2e-41f5-8bfa-d571568577d1"/>
    <xsd:import namespace="78781224-f963-40cc-914c-dc2c0ac1814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98fd18-9b2e-41f5-8bfa-d571568577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8781224-f963-40cc-914c-dc2c0ac1814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12C6E-84EF-44E3-AB9F-ECE7BA8EE513}">
  <ds:schemaRefs>
    <ds:schemaRef ds:uri="78781224-f963-40cc-914c-dc2c0ac18143"/>
    <ds:schemaRef ds:uri="8d98fd18-9b2e-41f5-8bfa-d571568577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EDFCF95-E150-4359-99E1-82447D64716F}">
  <ds:schemaRefs>
    <ds:schemaRef ds:uri="http://schemas.microsoft.com/office/2006/metadata/properties"/>
    <ds:schemaRef ds:uri="http://www.w3.org/XML/1998/namespace"/>
    <ds:schemaRef ds:uri="http://purl.org/dc/terms/"/>
    <ds:schemaRef ds:uri="http://purl.org/dc/elements/1.1/"/>
    <ds:schemaRef ds:uri="78781224-f963-40cc-914c-dc2c0ac18143"/>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8d98fd18-9b2e-41f5-8bfa-d571568577d1"/>
  </ds:schemaRefs>
</ds:datastoreItem>
</file>

<file path=customXml/itemProps3.xml><?xml version="1.0" encoding="utf-8"?>
<ds:datastoreItem xmlns:ds="http://schemas.openxmlformats.org/officeDocument/2006/customXml" ds:itemID="{FFA7C909-0347-4B73-8975-567A812A8B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306</TotalTime>
  <Words>774</Words>
  <Application>Microsoft Macintosh PowerPoint</Application>
  <PresentationFormat>Custom</PresentationFormat>
  <Paragraphs>155</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Century Gothic</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Leffler, Chelsea</cp:lastModifiedBy>
  <cp:revision>13</cp:revision>
  <dcterms:modified xsi:type="dcterms:W3CDTF">2023-03-08T17:44:54Z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0x0101008A7A7813160FFD42AC6EA5F9DE7F45B4</vt:lpwstr>
  </property>
</Properties>
</file>