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62" r:id="rId6"/>
    <p:sldId id="263" r:id="rId7"/>
    <p:sldId id="264" r:id="rId8"/>
    <p:sldId id="267" r:id="rId9"/>
    <p:sldId id="265" r:id="rId10"/>
    <p:sldId id="266" r:id="rId11"/>
    <p:sldId id="268"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1"/>
    <p:restoredTop sz="94681"/>
  </p:normalViewPr>
  <p:slideViewPr>
    <p:cSldViewPr snapToGrid="0" snapToObjects="1">
      <p:cViewPr varScale="1">
        <p:scale>
          <a:sx n="57" d="100"/>
          <a:sy n="57" d="100"/>
        </p:scale>
        <p:origin x="200" y="1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AD46D5-2C4B-D548-9F01-2857AEB2E747}" type="doc">
      <dgm:prSet loTypeId="urn:microsoft.com/office/officeart/2005/8/layout/pList2" loCatId="" qsTypeId="urn:microsoft.com/office/officeart/2005/8/quickstyle/simple4" qsCatId="simple" csTypeId="urn:microsoft.com/office/officeart/2005/8/colors/accent1_2" csCatId="accent1" phldr="1"/>
      <dgm:spPr/>
    </dgm:pt>
    <dgm:pt modelId="{EA7B1957-E721-CB4C-AFA6-815A69FE6266}">
      <dgm:prSet phldrT="[Text]"/>
      <dgm:spPr/>
      <dgm:t>
        <a:bodyPr/>
        <a:lstStyle/>
        <a:p>
          <a:r>
            <a:rPr lang="en-US" dirty="0" smtClean="0"/>
            <a:t>LEVEL 1 LINKS</a:t>
          </a:r>
          <a:endParaRPr lang="en-US" dirty="0"/>
        </a:p>
      </dgm:t>
    </dgm:pt>
    <dgm:pt modelId="{72BAB614-73E2-354B-8B16-13F33FA96FEA}" type="parTrans" cxnId="{2A12D76F-A73E-FA45-8D3A-1F413676143E}">
      <dgm:prSet/>
      <dgm:spPr/>
      <dgm:t>
        <a:bodyPr/>
        <a:lstStyle/>
        <a:p>
          <a:endParaRPr lang="en-US"/>
        </a:p>
      </dgm:t>
    </dgm:pt>
    <dgm:pt modelId="{11796ED6-4D1F-2649-9825-8E757E666363}" type="sibTrans" cxnId="{2A12D76F-A73E-FA45-8D3A-1F413676143E}">
      <dgm:prSet/>
      <dgm:spPr/>
      <dgm:t>
        <a:bodyPr/>
        <a:lstStyle/>
        <a:p>
          <a:endParaRPr lang="en-US"/>
        </a:p>
      </dgm:t>
    </dgm:pt>
    <dgm:pt modelId="{BA4CA61B-9081-B44D-8A3E-13753DE5C53D}">
      <dgm:prSet phldrT="[Text]"/>
      <dgm:spPr/>
      <dgm:t>
        <a:bodyPr/>
        <a:lstStyle/>
        <a:p>
          <a:r>
            <a:rPr lang="en-US" dirty="0" smtClean="0"/>
            <a:t>LEVEL 2 </a:t>
          </a:r>
          <a:r>
            <a:rPr lang="en-US" baseline="0" dirty="0" smtClean="0"/>
            <a:t> </a:t>
          </a:r>
          <a:r>
            <a:rPr lang="en-US" dirty="0" smtClean="0"/>
            <a:t>TEXT</a:t>
          </a:r>
          <a:endParaRPr lang="en-US" dirty="0"/>
        </a:p>
      </dgm:t>
    </dgm:pt>
    <dgm:pt modelId="{737C3FB1-AE73-824D-9BA7-6F00184D4E77}" type="parTrans" cxnId="{1ECF2E27-E31E-C349-88E7-638636C89253}">
      <dgm:prSet/>
      <dgm:spPr/>
      <dgm:t>
        <a:bodyPr/>
        <a:lstStyle/>
        <a:p>
          <a:endParaRPr lang="en-US"/>
        </a:p>
      </dgm:t>
    </dgm:pt>
    <dgm:pt modelId="{92B2872C-F00B-C04D-9F24-A42FF1B6A55E}" type="sibTrans" cxnId="{1ECF2E27-E31E-C349-88E7-638636C89253}">
      <dgm:prSet/>
      <dgm:spPr/>
      <dgm:t>
        <a:bodyPr/>
        <a:lstStyle/>
        <a:p>
          <a:endParaRPr lang="en-US"/>
        </a:p>
      </dgm:t>
    </dgm:pt>
    <dgm:pt modelId="{10F9DC68-D224-B947-9471-82834E0BD533}" type="pres">
      <dgm:prSet presAssocID="{5AAD46D5-2C4B-D548-9F01-2857AEB2E747}" presName="Name0" presStyleCnt="0">
        <dgm:presLayoutVars>
          <dgm:dir/>
          <dgm:resizeHandles val="exact"/>
        </dgm:presLayoutVars>
      </dgm:prSet>
      <dgm:spPr/>
    </dgm:pt>
    <dgm:pt modelId="{80B615AC-AF54-104C-A7F5-CF2BBA41958E}" type="pres">
      <dgm:prSet presAssocID="{5AAD46D5-2C4B-D548-9F01-2857AEB2E747}" presName="bkgdShp" presStyleLbl="alignAccFollowNode1" presStyleIdx="0" presStyleCnt="1" custScaleY="159077" custLinFactY="24582" custLinFactNeighborX="-24018" custLinFactNeighborY="100000"/>
      <dgm:spPr>
        <a:noFill/>
        <a:ln>
          <a:noFill/>
        </a:ln>
      </dgm:spPr>
    </dgm:pt>
    <dgm:pt modelId="{AB4A6EEE-30DB-CD4A-8165-13A4A7DB1BFC}" type="pres">
      <dgm:prSet presAssocID="{5AAD46D5-2C4B-D548-9F01-2857AEB2E747}" presName="linComp" presStyleCnt="0"/>
      <dgm:spPr/>
    </dgm:pt>
    <dgm:pt modelId="{5A4A7702-0058-3046-8A13-C6630DAF5984}" type="pres">
      <dgm:prSet presAssocID="{EA7B1957-E721-CB4C-AFA6-815A69FE6266}" presName="compNode" presStyleCnt="0"/>
      <dgm:spPr/>
    </dgm:pt>
    <dgm:pt modelId="{F93C4F1A-8F7F-D04F-91FA-11C44629030D}" type="pres">
      <dgm:prSet presAssocID="{EA7B1957-E721-CB4C-AFA6-815A69FE6266}" presName="node" presStyleLbl="node1" presStyleIdx="0" presStyleCnt="2" custScaleX="1890331" custScaleY="25853" custLinFactNeighborY="-28560">
        <dgm:presLayoutVars>
          <dgm:bulletEnabled val="1"/>
        </dgm:presLayoutVars>
      </dgm:prSet>
      <dgm:spPr/>
    </dgm:pt>
    <dgm:pt modelId="{F1F0D602-D8CA-C148-A2D9-013FCA8D5D6F}" type="pres">
      <dgm:prSet presAssocID="{EA7B1957-E721-CB4C-AFA6-815A69FE6266}" presName="invisiNode" presStyleLbl="node1" presStyleIdx="0" presStyleCnt="2"/>
      <dgm:spPr/>
    </dgm:pt>
    <dgm:pt modelId="{DD9EEEAD-0C88-BC42-B8D4-C1BC207475ED}" type="pres">
      <dgm:prSet presAssocID="{EA7B1957-E721-CB4C-AFA6-815A69FE6266}" presName="imagNode" presStyleLbl="fgImgPlace1" presStyleIdx="0" presStyleCnt="2" custScaleX="2000000" custScaleY="144826"/>
      <dgm:spPr>
        <a:blipFill>
          <a:blip xmlns:r="http://schemas.openxmlformats.org/officeDocument/2006/relationships" r:embed="rId1">
            <a:extLst>
              <a:ext uri="{28A0092B-C50C-407E-A947-70E740481C1C}">
                <a14:useLocalDpi xmlns:a14="http://schemas.microsoft.com/office/drawing/2010/main" val="0"/>
              </a:ext>
            </a:extLst>
          </a:blip>
          <a:srcRect/>
          <a:stretch>
            <a:fillRect t="-26000" b="-26000"/>
          </a:stretch>
        </a:blipFill>
      </dgm:spPr>
      <dgm:t>
        <a:bodyPr/>
        <a:lstStyle/>
        <a:p>
          <a:endParaRPr lang="en-US"/>
        </a:p>
      </dgm:t>
    </dgm:pt>
    <dgm:pt modelId="{C38604D9-936F-0B40-802E-83F74B00B3B0}" type="pres">
      <dgm:prSet presAssocID="{11796ED6-4D1F-2649-9825-8E757E666363}" presName="sibTrans" presStyleLbl="sibTrans2D1" presStyleIdx="0" presStyleCnt="0"/>
      <dgm:spPr/>
    </dgm:pt>
    <dgm:pt modelId="{50DADF53-23D3-9348-90E6-A5251101E517}" type="pres">
      <dgm:prSet presAssocID="{BA4CA61B-9081-B44D-8A3E-13753DE5C53D}" presName="compNode" presStyleCnt="0"/>
      <dgm:spPr/>
    </dgm:pt>
    <dgm:pt modelId="{CC6DECA1-E47F-8546-B22F-15BCE491DE55}" type="pres">
      <dgm:prSet presAssocID="{BA4CA61B-9081-B44D-8A3E-13753DE5C53D}" presName="node" presStyleLbl="node1" presStyleIdx="1" presStyleCnt="2" custScaleX="1890331" custScaleY="25853" custLinFactNeighborY="-28560">
        <dgm:presLayoutVars>
          <dgm:bulletEnabled val="1"/>
        </dgm:presLayoutVars>
      </dgm:prSet>
      <dgm:spPr/>
    </dgm:pt>
    <dgm:pt modelId="{20858E90-CF03-A74F-8758-F7D669D1A495}" type="pres">
      <dgm:prSet presAssocID="{BA4CA61B-9081-B44D-8A3E-13753DE5C53D}" presName="invisiNode" presStyleLbl="node1" presStyleIdx="1" presStyleCnt="2"/>
      <dgm:spPr/>
    </dgm:pt>
    <dgm:pt modelId="{0B95C7BF-E739-EF42-8239-E5641ED28BCA}" type="pres">
      <dgm:prSet presAssocID="{BA4CA61B-9081-B44D-8A3E-13753DE5C53D}" presName="imagNode" presStyleLbl="fgImgPlace1" presStyleIdx="1" presStyleCnt="2" custScaleX="2000000" custScaleY="144826"/>
      <dgm:spPr>
        <a:blipFill>
          <a:blip xmlns:r="http://schemas.openxmlformats.org/officeDocument/2006/relationships" r:embed="rId2">
            <a:extLst>
              <a:ext uri="{28A0092B-C50C-407E-A947-70E740481C1C}">
                <a14:useLocalDpi xmlns:a14="http://schemas.microsoft.com/office/drawing/2010/main" val="0"/>
              </a:ext>
            </a:extLst>
          </a:blip>
          <a:srcRect/>
          <a:stretch>
            <a:fillRect t="-40000" b="-40000"/>
          </a:stretch>
        </a:blipFill>
      </dgm:spPr>
    </dgm:pt>
  </dgm:ptLst>
  <dgm:cxnLst>
    <dgm:cxn modelId="{2A12D76F-A73E-FA45-8D3A-1F413676143E}" srcId="{5AAD46D5-2C4B-D548-9F01-2857AEB2E747}" destId="{EA7B1957-E721-CB4C-AFA6-815A69FE6266}" srcOrd="0" destOrd="0" parTransId="{72BAB614-73E2-354B-8B16-13F33FA96FEA}" sibTransId="{11796ED6-4D1F-2649-9825-8E757E666363}"/>
    <dgm:cxn modelId="{C8DA330C-1698-5E4B-BA53-C54A7A134BDF}" type="presOf" srcId="{BA4CA61B-9081-B44D-8A3E-13753DE5C53D}" destId="{CC6DECA1-E47F-8546-B22F-15BCE491DE55}" srcOrd="0" destOrd="0" presId="urn:microsoft.com/office/officeart/2005/8/layout/pList2"/>
    <dgm:cxn modelId="{8B9406F4-49C5-9949-A38B-59FC7570B951}" type="presOf" srcId="{EA7B1957-E721-CB4C-AFA6-815A69FE6266}" destId="{F93C4F1A-8F7F-D04F-91FA-11C44629030D}" srcOrd="0" destOrd="0" presId="urn:microsoft.com/office/officeart/2005/8/layout/pList2"/>
    <dgm:cxn modelId="{A09279D1-C217-764A-B56E-FD11E706BBA4}" type="presOf" srcId="{11796ED6-4D1F-2649-9825-8E757E666363}" destId="{C38604D9-936F-0B40-802E-83F74B00B3B0}" srcOrd="0" destOrd="0" presId="urn:microsoft.com/office/officeart/2005/8/layout/pList2"/>
    <dgm:cxn modelId="{1ECF2E27-E31E-C349-88E7-638636C89253}" srcId="{5AAD46D5-2C4B-D548-9F01-2857AEB2E747}" destId="{BA4CA61B-9081-B44D-8A3E-13753DE5C53D}" srcOrd="1" destOrd="0" parTransId="{737C3FB1-AE73-824D-9BA7-6F00184D4E77}" sibTransId="{92B2872C-F00B-C04D-9F24-A42FF1B6A55E}"/>
    <dgm:cxn modelId="{F652C872-CA11-7D4C-A32F-94E9733451C2}" type="presOf" srcId="{5AAD46D5-2C4B-D548-9F01-2857AEB2E747}" destId="{10F9DC68-D224-B947-9471-82834E0BD533}" srcOrd="0" destOrd="0" presId="urn:microsoft.com/office/officeart/2005/8/layout/pList2"/>
    <dgm:cxn modelId="{A6F72298-50FC-D946-ACED-33105689F97B}" type="presParOf" srcId="{10F9DC68-D224-B947-9471-82834E0BD533}" destId="{80B615AC-AF54-104C-A7F5-CF2BBA41958E}" srcOrd="0" destOrd="0" presId="urn:microsoft.com/office/officeart/2005/8/layout/pList2"/>
    <dgm:cxn modelId="{450F9F6C-9245-8542-9665-D873483DCF47}" type="presParOf" srcId="{10F9DC68-D224-B947-9471-82834E0BD533}" destId="{AB4A6EEE-30DB-CD4A-8165-13A4A7DB1BFC}" srcOrd="1" destOrd="0" presId="urn:microsoft.com/office/officeart/2005/8/layout/pList2"/>
    <dgm:cxn modelId="{35B7E27A-AE11-9B4F-BA1C-FDF15A0FDB8C}" type="presParOf" srcId="{AB4A6EEE-30DB-CD4A-8165-13A4A7DB1BFC}" destId="{5A4A7702-0058-3046-8A13-C6630DAF5984}" srcOrd="0" destOrd="0" presId="urn:microsoft.com/office/officeart/2005/8/layout/pList2"/>
    <dgm:cxn modelId="{7518C789-B1F9-8F48-B753-09CBAF048388}" type="presParOf" srcId="{5A4A7702-0058-3046-8A13-C6630DAF5984}" destId="{F93C4F1A-8F7F-D04F-91FA-11C44629030D}" srcOrd="0" destOrd="0" presId="urn:microsoft.com/office/officeart/2005/8/layout/pList2"/>
    <dgm:cxn modelId="{A7B88623-2A67-9E47-A8BE-940E6CC46255}" type="presParOf" srcId="{5A4A7702-0058-3046-8A13-C6630DAF5984}" destId="{F1F0D602-D8CA-C148-A2D9-013FCA8D5D6F}" srcOrd="1" destOrd="0" presId="urn:microsoft.com/office/officeart/2005/8/layout/pList2"/>
    <dgm:cxn modelId="{69BE95F5-557F-7945-B3E5-3DB8F81FA5EE}" type="presParOf" srcId="{5A4A7702-0058-3046-8A13-C6630DAF5984}" destId="{DD9EEEAD-0C88-BC42-B8D4-C1BC207475ED}" srcOrd="2" destOrd="0" presId="urn:microsoft.com/office/officeart/2005/8/layout/pList2"/>
    <dgm:cxn modelId="{D444FD89-0DB4-484A-82F0-66FA6D58075B}" type="presParOf" srcId="{AB4A6EEE-30DB-CD4A-8165-13A4A7DB1BFC}" destId="{C38604D9-936F-0B40-802E-83F74B00B3B0}" srcOrd="1" destOrd="0" presId="urn:microsoft.com/office/officeart/2005/8/layout/pList2"/>
    <dgm:cxn modelId="{05DFADB6-1C98-4349-809B-C9687AC05CD7}" type="presParOf" srcId="{AB4A6EEE-30DB-CD4A-8165-13A4A7DB1BFC}" destId="{50DADF53-23D3-9348-90E6-A5251101E517}" srcOrd="2" destOrd="0" presId="urn:microsoft.com/office/officeart/2005/8/layout/pList2"/>
    <dgm:cxn modelId="{50B6DBEA-B153-5A41-AA13-82995103FC1E}" type="presParOf" srcId="{50DADF53-23D3-9348-90E6-A5251101E517}" destId="{CC6DECA1-E47F-8546-B22F-15BCE491DE55}" srcOrd="0" destOrd="0" presId="urn:microsoft.com/office/officeart/2005/8/layout/pList2"/>
    <dgm:cxn modelId="{D54CF7FF-F23B-2741-9072-4D7ABCCF9611}" type="presParOf" srcId="{50DADF53-23D3-9348-90E6-A5251101E517}" destId="{20858E90-CF03-A74F-8758-F7D669D1A495}" srcOrd="1" destOrd="0" presId="urn:microsoft.com/office/officeart/2005/8/layout/pList2"/>
    <dgm:cxn modelId="{1E1E6D93-EC50-EF4C-90BD-BA9F90DF8C0F}" type="presParOf" srcId="{50DADF53-23D3-9348-90E6-A5251101E517}" destId="{0B95C7BF-E739-EF42-8239-E5641ED28BCA}"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D7C914-547C-B841-9C6C-6B59C205F0E1}"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C399C08C-0DE0-1D42-B0FC-486BDD653B70}">
      <dgm:prSet phldrT="[Text]"/>
      <dgm:spPr/>
      <dgm:t>
        <a:bodyPr/>
        <a:lstStyle/>
        <a:p>
          <a:r>
            <a:rPr lang="en-US" dirty="0" smtClean="0"/>
            <a:t>Holland House</a:t>
          </a:r>
          <a:endParaRPr lang="en-US" dirty="0"/>
        </a:p>
      </dgm:t>
    </dgm:pt>
    <dgm:pt modelId="{1543A502-ECAC-2B48-85E2-135677F2416A}" type="parTrans" cxnId="{A70FC509-2219-6149-A87E-A457BA312102}">
      <dgm:prSet/>
      <dgm:spPr/>
      <dgm:t>
        <a:bodyPr/>
        <a:lstStyle/>
        <a:p>
          <a:endParaRPr lang="en-US"/>
        </a:p>
      </dgm:t>
    </dgm:pt>
    <dgm:pt modelId="{AD8875FD-8736-264F-AB0A-C843DE58E5AB}" type="sibTrans" cxnId="{A70FC509-2219-6149-A87E-A457BA312102}">
      <dgm:prSet/>
      <dgm:spPr/>
      <dgm:t>
        <a:bodyPr/>
        <a:lstStyle/>
        <a:p>
          <a:endParaRPr lang="en-US"/>
        </a:p>
      </dgm:t>
    </dgm:pt>
    <dgm:pt modelId="{35555801-EE9F-4640-828A-4D357336A70D}">
      <dgm:prSet phldrT="[Text]"/>
      <dgm:spPr/>
      <dgm:t>
        <a:bodyPr/>
        <a:lstStyle/>
        <a:p>
          <a:r>
            <a:rPr lang="en-US" dirty="0" smtClean="0"/>
            <a:t>Food</a:t>
          </a:r>
          <a:endParaRPr lang="en-US" dirty="0"/>
        </a:p>
      </dgm:t>
    </dgm:pt>
    <dgm:pt modelId="{234F2226-A9BC-894D-A1F0-B63483A2C1F2}" type="parTrans" cxnId="{50F6FDD0-D5B4-A948-8710-6833B76402DF}">
      <dgm:prSet/>
      <dgm:spPr/>
      <dgm:t>
        <a:bodyPr/>
        <a:lstStyle/>
        <a:p>
          <a:endParaRPr lang="en-US"/>
        </a:p>
      </dgm:t>
    </dgm:pt>
    <dgm:pt modelId="{E321027C-760D-A842-9FC6-AB08B43DBB34}" type="sibTrans" cxnId="{50F6FDD0-D5B4-A948-8710-6833B76402DF}">
      <dgm:prSet/>
      <dgm:spPr/>
      <dgm:t>
        <a:bodyPr/>
        <a:lstStyle/>
        <a:p>
          <a:endParaRPr lang="en-US"/>
        </a:p>
      </dgm:t>
    </dgm:pt>
    <dgm:pt modelId="{2D9903F1-9F8A-1F43-950E-BC83A407D604}">
      <dgm:prSet phldrT="[Text]"/>
      <dgm:spPr/>
      <dgm:t>
        <a:bodyPr/>
        <a:lstStyle/>
        <a:p>
          <a:r>
            <a:rPr lang="en-US" dirty="0" smtClean="0"/>
            <a:t>Drink</a:t>
          </a:r>
          <a:endParaRPr lang="en-US" dirty="0"/>
        </a:p>
      </dgm:t>
    </dgm:pt>
    <dgm:pt modelId="{2AFD89A2-479F-E54C-B41C-59CABE7E2527}" type="parTrans" cxnId="{893735F3-F2AA-5649-AB46-9CDDEA8229CE}">
      <dgm:prSet/>
      <dgm:spPr/>
      <dgm:t>
        <a:bodyPr/>
        <a:lstStyle/>
        <a:p>
          <a:endParaRPr lang="en-US"/>
        </a:p>
      </dgm:t>
    </dgm:pt>
    <dgm:pt modelId="{08F66E67-76BC-5040-A745-A8AFC009E3ED}" type="sibTrans" cxnId="{893735F3-F2AA-5649-AB46-9CDDEA8229CE}">
      <dgm:prSet/>
      <dgm:spPr/>
      <dgm:t>
        <a:bodyPr/>
        <a:lstStyle/>
        <a:p>
          <a:endParaRPr lang="en-US"/>
        </a:p>
      </dgm:t>
    </dgm:pt>
    <dgm:pt modelId="{C1BB5AC9-EB24-4842-8C88-76BA5DAD2214}">
      <dgm:prSet phldrT="[Text]"/>
      <dgm:spPr/>
      <dgm:t>
        <a:bodyPr/>
        <a:lstStyle/>
        <a:p>
          <a:r>
            <a:rPr lang="en-US" dirty="0" smtClean="0"/>
            <a:t>Contact &amp; Reservations</a:t>
          </a:r>
          <a:endParaRPr lang="en-US" dirty="0"/>
        </a:p>
      </dgm:t>
    </dgm:pt>
    <dgm:pt modelId="{7641CE6C-CEE8-2A4C-8B0C-4B4922E8FBF3}" type="parTrans" cxnId="{6329FC45-EC81-3F43-9CA5-1314E58295CE}">
      <dgm:prSet/>
      <dgm:spPr/>
      <dgm:t>
        <a:bodyPr/>
        <a:lstStyle/>
        <a:p>
          <a:endParaRPr lang="en-US"/>
        </a:p>
      </dgm:t>
    </dgm:pt>
    <dgm:pt modelId="{1994BC92-C7CA-504C-9404-11AECCA7479D}" type="sibTrans" cxnId="{6329FC45-EC81-3F43-9CA5-1314E58295CE}">
      <dgm:prSet/>
      <dgm:spPr/>
      <dgm:t>
        <a:bodyPr/>
        <a:lstStyle/>
        <a:p>
          <a:endParaRPr lang="en-US"/>
        </a:p>
      </dgm:t>
    </dgm:pt>
    <dgm:pt modelId="{FFB563A7-D037-DA45-9697-F90B28F90E72}">
      <dgm:prSet phldrT="[Text]"/>
      <dgm:spPr/>
      <dgm:t>
        <a:bodyPr/>
        <a:lstStyle/>
        <a:p>
          <a:r>
            <a:rPr lang="en-US" dirty="0" smtClean="0"/>
            <a:t>…</a:t>
          </a:r>
          <a:endParaRPr lang="en-US" dirty="0"/>
        </a:p>
      </dgm:t>
    </dgm:pt>
    <dgm:pt modelId="{36EA6290-5F14-F046-83AA-00E0036616A6}" type="parTrans" cxnId="{BD1B6468-3FEF-404C-9601-8B45B6653BBA}">
      <dgm:prSet/>
      <dgm:spPr/>
      <dgm:t>
        <a:bodyPr/>
        <a:lstStyle/>
        <a:p>
          <a:endParaRPr lang="en-US"/>
        </a:p>
      </dgm:t>
    </dgm:pt>
    <dgm:pt modelId="{25D84A6E-DBB5-B24B-9C19-E0280355240C}" type="sibTrans" cxnId="{BD1B6468-3FEF-404C-9601-8B45B6653BBA}">
      <dgm:prSet/>
      <dgm:spPr/>
      <dgm:t>
        <a:bodyPr/>
        <a:lstStyle/>
        <a:p>
          <a:endParaRPr lang="en-US"/>
        </a:p>
      </dgm:t>
    </dgm:pt>
    <dgm:pt modelId="{FD49F143-C568-F646-B002-158B4BDC07E2}">
      <dgm:prSet/>
      <dgm:spPr/>
      <dgm:t>
        <a:bodyPr/>
        <a:lstStyle/>
        <a:p>
          <a:endParaRPr lang="en-US"/>
        </a:p>
      </dgm:t>
    </dgm:pt>
    <dgm:pt modelId="{418E3702-EE36-0646-B334-EE0EAE677DF5}" type="parTrans" cxnId="{256920AA-1F64-0A46-A433-F2B76EB619F5}">
      <dgm:prSet/>
      <dgm:spPr/>
      <dgm:t>
        <a:bodyPr/>
        <a:lstStyle/>
        <a:p>
          <a:endParaRPr lang="en-US"/>
        </a:p>
      </dgm:t>
    </dgm:pt>
    <dgm:pt modelId="{D74987F5-CAA5-DC4D-BF02-228907965691}" type="sibTrans" cxnId="{256920AA-1F64-0A46-A433-F2B76EB619F5}">
      <dgm:prSet/>
      <dgm:spPr/>
      <dgm:t>
        <a:bodyPr/>
        <a:lstStyle/>
        <a:p>
          <a:endParaRPr lang="en-US"/>
        </a:p>
      </dgm:t>
    </dgm:pt>
    <dgm:pt modelId="{445B9B67-7221-FE4E-B3B2-95082B8E0FAE}" type="pres">
      <dgm:prSet presAssocID="{04D7C914-547C-B841-9C6C-6B59C205F0E1}" presName="hierChild1" presStyleCnt="0">
        <dgm:presLayoutVars>
          <dgm:orgChart val="1"/>
          <dgm:chPref val="1"/>
          <dgm:dir/>
          <dgm:animOne val="branch"/>
          <dgm:animLvl val="lvl"/>
          <dgm:resizeHandles/>
        </dgm:presLayoutVars>
      </dgm:prSet>
      <dgm:spPr/>
    </dgm:pt>
    <dgm:pt modelId="{8E261239-769F-EA4C-BFAF-8AB48C0C3849}" type="pres">
      <dgm:prSet presAssocID="{C399C08C-0DE0-1D42-B0FC-486BDD653B70}" presName="hierRoot1" presStyleCnt="0">
        <dgm:presLayoutVars>
          <dgm:hierBranch val="init"/>
        </dgm:presLayoutVars>
      </dgm:prSet>
      <dgm:spPr/>
    </dgm:pt>
    <dgm:pt modelId="{26277774-E329-0E43-A984-EF00FDF2CE62}" type="pres">
      <dgm:prSet presAssocID="{C399C08C-0DE0-1D42-B0FC-486BDD653B70}" presName="rootComposite1" presStyleCnt="0"/>
      <dgm:spPr/>
    </dgm:pt>
    <dgm:pt modelId="{145A4334-6E12-5C4A-9AE3-543FCA1F8760}" type="pres">
      <dgm:prSet presAssocID="{C399C08C-0DE0-1D42-B0FC-486BDD653B70}" presName="rootText1" presStyleLbl="node0" presStyleIdx="0" presStyleCnt="5">
        <dgm:presLayoutVars>
          <dgm:chPref val="3"/>
        </dgm:presLayoutVars>
      </dgm:prSet>
      <dgm:spPr/>
    </dgm:pt>
    <dgm:pt modelId="{6AF22BE5-1347-E945-BC40-6E94D746E912}" type="pres">
      <dgm:prSet presAssocID="{C399C08C-0DE0-1D42-B0FC-486BDD653B70}" presName="rootConnector1" presStyleLbl="node1" presStyleIdx="0" presStyleCnt="0"/>
      <dgm:spPr/>
    </dgm:pt>
    <dgm:pt modelId="{BF7BFCF0-8F7C-0E4F-AF6B-A68BFCDB3539}" type="pres">
      <dgm:prSet presAssocID="{C399C08C-0DE0-1D42-B0FC-486BDD653B70}" presName="hierChild2" presStyleCnt="0"/>
      <dgm:spPr/>
    </dgm:pt>
    <dgm:pt modelId="{A7C99870-950D-2549-8D6B-F1A61D6A9BCB}" type="pres">
      <dgm:prSet presAssocID="{418E3702-EE36-0646-B334-EE0EAE677DF5}" presName="Name37" presStyleLbl="parChTrans1D2" presStyleIdx="0" presStyleCnt="1"/>
      <dgm:spPr/>
    </dgm:pt>
    <dgm:pt modelId="{6B64A5BA-5776-C943-908C-967E7CF9C6A7}" type="pres">
      <dgm:prSet presAssocID="{FD49F143-C568-F646-B002-158B4BDC07E2}" presName="hierRoot2" presStyleCnt="0">
        <dgm:presLayoutVars>
          <dgm:hierBranch val="init"/>
        </dgm:presLayoutVars>
      </dgm:prSet>
      <dgm:spPr/>
    </dgm:pt>
    <dgm:pt modelId="{36E4797C-7A06-6047-B16E-2FFBF85EC0C4}" type="pres">
      <dgm:prSet presAssocID="{FD49F143-C568-F646-B002-158B4BDC07E2}" presName="rootComposite" presStyleCnt="0"/>
      <dgm:spPr/>
    </dgm:pt>
    <dgm:pt modelId="{4EF36DC4-388B-0844-AC26-75B9CFC6DA80}" type="pres">
      <dgm:prSet presAssocID="{FD49F143-C568-F646-B002-158B4BDC07E2}" presName="rootText" presStyleLbl="node2" presStyleIdx="0" presStyleCnt="1">
        <dgm:presLayoutVars>
          <dgm:chPref val="3"/>
        </dgm:presLayoutVars>
      </dgm:prSet>
      <dgm:spPr/>
    </dgm:pt>
    <dgm:pt modelId="{589FEF32-A0E9-9844-9D1C-B12E7B3E63AC}" type="pres">
      <dgm:prSet presAssocID="{FD49F143-C568-F646-B002-158B4BDC07E2}" presName="rootConnector" presStyleLbl="node2" presStyleIdx="0" presStyleCnt="1"/>
      <dgm:spPr/>
    </dgm:pt>
    <dgm:pt modelId="{60DACE6A-C1FA-6A44-B8DD-80EA76EF858D}" type="pres">
      <dgm:prSet presAssocID="{FD49F143-C568-F646-B002-158B4BDC07E2}" presName="hierChild4" presStyleCnt="0"/>
      <dgm:spPr/>
    </dgm:pt>
    <dgm:pt modelId="{8D9F939F-D3F9-FD4B-A0D9-79023FD202E7}" type="pres">
      <dgm:prSet presAssocID="{FD49F143-C568-F646-B002-158B4BDC07E2}" presName="hierChild5" presStyleCnt="0"/>
      <dgm:spPr/>
    </dgm:pt>
    <dgm:pt modelId="{33473709-EA52-2C4B-BE80-C3A0AC428FA7}" type="pres">
      <dgm:prSet presAssocID="{C399C08C-0DE0-1D42-B0FC-486BDD653B70}" presName="hierChild3" presStyleCnt="0"/>
      <dgm:spPr/>
    </dgm:pt>
    <dgm:pt modelId="{B46CE873-6598-B247-8BFA-A85315F94B15}" type="pres">
      <dgm:prSet presAssocID="{35555801-EE9F-4640-828A-4D357336A70D}" presName="hierRoot1" presStyleCnt="0">
        <dgm:presLayoutVars>
          <dgm:hierBranch val="init"/>
        </dgm:presLayoutVars>
      </dgm:prSet>
      <dgm:spPr/>
    </dgm:pt>
    <dgm:pt modelId="{5B708E4C-DA31-0548-B583-02F3AA237AE8}" type="pres">
      <dgm:prSet presAssocID="{35555801-EE9F-4640-828A-4D357336A70D}" presName="rootComposite1" presStyleCnt="0"/>
      <dgm:spPr/>
    </dgm:pt>
    <dgm:pt modelId="{4326D328-B5D9-8043-8C60-99D9A6C54360}" type="pres">
      <dgm:prSet presAssocID="{35555801-EE9F-4640-828A-4D357336A70D}" presName="rootText1" presStyleLbl="node0" presStyleIdx="1" presStyleCnt="5">
        <dgm:presLayoutVars>
          <dgm:chPref val="3"/>
        </dgm:presLayoutVars>
      </dgm:prSet>
      <dgm:spPr/>
    </dgm:pt>
    <dgm:pt modelId="{8E2A6012-F6A9-A54F-BE39-066CAB3D25B6}" type="pres">
      <dgm:prSet presAssocID="{35555801-EE9F-4640-828A-4D357336A70D}" presName="rootConnector1" presStyleLbl="node1" presStyleIdx="0" presStyleCnt="0"/>
      <dgm:spPr/>
    </dgm:pt>
    <dgm:pt modelId="{E4FB0D12-AD13-634A-96DA-B2EAEE473125}" type="pres">
      <dgm:prSet presAssocID="{35555801-EE9F-4640-828A-4D357336A70D}" presName="hierChild2" presStyleCnt="0"/>
      <dgm:spPr/>
    </dgm:pt>
    <dgm:pt modelId="{2DA0F5FB-BC65-0D4B-923D-58B7B0BBCF1D}" type="pres">
      <dgm:prSet presAssocID="{35555801-EE9F-4640-828A-4D357336A70D}" presName="hierChild3" presStyleCnt="0"/>
      <dgm:spPr/>
    </dgm:pt>
    <dgm:pt modelId="{6BCB8DAE-9B82-3540-9BCD-23E196ABBC3C}" type="pres">
      <dgm:prSet presAssocID="{2D9903F1-9F8A-1F43-950E-BC83A407D604}" presName="hierRoot1" presStyleCnt="0">
        <dgm:presLayoutVars>
          <dgm:hierBranch val="init"/>
        </dgm:presLayoutVars>
      </dgm:prSet>
      <dgm:spPr/>
    </dgm:pt>
    <dgm:pt modelId="{7DFF4DCF-C007-C447-9FF3-F5DA511A0F7E}" type="pres">
      <dgm:prSet presAssocID="{2D9903F1-9F8A-1F43-950E-BC83A407D604}" presName="rootComposite1" presStyleCnt="0"/>
      <dgm:spPr/>
    </dgm:pt>
    <dgm:pt modelId="{4481FE9A-CC10-554F-B209-947FC4BC6E76}" type="pres">
      <dgm:prSet presAssocID="{2D9903F1-9F8A-1F43-950E-BC83A407D604}" presName="rootText1" presStyleLbl="node0" presStyleIdx="2" presStyleCnt="5">
        <dgm:presLayoutVars>
          <dgm:chPref val="3"/>
        </dgm:presLayoutVars>
      </dgm:prSet>
      <dgm:spPr/>
    </dgm:pt>
    <dgm:pt modelId="{81DC7ABF-6D74-9A48-8694-8BE9B5C02D9A}" type="pres">
      <dgm:prSet presAssocID="{2D9903F1-9F8A-1F43-950E-BC83A407D604}" presName="rootConnector1" presStyleLbl="node1" presStyleIdx="0" presStyleCnt="0"/>
      <dgm:spPr/>
    </dgm:pt>
    <dgm:pt modelId="{4EC9AFDF-27EE-A74F-B3B6-C81AAB20C8EF}" type="pres">
      <dgm:prSet presAssocID="{2D9903F1-9F8A-1F43-950E-BC83A407D604}" presName="hierChild2" presStyleCnt="0"/>
      <dgm:spPr/>
    </dgm:pt>
    <dgm:pt modelId="{A46792BA-1491-B843-A7CB-F8A99BA720FE}" type="pres">
      <dgm:prSet presAssocID="{2D9903F1-9F8A-1F43-950E-BC83A407D604}" presName="hierChild3" presStyleCnt="0"/>
      <dgm:spPr/>
    </dgm:pt>
    <dgm:pt modelId="{FE788E52-2EBD-2B40-9133-B62AE0D4D4E7}" type="pres">
      <dgm:prSet presAssocID="{C1BB5AC9-EB24-4842-8C88-76BA5DAD2214}" presName="hierRoot1" presStyleCnt="0">
        <dgm:presLayoutVars>
          <dgm:hierBranch val="init"/>
        </dgm:presLayoutVars>
      </dgm:prSet>
      <dgm:spPr/>
    </dgm:pt>
    <dgm:pt modelId="{323855C4-C025-D246-9659-BE28E92D4DDF}" type="pres">
      <dgm:prSet presAssocID="{C1BB5AC9-EB24-4842-8C88-76BA5DAD2214}" presName="rootComposite1" presStyleCnt="0"/>
      <dgm:spPr/>
    </dgm:pt>
    <dgm:pt modelId="{AF16FDF6-0BB1-4245-BAE9-2F7044457545}" type="pres">
      <dgm:prSet presAssocID="{C1BB5AC9-EB24-4842-8C88-76BA5DAD2214}" presName="rootText1" presStyleLbl="node0" presStyleIdx="3" presStyleCnt="5">
        <dgm:presLayoutVars>
          <dgm:chPref val="3"/>
        </dgm:presLayoutVars>
      </dgm:prSet>
      <dgm:spPr/>
    </dgm:pt>
    <dgm:pt modelId="{85CC19B9-4F3E-E442-A3E7-A461ABFA4058}" type="pres">
      <dgm:prSet presAssocID="{C1BB5AC9-EB24-4842-8C88-76BA5DAD2214}" presName="rootConnector1" presStyleLbl="node1" presStyleIdx="0" presStyleCnt="0"/>
      <dgm:spPr/>
    </dgm:pt>
    <dgm:pt modelId="{767DC243-067D-A94B-889A-B6104182F6B0}" type="pres">
      <dgm:prSet presAssocID="{C1BB5AC9-EB24-4842-8C88-76BA5DAD2214}" presName="hierChild2" presStyleCnt="0"/>
      <dgm:spPr/>
    </dgm:pt>
    <dgm:pt modelId="{FA406799-733D-A547-A3E8-47281411B49A}" type="pres">
      <dgm:prSet presAssocID="{C1BB5AC9-EB24-4842-8C88-76BA5DAD2214}" presName="hierChild3" presStyleCnt="0"/>
      <dgm:spPr/>
    </dgm:pt>
    <dgm:pt modelId="{A5564324-9A16-CE4D-9E8C-8C33A2A5E8E8}" type="pres">
      <dgm:prSet presAssocID="{FFB563A7-D037-DA45-9697-F90B28F90E72}" presName="hierRoot1" presStyleCnt="0">
        <dgm:presLayoutVars>
          <dgm:hierBranch val="init"/>
        </dgm:presLayoutVars>
      </dgm:prSet>
      <dgm:spPr/>
    </dgm:pt>
    <dgm:pt modelId="{E5B00B3A-DEF8-BB4C-BDA3-48E25F466C68}" type="pres">
      <dgm:prSet presAssocID="{FFB563A7-D037-DA45-9697-F90B28F90E72}" presName="rootComposite1" presStyleCnt="0"/>
      <dgm:spPr/>
    </dgm:pt>
    <dgm:pt modelId="{0EB3E9A5-80A5-E14F-86FE-8D5FFA990079}" type="pres">
      <dgm:prSet presAssocID="{FFB563A7-D037-DA45-9697-F90B28F90E72}" presName="rootText1" presStyleLbl="node0" presStyleIdx="4" presStyleCnt="5">
        <dgm:presLayoutVars>
          <dgm:chPref val="3"/>
        </dgm:presLayoutVars>
      </dgm:prSet>
      <dgm:spPr/>
    </dgm:pt>
    <dgm:pt modelId="{EF043D34-18B0-4941-9D4D-5FA6EC48E339}" type="pres">
      <dgm:prSet presAssocID="{FFB563A7-D037-DA45-9697-F90B28F90E72}" presName="rootConnector1" presStyleLbl="node1" presStyleIdx="0" presStyleCnt="0"/>
      <dgm:spPr/>
    </dgm:pt>
    <dgm:pt modelId="{8F9B157C-69D5-F94E-B8C5-89F7C913196C}" type="pres">
      <dgm:prSet presAssocID="{FFB563A7-D037-DA45-9697-F90B28F90E72}" presName="hierChild2" presStyleCnt="0"/>
      <dgm:spPr/>
    </dgm:pt>
    <dgm:pt modelId="{8ACEF5BC-4831-E14C-85D5-7FE089ED9BD8}" type="pres">
      <dgm:prSet presAssocID="{FFB563A7-D037-DA45-9697-F90B28F90E72}" presName="hierChild3" presStyleCnt="0"/>
      <dgm:spPr/>
    </dgm:pt>
  </dgm:ptLst>
  <dgm:cxnLst>
    <dgm:cxn modelId="{6329FC45-EC81-3F43-9CA5-1314E58295CE}" srcId="{04D7C914-547C-B841-9C6C-6B59C205F0E1}" destId="{C1BB5AC9-EB24-4842-8C88-76BA5DAD2214}" srcOrd="3" destOrd="0" parTransId="{7641CE6C-CEE8-2A4C-8B0C-4B4922E8FBF3}" sibTransId="{1994BC92-C7CA-504C-9404-11AECCA7479D}"/>
    <dgm:cxn modelId="{7093812B-09E5-B742-BAE2-9A147497D27C}" type="presOf" srcId="{35555801-EE9F-4640-828A-4D357336A70D}" destId="{8E2A6012-F6A9-A54F-BE39-066CAB3D25B6}" srcOrd="1" destOrd="0" presId="urn:microsoft.com/office/officeart/2005/8/layout/orgChart1"/>
    <dgm:cxn modelId="{3B6ADEC0-AC94-6A4C-A478-72D329195EC1}" type="presOf" srcId="{2D9903F1-9F8A-1F43-950E-BC83A407D604}" destId="{81DC7ABF-6D74-9A48-8694-8BE9B5C02D9A}" srcOrd="1" destOrd="0" presId="urn:microsoft.com/office/officeart/2005/8/layout/orgChart1"/>
    <dgm:cxn modelId="{893735F3-F2AA-5649-AB46-9CDDEA8229CE}" srcId="{04D7C914-547C-B841-9C6C-6B59C205F0E1}" destId="{2D9903F1-9F8A-1F43-950E-BC83A407D604}" srcOrd="2" destOrd="0" parTransId="{2AFD89A2-479F-E54C-B41C-59CABE7E2527}" sibTransId="{08F66E67-76BC-5040-A745-A8AFC009E3ED}"/>
    <dgm:cxn modelId="{BD1B6468-3FEF-404C-9601-8B45B6653BBA}" srcId="{04D7C914-547C-B841-9C6C-6B59C205F0E1}" destId="{FFB563A7-D037-DA45-9697-F90B28F90E72}" srcOrd="4" destOrd="0" parTransId="{36EA6290-5F14-F046-83AA-00E0036616A6}" sibTransId="{25D84A6E-DBB5-B24B-9C19-E0280355240C}"/>
    <dgm:cxn modelId="{A70FC509-2219-6149-A87E-A457BA312102}" srcId="{04D7C914-547C-B841-9C6C-6B59C205F0E1}" destId="{C399C08C-0DE0-1D42-B0FC-486BDD653B70}" srcOrd="0" destOrd="0" parTransId="{1543A502-ECAC-2B48-85E2-135677F2416A}" sibTransId="{AD8875FD-8736-264F-AB0A-C843DE58E5AB}"/>
    <dgm:cxn modelId="{3109F484-2C87-FC45-B192-052A355736B2}" type="presOf" srcId="{C399C08C-0DE0-1D42-B0FC-486BDD653B70}" destId="{145A4334-6E12-5C4A-9AE3-543FCA1F8760}" srcOrd="0" destOrd="0" presId="urn:microsoft.com/office/officeart/2005/8/layout/orgChart1"/>
    <dgm:cxn modelId="{8CA967BD-7807-BD4A-A90E-B27DB4F9E2C2}" type="presOf" srcId="{FD49F143-C568-F646-B002-158B4BDC07E2}" destId="{589FEF32-A0E9-9844-9D1C-B12E7B3E63AC}" srcOrd="1" destOrd="0" presId="urn:microsoft.com/office/officeart/2005/8/layout/orgChart1"/>
    <dgm:cxn modelId="{5C9F8E24-B9C9-0B49-A3D0-627D20AF3924}" type="presOf" srcId="{35555801-EE9F-4640-828A-4D357336A70D}" destId="{4326D328-B5D9-8043-8C60-99D9A6C54360}" srcOrd="0" destOrd="0" presId="urn:microsoft.com/office/officeart/2005/8/layout/orgChart1"/>
    <dgm:cxn modelId="{50F6FDD0-D5B4-A948-8710-6833B76402DF}" srcId="{04D7C914-547C-B841-9C6C-6B59C205F0E1}" destId="{35555801-EE9F-4640-828A-4D357336A70D}" srcOrd="1" destOrd="0" parTransId="{234F2226-A9BC-894D-A1F0-B63483A2C1F2}" sibTransId="{E321027C-760D-A842-9FC6-AB08B43DBB34}"/>
    <dgm:cxn modelId="{84F1F0DC-A593-AB44-AFF4-E8ABFCAF9199}" type="presOf" srcId="{C1BB5AC9-EB24-4842-8C88-76BA5DAD2214}" destId="{AF16FDF6-0BB1-4245-BAE9-2F7044457545}" srcOrd="0" destOrd="0" presId="urn:microsoft.com/office/officeart/2005/8/layout/orgChart1"/>
    <dgm:cxn modelId="{E9BA466A-BB28-944C-9608-F7FE9CD7A10B}" type="presOf" srcId="{C399C08C-0DE0-1D42-B0FC-486BDD653B70}" destId="{6AF22BE5-1347-E945-BC40-6E94D746E912}" srcOrd="1" destOrd="0" presId="urn:microsoft.com/office/officeart/2005/8/layout/orgChart1"/>
    <dgm:cxn modelId="{256920AA-1F64-0A46-A433-F2B76EB619F5}" srcId="{C399C08C-0DE0-1D42-B0FC-486BDD653B70}" destId="{FD49F143-C568-F646-B002-158B4BDC07E2}" srcOrd="0" destOrd="0" parTransId="{418E3702-EE36-0646-B334-EE0EAE677DF5}" sibTransId="{D74987F5-CAA5-DC4D-BF02-228907965691}"/>
    <dgm:cxn modelId="{79B867CE-6368-8642-81F1-88D1F2A668B6}" type="presOf" srcId="{C1BB5AC9-EB24-4842-8C88-76BA5DAD2214}" destId="{85CC19B9-4F3E-E442-A3E7-A461ABFA4058}" srcOrd="1" destOrd="0" presId="urn:microsoft.com/office/officeart/2005/8/layout/orgChart1"/>
    <dgm:cxn modelId="{F2A824C7-EE65-604E-A0B2-AD75D3B9AEFA}" type="presOf" srcId="{418E3702-EE36-0646-B334-EE0EAE677DF5}" destId="{A7C99870-950D-2549-8D6B-F1A61D6A9BCB}" srcOrd="0" destOrd="0" presId="urn:microsoft.com/office/officeart/2005/8/layout/orgChart1"/>
    <dgm:cxn modelId="{95A39F6A-E4F4-9247-9B0A-5CA8F73462BB}" type="presOf" srcId="{FD49F143-C568-F646-B002-158B4BDC07E2}" destId="{4EF36DC4-388B-0844-AC26-75B9CFC6DA80}" srcOrd="0" destOrd="0" presId="urn:microsoft.com/office/officeart/2005/8/layout/orgChart1"/>
    <dgm:cxn modelId="{9A935994-AF74-F041-B8BA-B417747B7654}" type="presOf" srcId="{2D9903F1-9F8A-1F43-950E-BC83A407D604}" destId="{4481FE9A-CC10-554F-B209-947FC4BC6E76}" srcOrd="0" destOrd="0" presId="urn:microsoft.com/office/officeart/2005/8/layout/orgChart1"/>
    <dgm:cxn modelId="{D2B7B58E-FD19-694D-A5D8-65F71BF6504D}" type="presOf" srcId="{04D7C914-547C-B841-9C6C-6B59C205F0E1}" destId="{445B9B67-7221-FE4E-B3B2-95082B8E0FAE}" srcOrd="0" destOrd="0" presId="urn:microsoft.com/office/officeart/2005/8/layout/orgChart1"/>
    <dgm:cxn modelId="{E810B304-B076-294F-9BD8-EA84C9109FDC}" type="presOf" srcId="{FFB563A7-D037-DA45-9697-F90B28F90E72}" destId="{0EB3E9A5-80A5-E14F-86FE-8D5FFA990079}" srcOrd="0" destOrd="0" presId="urn:microsoft.com/office/officeart/2005/8/layout/orgChart1"/>
    <dgm:cxn modelId="{E81AACE9-8794-FB40-97BC-EFF8C7137476}" type="presOf" srcId="{FFB563A7-D037-DA45-9697-F90B28F90E72}" destId="{EF043D34-18B0-4941-9D4D-5FA6EC48E339}" srcOrd="1" destOrd="0" presId="urn:microsoft.com/office/officeart/2005/8/layout/orgChart1"/>
    <dgm:cxn modelId="{EB87A4CE-A2A1-A64C-9B70-2EBFDCA80682}" type="presParOf" srcId="{445B9B67-7221-FE4E-B3B2-95082B8E0FAE}" destId="{8E261239-769F-EA4C-BFAF-8AB48C0C3849}" srcOrd="0" destOrd="0" presId="urn:microsoft.com/office/officeart/2005/8/layout/orgChart1"/>
    <dgm:cxn modelId="{1639FCDA-8A65-ED4A-A215-47A649A4559A}" type="presParOf" srcId="{8E261239-769F-EA4C-BFAF-8AB48C0C3849}" destId="{26277774-E329-0E43-A984-EF00FDF2CE62}" srcOrd="0" destOrd="0" presId="urn:microsoft.com/office/officeart/2005/8/layout/orgChart1"/>
    <dgm:cxn modelId="{6E278B45-E426-FA43-A983-A835AA3749D2}" type="presParOf" srcId="{26277774-E329-0E43-A984-EF00FDF2CE62}" destId="{145A4334-6E12-5C4A-9AE3-543FCA1F8760}" srcOrd="0" destOrd="0" presId="urn:microsoft.com/office/officeart/2005/8/layout/orgChart1"/>
    <dgm:cxn modelId="{B4CF05ED-90B6-F642-B406-F6C52F0E1933}" type="presParOf" srcId="{26277774-E329-0E43-A984-EF00FDF2CE62}" destId="{6AF22BE5-1347-E945-BC40-6E94D746E912}" srcOrd="1" destOrd="0" presId="urn:microsoft.com/office/officeart/2005/8/layout/orgChart1"/>
    <dgm:cxn modelId="{D27B02BD-3FE5-D240-A973-19BD60341511}" type="presParOf" srcId="{8E261239-769F-EA4C-BFAF-8AB48C0C3849}" destId="{BF7BFCF0-8F7C-0E4F-AF6B-A68BFCDB3539}" srcOrd="1" destOrd="0" presId="urn:microsoft.com/office/officeart/2005/8/layout/orgChart1"/>
    <dgm:cxn modelId="{F3F16554-A868-2547-B166-59DEE565C917}" type="presParOf" srcId="{BF7BFCF0-8F7C-0E4F-AF6B-A68BFCDB3539}" destId="{A7C99870-950D-2549-8D6B-F1A61D6A9BCB}" srcOrd="0" destOrd="0" presId="urn:microsoft.com/office/officeart/2005/8/layout/orgChart1"/>
    <dgm:cxn modelId="{71FA0ABF-D4E6-9941-975A-56260D5D1B9D}" type="presParOf" srcId="{BF7BFCF0-8F7C-0E4F-AF6B-A68BFCDB3539}" destId="{6B64A5BA-5776-C943-908C-967E7CF9C6A7}" srcOrd="1" destOrd="0" presId="urn:microsoft.com/office/officeart/2005/8/layout/orgChart1"/>
    <dgm:cxn modelId="{DF9A325E-5D24-8A4B-9543-1BB7EBC1B93C}" type="presParOf" srcId="{6B64A5BA-5776-C943-908C-967E7CF9C6A7}" destId="{36E4797C-7A06-6047-B16E-2FFBF85EC0C4}" srcOrd="0" destOrd="0" presId="urn:microsoft.com/office/officeart/2005/8/layout/orgChart1"/>
    <dgm:cxn modelId="{26610089-3D90-CB4F-809D-5910C86BBCF0}" type="presParOf" srcId="{36E4797C-7A06-6047-B16E-2FFBF85EC0C4}" destId="{4EF36DC4-388B-0844-AC26-75B9CFC6DA80}" srcOrd="0" destOrd="0" presId="urn:microsoft.com/office/officeart/2005/8/layout/orgChart1"/>
    <dgm:cxn modelId="{37458D48-EAC4-5C4D-8AE2-C6904F7928DA}" type="presParOf" srcId="{36E4797C-7A06-6047-B16E-2FFBF85EC0C4}" destId="{589FEF32-A0E9-9844-9D1C-B12E7B3E63AC}" srcOrd="1" destOrd="0" presId="urn:microsoft.com/office/officeart/2005/8/layout/orgChart1"/>
    <dgm:cxn modelId="{0B5060A4-C4DC-1B46-B341-2803116FB6FB}" type="presParOf" srcId="{6B64A5BA-5776-C943-908C-967E7CF9C6A7}" destId="{60DACE6A-C1FA-6A44-B8DD-80EA76EF858D}" srcOrd="1" destOrd="0" presId="urn:microsoft.com/office/officeart/2005/8/layout/orgChart1"/>
    <dgm:cxn modelId="{5E657FED-8564-8A46-9FBC-1452A35D5D37}" type="presParOf" srcId="{6B64A5BA-5776-C943-908C-967E7CF9C6A7}" destId="{8D9F939F-D3F9-FD4B-A0D9-79023FD202E7}" srcOrd="2" destOrd="0" presId="urn:microsoft.com/office/officeart/2005/8/layout/orgChart1"/>
    <dgm:cxn modelId="{A21B06E0-C7BF-2840-984C-CC690AA61680}" type="presParOf" srcId="{8E261239-769F-EA4C-BFAF-8AB48C0C3849}" destId="{33473709-EA52-2C4B-BE80-C3A0AC428FA7}" srcOrd="2" destOrd="0" presId="urn:microsoft.com/office/officeart/2005/8/layout/orgChart1"/>
    <dgm:cxn modelId="{55079929-4796-C142-9D94-BED5E4500027}" type="presParOf" srcId="{445B9B67-7221-FE4E-B3B2-95082B8E0FAE}" destId="{B46CE873-6598-B247-8BFA-A85315F94B15}" srcOrd="1" destOrd="0" presId="urn:microsoft.com/office/officeart/2005/8/layout/orgChart1"/>
    <dgm:cxn modelId="{99B8DEEF-AAC7-E342-A9FA-9B50A9159CF0}" type="presParOf" srcId="{B46CE873-6598-B247-8BFA-A85315F94B15}" destId="{5B708E4C-DA31-0548-B583-02F3AA237AE8}" srcOrd="0" destOrd="0" presId="urn:microsoft.com/office/officeart/2005/8/layout/orgChart1"/>
    <dgm:cxn modelId="{1A0E63CB-1C4F-B145-AE46-BE281DD8C079}" type="presParOf" srcId="{5B708E4C-DA31-0548-B583-02F3AA237AE8}" destId="{4326D328-B5D9-8043-8C60-99D9A6C54360}" srcOrd="0" destOrd="0" presId="urn:microsoft.com/office/officeart/2005/8/layout/orgChart1"/>
    <dgm:cxn modelId="{68DBE6A4-D56F-F44A-B921-62259C4A8ED4}" type="presParOf" srcId="{5B708E4C-DA31-0548-B583-02F3AA237AE8}" destId="{8E2A6012-F6A9-A54F-BE39-066CAB3D25B6}" srcOrd="1" destOrd="0" presId="urn:microsoft.com/office/officeart/2005/8/layout/orgChart1"/>
    <dgm:cxn modelId="{A80D7541-2C0C-1249-BAE1-AA30F21815F1}" type="presParOf" srcId="{B46CE873-6598-B247-8BFA-A85315F94B15}" destId="{E4FB0D12-AD13-634A-96DA-B2EAEE473125}" srcOrd="1" destOrd="0" presId="urn:microsoft.com/office/officeart/2005/8/layout/orgChart1"/>
    <dgm:cxn modelId="{3E42DCDF-DF11-7847-B952-CDDF963E0692}" type="presParOf" srcId="{B46CE873-6598-B247-8BFA-A85315F94B15}" destId="{2DA0F5FB-BC65-0D4B-923D-58B7B0BBCF1D}" srcOrd="2" destOrd="0" presId="urn:microsoft.com/office/officeart/2005/8/layout/orgChart1"/>
    <dgm:cxn modelId="{B5135192-5DE5-7D40-9D7B-EFAA60B9F810}" type="presParOf" srcId="{445B9B67-7221-FE4E-B3B2-95082B8E0FAE}" destId="{6BCB8DAE-9B82-3540-9BCD-23E196ABBC3C}" srcOrd="2" destOrd="0" presId="urn:microsoft.com/office/officeart/2005/8/layout/orgChart1"/>
    <dgm:cxn modelId="{DAA540A0-C1EB-584D-8DAA-79EC462D364A}" type="presParOf" srcId="{6BCB8DAE-9B82-3540-9BCD-23E196ABBC3C}" destId="{7DFF4DCF-C007-C447-9FF3-F5DA511A0F7E}" srcOrd="0" destOrd="0" presId="urn:microsoft.com/office/officeart/2005/8/layout/orgChart1"/>
    <dgm:cxn modelId="{E8BC685D-D575-9C49-BA09-C09E1C80EFEB}" type="presParOf" srcId="{7DFF4DCF-C007-C447-9FF3-F5DA511A0F7E}" destId="{4481FE9A-CC10-554F-B209-947FC4BC6E76}" srcOrd="0" destOrd="0" presId="urn:microsoft.com/office/officeart/2005/8/layout/orgChart1"/>
    <dgm:cxn modelId="{380D3E62-DDBA-E745-90F4-3050605D60FF}" type="presParOf" srcId="{7DFF4DCF-C007-C447-9FF3-F5DA511A0F7E}" destId="{81DC7ABF-6D74-9A48-8694-8BE9B5C02D9A}" srcOrd="1" destOrd="0" presId="urn:microsoft.com/office/officeart/2005/8/layout/orgChart1"/>
    <dgm:cxn modelId="{69FDAA7D-FFAE-9D46-B68A-ECD6D625A507}" type="presParOf" srcId="{6BCB8DAE-9B82-3540-9BCD-23E196ABBC3C}" destId="{4EC9AFDF-27EE-A74F-B3B6-C81AAB20C8EF}" srcOrd="1" destOrd="0" presId="urn:microsoft.com/office/officeart/2005/8/layout/orgChart1"/>
    <dgm:cxn modelId="{E0CA27A9-859D-4343-92B2-BE6DB26D6F00}" type="presParOf" srcId="{6BCB8DAE-9B82-3540-9BCD-23E196ABBC3C}" destId="{A46792BA-1491-B843-A7CB-F8A99BA720FE}" srcOrd="2" destOrd="0" presId="urn:microsoft.com/office/officeart/2005/8/layout/orgChart1"/>
    <dgm:cxn modelId="{454010C2-25DC-7C47-9A64-BDDBB0637107}" type="presParOf" srcId="{445B9B67-7221-FE4E-B3B2-95082B8E0FAE}" destId="{FE788E52-2EBD-2B40-9133-B62AE0D4D4E7}" srcOrd="3" destOrd="0" presId="urn:microsoft.com/office/officeart/2005/8/layout/orgChart1"/>
    <dgm:cxn modelId="{823CF8F1-3B61-0E45-B942-A46F5DFA0C3D}" type="presParOf" srcId="{FE788E52-2EBD-2B40-9133-B62AE0D4D4E7}" destId="{323855C4-C025-D246-9659-BE28E92D4DDF}" srcOrd="0" destOrd="0" presId="urn:microsoft.com/office/officeart/2005/8/layout/orgChart1"/>
    <dgm:cxn modelId="{043FF73C-5F3B-E04F-92EE-B97B2D76F64C}" type="presParOf" srcId="{323855C4-C025-D246-9659-BE28E92D4DDF}" destId="{AF16FDF6-0BB1-4245-BAE9-2F7044457545}" srcOrd="0" destOrd="0" presId="urn:microsoft.com/office/officeart/2005/8/layout/orgChart1"/>
    <dgm:cxn modelId="{052483D6-CBDC-9C4A-B60C-C8A22F10AD2D}" type="presParOf" srcId="{323855C4-C025-D246-9659-BE28E92D4DDF}" destId="{85CC19B9-4F3E-E442-A3E7-A461ABFA4058}" srcOrd="1" destOrd="0" presId="urn:microsoft.com/office/officeart/2005/8/layout/orgChart1"/>
    <dgm:cxn modelId="{22264806-9803-5843-9357-7EF8029A816E}" type="presParOf" srcId="{FE788E52-2EBD-2B40-9133-B62AE0D4D4E7}" destId="{767DC243-067D-A94B-889A-B6104182F6B0}" srcOrd="1" destOrd="0" presId="urn:microsoft.com/office/officeart/2005/8/layout/orgChart1"/>
    <dgm:cxn modelId="{DE66C3ED-1E30-1046-B6DF-AB9364920216}" type="presParOf" srcId="{FE788E52-2EBD-2B40-9133-B62AE0D4D4E7}" destId="{FA406799-733D-A547-A3E8-47281411B49A}" srcOrd="2" destOrd="0" presId="urn:microsoft.com/office/officeart/2005/8/layout/orgChart1"/>
    <dgm:cxn modelId="{00A79175-D859-834B-B3CC-C6C60D4A34E6}" type="presParOf" srcId="{445B9B67-7221-FE4E-B3B2-95082B8E0FAE}" destId="{A5564324-9A16-CE4D-9E8C-8C33A2A5E8E8}" srcOrd="4" destOrd="0" presId="urn:microsoft.com/office/officeart/2005/8/layout/orgChart1"/>
    <dgm:cxn modelId="{E5CB2E6C-5B85-1845-852A-26FCA4D46279}" type="presParOf" srcId="{A5564324-9A16-CE4D-9E8C-8C33A2A5E8E8}" destId="{E5B00B3A-DEF8-BB4C-BDA3-48E25F466C68}" srcOrd="0" destOrd="0" presId="urn:microsoft.com/office/officeart/2005/8/layout/orgChart1"/>
    <dgm:cxn modelId="{7AEF88C5-A3A4-D14C-853C-F25C107628BD}" type="presParOf" srcId="{E5B00B3A-DEF8-BB4C-BDA3-48E25F466C68}" destId="{0EB3E9A5-80A5-E14F-86FE-8D5FFA990079}" srcOrd="0" destOrd="0" presId="urn:microsoft.com/office/officeart/2005/8/layout/orgChart1"/>
    <dgm:cxn modelId="{20877204-4D91-E847-9C3A-B7EE45D9F7D7}" type="presParOf" srcId="{E5B00B3A-DEF8-BB4C-BDA3-48E25F466C68}" destId="{EF043D34-18B0-4941-9D4D-5FA6EC48E339}" srcOrd="1" destOrd="0" presId="urn:microsoft.com/office/officeart/2005/8/layout/orgChart1"/>
    <dgm:cxn modelId="{3938F444-FA57-2A4E-A50A-01C2898ADB02}" type="presParOf" srcId="{A5564324-9A16-CE4D-9E8C-8C33A2A5E8E8}" destId="{8F9B157C-69D5-F94E-B8C5-89F7C913196C}" srcOrd="1" destOrd="0" presId="urn:microsoft.com/office/officeart/2005/8/layout/orgChart1"/>
    <dgm:cxn modelId="{C1FA2D92-609C-E444-8F6F-620BDEE12198}" type="presParOf" srcId="{A5564324-9A16-CE4D-9E8C-8C33A2A5E8E8}" destId="{8ACEF5BC-4831-E14C-85D5-7FE089ED9BD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AD46D5-2C4B-D548-9F01-2857AEB2E747}" type="doc">
      <dgm:prSet loTypeId="urn:microsoft.com/office/officeart/2005/8/layout/pList2" loCatId="" qsTypeId="urn:microsoft.com/office/officeart/2005/8/quickstyle/simple4" qsCatId="simple" csTypeId="urn:microsoft.com/office/officeart/2005/8/colors/accent1_2" csCatId="accent1" phldr="1"/>
      <dgm:spPr/>
    </dgm:pt>
    <dgm:pt modelId="{EA7B1957-E721-CB4C-AFA6-815A69FE6266}">
      <dgm:prSet phldrT="[Text]"/>
      <dgm:spPr/>
      <dgm:t>
        <a:bodyPr/>
        <a:lstStyle/>
        <a:p>
          <a:r>
            <a:rPr lang="en-US" dirty="0" smtClean="0"/>
            <a:t>LEVEL 1 LINKS</a:t>
          </a:r>
          <a:endParaRPr lang="en-US" dirty="0"/>
        </a:p>
      </dgm:t>
    </dgm:pt>
    <dgm:pt modelId="{72BAB614-73E2-354B-8B16-13F33FA96FEA}" type="parTrans" cxnId="{2A12D76F-A73E-FA45-8D3A-1F413676143E}">
      <dgm:prSet/>
      <dgm:spPr/>
      <dgm:t>
        <a:bodyPr/>
        <a:lstStyle/>
        <a:p>
          <a:endParaRPr lang="en-US"/>
        </a:p>
      </dgm:t>
    </dgm:pt>
    <dgm:pt modelId="{11796ED6-4D1F-2649-9825-8E757E666363}" type="sibTrans" cxnId="{2A12D76F-A73E-FA45-8D3A-1F413676143E}">
      <dgm:prSet/>
      <dgm:spPr/>
      <dgm:t>
        <a:bodyPr/>
        <a:lstStyle/>
        <a:p>
          <a:endParaRPr lang="en-US"/>
        </a:p>
      </dgm:t>
    </dgm:pt>
    <dgm:pt modelId="{BA4CA61B-9081-B44D-8A3E-13753DE5C53D}">
      <dgm:prSet phldrT="[Text]"/>
      <dgm:spPr/>
      <dgm:t>
        <a:bodyPr/>
        <a:lstStyle/>
        <a:p>
          <a:r>
            <a:rPr lang="en-US" dirty="0" smtClean="0"/>
            <a:t>LEVEL 2 </a:t>
          </a:r>
          <a:r>
            <a:rPr lang="en-US" baseline="0" dirty="0" smtClean="0"/>
            <a:t> </a:t>
          </a:r>
          <a:r>
            <a:rPr lang="en-US" dirty="0" smtClean="0"/>
            <a:t>TEXT</a:t>
          </a:r>
          <a:endParaRPr lang="en-US" dirty="0"/>
        </a:p>
      </dgm:t>
    </dgm:pt>
    <dgm:pt modelId="{737C3FB1-AE73-824D-9BA7-6F00184D4E77}" type="parTrans" cxnId="{1ECF2E27-E31E-C349-88E7-638636C89253}">
      <dgm:prSet/>
      <dgm:spPr/>
      <dgm:t>
        <a:bodyPr/>
        <a:lstStyle/>
        <a:p>
          <a:endParaRPr lang="en-US"/>
        </a:p>
      </dgm:t>
    </dgm:pt>
    <dgm:pt modelId="{92B2872C-F00B-C04D-9F24-A42FF1B6A55E}" type="sibTrans" cxnId="{1ECF2E27-E31E-C349-88E7-638636C89253}">
      <dgm:prSet/>
      <dgm:spPr/>
      <dgm:t>
        <a:bodyPr/>
        <a:lstStyle/>
        <a:p>
          <a:endParaRPr lang="en-US"/>
        </a:p>
      </dgm:t>
    </dgm:pt>
    <dgm:pt modelId="{10F9DC68-D224-B947-9471-82834E0BD533}" type="pres">
      <dgm:prSet presAssocID="{5AAD46D5-2C4B-D548-9F01-2857AEB2E747}" presName="Name0" presStyleCnt="0">
        <dgm:presLayoutVars>
          <dgm:dir/>
          <dgm:resizeHandles val="exact"/>
        </dgm:presLayoutVars>
      </dgm:prSet>
      <dgm:spPr/>
    </dgm:pt>
    <dgm:pt modelId="{80B615AC-AF54-104C-A7F5-CF2BBA41958E}" type="pres">
      <dgm:prSet presAssocID="{5AAD46D5-2C4B-D548-9F01-2857AEB2E747}" presName="bkgdShp" presStyleLbl="alignAccFollowNode1" presStyleIdx="0" presStyleCnt="1" custScaleY="159077" custLinFactY="24582" custLinFactNeighborX="-24018" custLinFactNeighborY="100000"/>
      <dgm:spPr>
        <a:noFill/>
        <a:ln>
          <a:noFill/>
        </a:ln>
      </dgm:spPr>
    </dgm:pt>
    <dgm:pt modelId="{AB4A6EEE-30DB-CD4A-8165-13A4A7DB1BFC}" type="pres">
      <dgm:prSet presAssocID="{5AAD46D5-2C4B-D548-9F01-2857AEB2E747}" presName="linComp" presStyleCnt="0"/>
      <dgm:spPr/>
    </dgm:pt>
    <dgm:pt modelId="{5A4A7702-0058-3046-8A13-C6630DAF5984}" type="pres">
      <dgm:prSet presAssocID="{EA7B1957-E721-CB4C-AFA6-815A69FE6266}" presName="compNode" presStyleCnt="0"/>
      <dgm:spPr/>
    </dgm:pt>
    <dgm:pt modelId="{F93C4F1A-8F7F-D04F-91FA-11C44629030D}" type="pres">
      <dgm:prSet presAssocID="{EA7B1957-E721-CB4C-AFA6-815A69FE6266}" presName="node" presStyleLbl="node1" presStyleIdx="0" presStyleCnt="2" custScaleX="1890331" custScaleY="25853" custLinFactNeighborY="-28560">
        <dgm:presLayoutVars>
          <dgm:bulletEnabled val="1"/>
        </dgm:presLayoutVars>
      </dgm:prSet>
      <dgm:spPr/>
    </dgm:pt>
    <dgm:pt modelId="{F1F0D602-D8CA-C148-A2D9-013FCA8D5D6F}" type="pres">
      <dgm:prSet presAssocID="{EA7B1957-E721-CB4C-AFA6-815A69FE6266}" presName="invisiNode" presStyleLbl="node1" presStyleIdx="0" presStyleCnt="2"/>
      <dgm:spPr/>
    </dgm:pt>
    <dgm:pt modelId="{DD9EEEAD-0C88-BC42-B8D4-C1BC207475ED}" type="pres">
      <dgm:prSet presAssocID="{EA7B1957-E721-CB4C-AFA6-815A69FE6266}" presName="imagNode" presStyleLbl="fgImgPlace1" presStyleIdx="0" presStyleCnt="2" custScaleX="2000000" custScaleY="144826"/>
      <dgm:spPr>
        <a:blipFill>
          <a:blip xmlns:r="http://schemas.openxmlformats.org/officeDocument/2006/relationships" r:embed="rId1">
            <a:extLst>
              <a:ext uri="{28A0092B-C50C-407E-A947-70E740481C1C}">
                <a14:useLocalDpi xmlns:a14="http://schemas.microsoft.com/office/drawing/2010/main" val="0"/>
              </a:ext>
            </a:extLst>
          </a:blip>
          <a:srcRect/>
          <a:stretch>
            <a:fillRect t="-26000" b="-26000"/>
          </a:stretch>
        </a:blipFill>
      </dgm:spPr>
      <dgm:t>
        <a:bodyPr/>
        <a:lstStyle/>
        <a:p>
          <a:endParaRPr lang="en-US"/>
        </a:p>
      </dgm:t>
    </dgm:pt>
    <dgm:pt modelId="{C38604D9-936F-0B40-802E-83F74B00B3B0}" type="pres">
      <dgm:prSet presAssocID="{11796ED6-4D1F-2649-9825-8E757E666363}" presName="sibTrans" presStyleLbl="sibTrans2D1" presStyleIdx="0" presStyleCnt="0"/>
      <dgm:spPr/>
    </dgm:pt>
    <dgm:pt modelId="{50DADF53-23D3-9348-90E6-A5251101E517}" type="pres">
      <dgm:prSet presAssocID="{BA4CA61B-9081-B44D-8A3E-13753DE5C53D}" presName="compNode" presStyleCnt="0"/>
      <dgm:spPr/>
    </dgm:pt>
    <dgm:pt modelId="{CC6DECA1-E47F-8546-B22F-15BCE491DE55}" type="pres">
      <dgm:prSet presAssocID="{BA4CA61B-9081-B44D-8A3E-13753DE5C53D}" presName="node" presStyleLbl="node1" presStyleIdx="1" presStyleCnt="2" custScaleX="1890331" custScaleY="25853" custLinFactNeighborY="-28560">
        <dgm:presLayoutVars>
          <dgm:bulletEnabled val="1"/>
        </dgm:presLayoutVars>
      </dgm:prSet>
      <dgm:spPr/>
    </dgm:pt>
    <dgm:pt modelId="{20858E90-CF03-A74F-8758-F7D669D1A495}" type="pres">
      <dgm:prSet presAssocID="{BA4CA61B-9081-B44D-8A3E-13753DE5C53D}" presName="invisiNode" presStyleLbl="node1" presStyleIdx="1" presStyleCnt="2"/>
      <dgm:spPr/>
    </dgm:pt>
    <dgm:pt modelId="{0B95C7BF-E739-EF42-8239-E5641ED28BCA}" type="pres">
      <dgm:prSet presAssocID="{BA4CA61B-9081-B44D-8A3E-13753DE5C53D}" presName="imagNode" presStyleLbl="fgImgPlace1" presStyleIdx="1" presStyleCnt="2" custScaleX="2000000" custScaleY="144826"/>
      <dgm:spPr>
        <a:blipFill>
          <a:blip xmlns:r="http://schemas.openxmlformats.org/officeDocument/2006/relationships" r:embed="rId2">
            <a:extLst>
              <a:ext uri="{28A0092B-C50C-407E-A947-70E740481C1C}">
                <a14:useLocalDpi xmlns:a14="http://schemas.microsoft.com/office/drawing/2010/main" val="0"/>
              </a:ext>
            </a:extLst>
          </a:blip>
          <a:srcRect/>
          <a:stretch>
            <a:fillRect t="-40000" b="-40000"/>
          </a:stretch>
        </a:blipFill>
      </dgm:spPr>
    </dgm:pt>
  </dgm:ptLst>
  <dgm:cxnLst>
    <dgm:cxn modelId="{8E83EB5D-79BF-BE4B-AB6C-9D1B1616B919}" type="presOf" srcId="{5AAD46D5-2C4B-D548-9F01-2857AEB2E747}" destId="{10F9DC68-D224-B947-9471-82834E0BD533}" srcOrd="0" destOrd="0" presId="urn:microsoft.com/office/officeart/2005/8/layout/pList2"/>
    <dgm:cxn modelId="{16EA1437-B580-FB40-B8E0-C38F3BF41C7C}" type="presOf" srcId="{11796ED6-4D1F-2649-9825-8E757E666363}" destId="{C38604D9-936F-0B40-802E-83F74B00B3B0}" srcOrd="0" destOrd="0" presId="urn:microsoft.com/office/officeart/2005/8/layout/pList2"/>
    <dgm:cxn modelId="{2A12D76F-A73E-FA45-8D3A-1F413676143E}" srcId="{5AAD46D5-2C4B-D548-9F01-2857AEB2E747}" destId="{EA7B1957-E721-CB4C-AFA6-815A69FE6266}" srcOrd="0" destOrd="0" parTransId="{72BAB614-73E2-354B-8B16-13F33FA96FEA}" sibTransId="{11796ED6-4D1F-2649-9825-8E757E666363}"/>
    <dgm:cxn modelId="{1ECF2E27-E31E-C349-88E7-638636C89253}" srcId="{5AAD46D5-2C4B-D548-9F01-2857AEB2E747}" destId="{BA4CA61B-9081-B44D-8A3E-13753DE5C53D}" srcOrd="1" destOrd="0" parTransId="{737C3FB1-AE73-824D-9BA7-6F00184D4E77}" sibTransId="{92B2872C-F00B-C04D-9F24-A42FF1B6A55E}"/>
    <dgm:cxn modelId="{B10807B9-882C-E842-9407-19C02B0E1F41}" type="presOf" srcId="{EA7B1957-E721-CB4C-AFA6-815A69FE6266}" destId="{F93C4F1A-8F7F-D04F-91FA-11C44629030D}" srcOrd="0" destOrd="0" presId="urn:microsoft.com/office/officeart/2005/8/layout/pList2"/>
    <dgm:cxn modelId="{D66F0065-33E6-5644-BB6B-F06BCD131FD9}" type="presOf" srcId="{BA4CA61B-9081-B44D-8A3E-13753DE5C53D}" destId="{CC6DECA1-E47F-8546-B22F-15BCE491DE55}" srcOrd="0" destOrd="0" presId="urn:microsoft.com/office/officeart/2005/8/layout/pList2"/>
    <dgm:cxn modelId="{C2DCE27A-578E-FF43-8D88-F64ACEF0B54F}" type="presParOf" srcId="{10F9DC68-D224-B947-9471-82834E0BD533}" destId="{80B615AC-AF54-104C-A7F5-CF2BBA41958E}" srcOrd="0" destOrd="0" presId="urn:microsoft.com/office/officeart/2005/8/layout/pList2"/>
    <dgm:cxn modelId="{5EDF511F-6FC0-4D4C-899F-E1DE6C5C7995}" type="presParOf" srcId="{10F9DC68-D224-B947-9471-82834E0BD533}" destId="{AB4A6EEE-30DB-CD4A-8165-13A4A7DB1BFC}" srcOrd="1" destOrd="0" presId="urn:microsoft.com/office/officeart/2005/8/layout/pList2"/>
    <dgm:cxn modelId="{C0879D45-5F4B-3E45-8BCB-1B0404122D4D}" type="presParOf" srcId="{AB4A6EEE-30DB-CD4A-8165-13A4A7DB1BFC}" destId="{5A4A7702-0058-3046-8A13-C6630DAF5984}" srcOrd="0" destOrd="0" presId="urn:microsoft.com/office/officeart/2005/8/layout/pList2"/>
    <dgm:cxn modelId="{6283863A-F00E-1D41-87A8-981C50BB25E6}" type="presParOf" srcId="{5A4A7702-0058-3046-8A13-C6630DAF5984}" destId="{F93C4F1A-8F7F-D04F-91FA-11C44629030D}" srcOrd="0" destOrd="0" presId="urn:microsoft.com/office/officeart/2005/8/layout/pList2"/>
    <dgm:cxn modelId="{7092A8EF-B994-0548-9A0D-96A3C0CF1984}" type="presParOf" srcId="{5A4A7702-0058-3046-8A13-C6630DAF5984}" destId="{F1F0D602-D8CA-C148-A2D9-013FCA8D5D6F}" srcOrd="1" destOrd="0" presId="urn:microsoft.com/office/officeart/2005/8/layout/pList2"/>
    <dgm:cxn modelId="{AFE334AC-010B-3247-84CD-43FFA3489A2C}" type="presParOf" srcId="{5A4A7702-0058-3046-8A13-C6630DAF5984}" destId="{DD9EEEAD-0C88-BC42-B8D4-C1BC207475ED}" srcOrd="2" destOrd="0" presId="urn:microsoft.com/office/officeart/2005/8/layout/pList2"/>
    <dgm:cxn modelId="{018D2FED-451C-614F-8AA9-CB2D7648C3E9}" type="presParOf" srcId="{AB4A6EEE-30DB-CD4A-8165-13A4A7DB1BFC}" destId="{C38604D9-936F-0B40-802E-83F74B00B3B0}" srcOrd="1" destOrd="0" presId="urn:microsoft.com/office/officeart/2005/8/layout/pList2"/>
    <dgm:cxn modelId="{009C5D5E-4AEA-7E4C-9378-52243FDEB461}" type="presParOf" srcId="{AB4A6EEE-30DB-CD4A-8165-13A4A7DB1BFC}" destId="{50DADF53-23D3-9348-90E6-A5251101E517}" srcOrd="2" destOrd="0" presId="urn:microsoft.com/office/officeart/2005/8/layout/pList2"/>
    <dgm:cxn modelId="{06441BAC-127B-CC44-9079-0E5A96428CA5}" type="presParOf" srcId="{50DADF53-23D3-9348-90E6-A5251101E517}" destId="{CC6DECA1-E47F-8546-B22F-15BCE491DE55}" srcOrd="0" destOrd="0" presId="urn:microsoft.com/office/officeart/2005/8/layout/pList2"/>
    <dgm:cxn modelId="{70FAFA72-BAFF-FF4F-A1CA-03A269C3A3FA}" type="presParOf" srcId="{50DADF53-23D3-9348-90E6-A5251101E517}" destId="{20858E90-CF03-A74F-8758-F7D669D1A495}" srcOrd="1" destOrd="0" presId="urn:microsoft.com/office/officeart/2005/8/layout/pList2"/>
    <dgm:cxn modelId="{160B7FFB-02DC-304C-BE77-D4F33FCBB342}" type="presParOf" srcId="{50DADF53-23D3-9348-90E6-A5251101E517}" destId="{0B95C7BF-E739-EF42-8239-E5641ED28BCA}"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AD46D5-2C4B-D548-9F01-2857AEB2E747}" type="doc">
      <dgm:prSet loTypeId="urn:microsoft.com/office/officeart/2005/8/layout/pList2" loCatId="" qsTypeId="urn:microsoft.com/office/officeart/2005/8/quickstyle/simple4" qsCatId="simple" csTypeId="urn:microsoft.com/office/officeart/2005/8/colors/accent1_2" csCatId="accent1" phldr="1"/>
      <dgm:spPr/>
    </dgm:pt>
    <dgm:pt modelId="{EA7B1957-E721-CB4C-AFA6-815A69FE6266}">
      <dgm:prSet phldrT="[Text]"/>
      <dgm:spPr/>
      <dgm:t>
        <a:bodyPr/>
        <a:lstStyle/>
        <a:p>
          <a:r>
            <a:rPr lang="en-US" dirty="0" smtClean="0"/>
            <a:t>LEVEL 1 LINKS</a:t>
          </a:r>
          <a:endParaRPr lang="en-US" dirty="0"/>
        </a:p>
      </dgm:t>
    </dgm:pt>
    <dgm:pt modelId="{72BAB614-73E2-354B-8B16-13F33FA96FEA}" type="parTrans" cxnId="{2A12D76F-A73E-FA45-8D3A-1F413676143E}">
      <dgm:prSet/>
      <dgm:spPr/>
      <dgm:t>
        <a:bodyPr/>
        <a:lstStyle/>
        <a:p>
          <a:endParaRPr lang="en-US"/>
        </a:p>
      </dgm:t>
    </dgm:pt>
    <dgm:pt modelId="{11796ED6-4D1F-2649-9825-8E757E666363}" type="sibTrans" cxnId="{2A12D76F-A73E-FA45-8D3A-1F413676143E}">
      <dgm:prSet/>
      <dgm:spPr/>
      <dgm:t>
        <a:bodyPr/>
        <a:lstStyle/>
        <a:p>
          <a:endParaRPr lang="en-US"/>
        </a:p>
      </dgm:t>
    </dgm:pt>
    <dgm:pt modelId="{BA4CA61B-9081-B44D-8A3E-13753DE5C53D}">
      <dgm:prSet phldrT="[Text]"/>
      <dgm:spPr/>
      <dgm:t>
        <a:bodyPr/>
        <a:lstStyle/>
        <a:p>
          <a:r>
            <a:rPr lang="en-US" dirty="0" smtClean="0"/>
            <a:t>LEVEL 2 </a:t>
          </a:r>
          <a:r>
            <a:rPr lang="en-US" baseline="0" dirty="0" smtClean="0"/>
            <a:t> </a:t>
          </a:r>
          <a:r>
            <a:rPr lang="en-US" dirty="0" smtClean="0"/>
            <a:t>TEXT</a:t>
          </a:r>
          <a:endParaRPr lang="en-US" dirty="0"/>
        </a:p>
      </dgm:t>
    </dgm:pt>
    <dgm:pt modelId="{737C3FB1-AE73-824D-9BA7-6F00184D4E77}" type="parTrans" cxnId="{1ECF2E27-E31E-C349-88E7-638636C89253}">
      <dgm:prSet/>
      <dgm:spPr/>
      <dgm:t>
        <a:bodyPr/>
        <a:lstStyle/>
        <a:p>
          <a:endParaRPr lang="en-US"/>
        </a:p>
      </dgm:t>
    </dgm:pt>
    <dgm:pt modelId="{92B2872C-F00B-C04D-9F24-A42FF1B6A55E}" type="sibTrans" cxnId="{1ECF2E27-E31E-C349-88E7-638636C89253}">
      <dgm:prSet/>
      <dgm:spPr/>
      <dgm:t>
        <a:bodyPr/>
        <a:lstStyle/>
        <a:p>
          <a:endParaRPr lang="en-US"/>
        </a:p>
      </dgm:t>
    </dgm:pt>
    <dgm:pt modelId="{10F9DC68-D224-B947-9471-82834E0BD533}" type="pres">
      <dgm:prSet presAssocID="{5AAD46D5-2C4B-D548-9F01-2857AEB2E747}" presName="Name0" presStyleCnt="0">
        <dgm:presLayoutVars>
          <dgm:dir/>
          <dgm:resizeHandles val="exact"/>
        </dgm:presLayoutVars>
      </dgm:prSet>
      <dgm:spPr/>
    </dgm:pt>
    <dgm:pt modelId="{80B615AC-AF54-104C-A7F5-CF2BBA41958E}" type="pres">
      <dgm:prSet presAssocID="{5AAD46D5-2C4B-D548-9F01-2857AEB2E747}" presName="bkgdShp" presStyleLbl="alignAccFollowNode1" presStyleIdx="0" presStyleCnt="1" custScaleY="159077" custLinFactY="24582" custLinFactNeighborX="-24018" custLinFactNeighborY="100000"/>
      <dgm:spPr>
        <a:noFill/>
        <a:ln>
          <a:noFill/>
        </a:ln>
      </dgm:spPr>
    </dgm:pt>
    <dgm:pt modelId="{AB4A6EEE-30DB-CD4A-8165-13A4A7DB1BFC}" type="pres">
      <dgm:prSet presAssocID="{5AAD46D5-2C4B-D548-9F01-2857AEB2E747}" presName="linComp" presStyleCnt="0"/>
      <dgm:spPr/>
    </dgm:pt>
    <dgm:pt modelId="{5A4A7702-0058-3046-8A13-C6630DAF5984}" type="pres">
      <dgm:prSet presAssocID="{EA7B1957-E721-CB4C-AFA6-815A69FE6266}" presName="compNode" presStyleCnt="0"/>
      <dgm:spPr/>
    </dgm:pt>
    <dgm:pt modelId="{F93C4F1A-8F7F-D04F-91FA-11C44629030D}" type="pres">
      <dgm:prSet presAssocID="{EA7B1957-E721-CB4C-AFA6-815A69FE6266}" presName="node" presStyleLbl="node1" presStyleIdx="0" presStyleCnt="2" custScaleX="1890331" custScaleY="25853" custLinFactNeighborX="-26767" custLinFactNeighborY="-47715">
        <dgm:presLayoutVars>
          <dgm:bulletEnabled val="1"/>
        </dgm:presLayoutVars>
      </dgm:prSet>
      <dgm:spPr/>
    </dgm:pt>
    <dgm:pt modelId="{F1F0D602-D8CA-C148-A2D9-013FCA8D5D6F}" type="pres">
      <dgm:prSet presAssocID="{EA7B1957-E721-CB4C-AFA6-815A69FE6266}" presName="invisiNode" presStyleLbl="node1" presStyleIdx="0" presStyleCnt="2"/>
      <dgm:spPr/>
    </dgm:pt>
    <dgm:pt modelId="{DD9EEEAD-0C88-BC42-B8D4-C1BC207475ED}" type="pres">
      <dgm:prSet presAssocID="{EA7B1957-E721-CB4C-AFA6-815A69FE6266}" presName="imagNode" presStyleLbl="fgImgPlace1" presStyleIdx="0" presStyleCnt="2" custScaleX="2000000" custScaleY="83192"/>
      <dgm:spPr>
        <a:blipFill>
          <a:blip xmlns:r="http://schemas.openxmlformats.org/officeDocument/2006/relationships" r:embed="rId1">
            <a:extLst>
              <a:ext uri="{28A0092B-C50C-407E-A947-70E740481C1C}">
                <a14:useLocalDpi xmlns:a14="http://schemas.microsoft.com/office/drawing/2010/main" val="0"/>
              </a:ext>
            </a:extLst>
          </a:blip>
          <a:srcRect/>
          <a:stretch>
            <a:fillRect t="-26000" b="-26000"/>
          </a:stretch>
        </a:blipFill>
      </dgm:spPr>
      <dgm:t>
        <a:bodyPr/>
        <a:lstStyle/>
        <a:p>
          <a:endParaRPr lang="en-US"/>
        </a:p>
      </dgm:t>
    </dgm:pt>
    <dgm:pt modelId="{C38604D9-936F-0B40-802E-83F74B00B3B0}" type="pres">
      <dgm:prSet presAssocID="{11796ED6-4D1F-2649-9825-8E757E666363}" presName="sibTrans" presStyleLbl="sibTrans2D1" presStyleIdx="0" presStyleCnt="0"/>
      <dgm:spPr/>
    </dgm:pt>
    <dgm:pt modelId="{50DADF53-23D3-9348-90E6-A5251101E517}" type="pres">
      <dgm:prSet presAssocID="{BA4CA61B-9081-B44D-8A3E-13753DE5C53D}" presName="compNode" presStyleCnt="0"/>
      <dgm:spPr/>
    </dgm:pt>
    <dgm:pt modelId="{CC6DECA1-E47F-8546-B22F-15BCE491DE55}" type="pres">
      <dgm:prSet presAssocID="{BA4CA61B-9081-B44D-8A3E-13753DE5C53D}" presName="node" presStyleLbl="node1" presStyleIdx="1" presStyleCnt="2" custScaleX="1890331" custScaleY="25853" custLinFactNeighborX="-26767" custLinFactNeighborY="-47715">
        <dgm:presLayoutVars>
          <dgm:bulletEnabled val="1"/>
        </dgm:presLayoutVars>
      </dgm:prSet>
      <dgm:spPr/>
    </dgm:pt>
    <dgm:pt modelId="{20858E90-CF03-A74F-8758-F7D669D1A495}" type="pres">
      <dgm:prSet presAssocID="{BA4CA61B-9081-B44D-8A3E-13753DE5C53D}" presName="invisiNode" presStyleLbl="node1" presStyleIdx="1" presStyleCnt="2"/>
      <dgm:spPr/>
    </dgm:pt>
    <dgm:pt modelId="{0B95C7BF-E739-EF42-8239-E5641ED28BCA}" type="pres">
      <dgm:prSet presAssocID="{BA4CA61B-9081-B44D-8A3E-13753DE5C53D}" presName="imagNode" presStyleLbl="fgImgPlace1" presStyleIdx="1" presStyleCnt="2" custScaleX="2000000" custScaleY="83192"/>
      <dgm:spPr>
        <a:blipFill>
          <a:blip xmlns:r="http://schemas.openxmlformats.org/officeDocument/2006/relationships" r:embed="rId2">
            <a:extLst>
              <a:ext uri="{28A0092B-C50C-407E-A947-70E740481C1C}">
                <a14:useLocalDpi xmlns:a14="http://schemas.microsoft.com/office/drawing/2010/main" val="0"/>
              </a:ext>
            </a:extLst>
          </a:blip>
          <a:srcRect/>
          <a:stretch>
            <a:fillRect t="-40000" b="-40000"/>
          </a:stretch>
        </a:blipFill>
      </dgm:spPr>
    </dgm:pt>
  </dgm:ptLst>
  <dgm:cxnLst>
    <dgm:cxn modelId="{62BB15D3-AC13-534F-94F6-E4DD32F20E28}" type="presOf" srcId="{11796ED6-4D1F-2649-9825-8E757E666363}" destId="{C38604D9-936F-0B40-802E-83F74B00B3B0}" srcOrd="0" destOrd="0" presId="urn:microsoft.com/office/officeart/2005/8/layout/pList2"/>
    <dgm:cxn modelId="{2A12D76F-A73E-FA45-8D3A-1F413676143E}" srcId="{5AAD46D5-2C4B-D548-9F01-2857AEB2E747}" destId="{EA7B1957-E721-CB4C-AFA6-815A69FE6266}" srcOrd="0" destOrd="0" parTransId="{72BAB614-73E2-354B-8B16-13F33FA96FEA}" sibTransId="{11796ED6-4D1F-2649-9825-8E757E666363}"/>
    <dgm:cxn modelId="{1ECF2E27-E31E-C349-88E7-638636C89253}" srcId="{5AAD46D5-2C4B-D548-9F01-2857AEB2E747}" destId="{BA4CA61B-9081-B44D-8A3E-13753DE5C53D}" srcOrd="1" destOrd="0" parTransId="{737C3FB1-AE73-824D-9BA7-6F00184D4E77}" sibTransId="{92B2872C-F00B-C04D-9F24-A42FF1B6A55E}"/>
    <dgm:cxn modelId="{E0AC861D-74BB-9248-AD3B-47679E96DB9D}" type="presOf" srcId="{EA7B1957-E721-CB4C-AFA6-815A69FE6266}" destId="{F93C4F1A-8F7F-D04F-91FA-11C44629030D}" srcOrd="0" destOrd="0" presId="urn:microsoft.com/office/officeart/2005/8/layout/pList2"/>
    <dgm:cxn modelId="{6C2E06D3-D523-A34D-B4ED-860B9AC2A3ED}" type="presOf" srcId="{5AAD46D5-2C4B-D548-9F01-2857AEB2E747}" destId="{10F9DC68-D224-B947-9471-82834E0BD533}" srcOrd="0" destOrd="0" presId="urn:microsoft.com/office/officeart/2005/8/layout/pList2"/>
    <dgm:cxn modelId="{B1042DEB-C5E9-5747-A365-7D1A4B97668E}" type="presOf" srcId="{BA4CA61B-9081-B44D-8A3E-13753DE5C53D}" destId="{CC6DECA1-E47F-8546-B22F-15BCE491DE55}" srcOrd="0" destOrd="0" presId="urn:microsoft.com/office/officeart/2005/8/layout/pList2"/>
    <dgm:cxn modelId="{CC8CA8B4-D687-C54A-B5F9-203EBB94D606}" type="presParOf" srcId="{10F9DC68-D224-B947-9471-82834E0BD533}" destId="{80B615AC-AF54-104C-A7F5-CF2BBA41958E}" srcOrd="0" destOrd="0" presId="urn:microsoft.com/office/officeart/2005/8/layout/pList2"/>
    <dgm:cxn modelId="{B4891220-4CB1-D145-A2C8-289568C10EA9}" type="presParOf" srcId="{10F9DC68-D224-B947-9471-82834E0BD533}" destId="{AB4A6EEE-30DB-CD4A-8165-13A4A7DB1BFC}" srcOrd="1" destOrd="0" presId="urn:microsoft.com/office/officeart/2005/8/layout/pList2"/>
    <dgm:cxn modelId="{9C8E8964-EA15-1F44-B079-D01C748438B1}" type="presParOf" srcId="{AB4A6EEE-30DB-CD4A-8165-13A4A7DB1BFC}" destId="{5A4A7702-0058-3046-8A13-C6630DAF5984}" srcOrd="0" destOrd="0" presId="urn:microsoft.com/office/officeart/2005/8/layout/pList2"/>
    <dgm:cxn modelId="{B6385CF7-03F0-7548-9C9A-F927A532730E}" type="presParOf" srcId="{5A4A7702-0058-3046-8A13-C6630DAF5984}" destId="{F93C4F1A-8F7F-D04F-91FA-11C44629030D}" srcOrd="0" destOrd="0" presId="urn:microsoft.com/office/officeart/2005/8/layout/pList2"/>
    <dgm:cxn modelId="{2104ADA0-96D5-B942-9467-9581F371FCE7}" type="presParOf" srcId="{5A4A7702-0058-3046-8A13-C6630DAF5984}" destId="{F1F0D602-D8CA-C148-A2D9-013FCA8D5D6F}" srcOrd="1" destOrd="0" presId="urn:microsoft.com/office/officeart/2005/8/layout/pList2"/>
    <dgm:cxn modelId="{EC14BC36-3260-074F-A9E1-E3FDD1CFBB72}" type="presParOf" srcId="{5A4A7702-0058-3046-8A13-C6630DAF5984}" destId="{DD9EEEAD-0C88-BC42-B8D4-C1BC207475ED}" srcOrd="2" destOrd="0" presId="urn:microsoft.com/office/officeart/2005/8/layout/pList2"/>
    <dgm:cxn modelId="{05B4D84F-78BD-8741-8CCE-C38C2DECECDD}" type="presParOf" srcId="{AB4A6EEE-30DB-CD4A-8165-13A4A7DB1BFC}" destId="{C38604D9-936F-0B40-802E-83F74B00B3B0}" srcOrd="1" destOrd="0" presId="urn:microsoft.com/office/officeart/2005/8/layout/pList2"/>
    <dgm:cxn modelId="{FB173DCC-E435-2440-8724-FB5AEE06630E}" type="presParOf" srcId="{AB4A6EEE-30DB-CD4A-8165-13A4A7DB1BFC}" destId="{50DADF53-23D3-9348-90E6-A5251101E517}" srcOrd="2" destOrd="0" presId="urn:microsoft.com/office/officeart/2005/8/layout/pList2"/>
    <dgm:cxn modelId="{67E76262-30DD-DD46-93FB-5B25570DAB98}" type="presParOf" srcId="{50DADF53-23D3-9348-90E6-A5251101E517}" destId="{CC6DECA1-E47F-8546-B22F-15BCE491DE55}" srcOrd="0" destOrd="0" presId="urn:microsoft.com/office/officeart/2005/8/layout/pList2"/>
    <dgm:cxn modelId="{08FCFA16-B001-574D-BDD8-349954968C60}" type="presParOf" srcId="{50DADF53-23D3-9348-90E6-A5251101E517}" destId="{20858E90-CF03-A74F-8758-F7D669D1A495}" srcOrd="1" destOrd="0" presId="urn:microsoft.com/office/officeart/2005/8/layout/pList2"/>
    <dgm:cxn modelId="{46B1E256-0C8C-0D44-BA4F-734CAB25A6AB}" type="presParOf" srcId="{50DADF53-23D3-9348-90E6-A5251101E517}" destId="{0B95C7BF-E739-EF42-8239-E5641ED28BCA}"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B615AC-AF54-104C-A7F5-CF2BBA41958E}">
      <dsp:nvSpPr>
        <dsp:cNvPr id="0" name=""/>
        <dsp:cNvSpPr/>
      </dsp:nvSpPr>
      <dsp:spPr>
        <a:xfrm>
          <a:off x="0" y="1661563"/>
          <a:ext cx="9867643" cy="4185852"/>
        </a:xfrm>
        <a:prstGeom prst="roundRect">
          <a:avLst>
            <a:gd name="adj" fmla="val 10000"/>
          </a:avLst>
        </a:prstGeom>
        <a:no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DD9EEEAD-0C88-BC42-B8D4-C1BC207475ED}">
      <dsp:nvSpPr>
        <dsp:cNvPr id="0" name=""/>
        <dsp:cNvSpPr/>
      </dsp:nvSpPr>
      <dsp:spPr>
        <a:xfrm>
          <a:off x="296920" y="1221628"/>
          <a:ext cx="4625337" cy="279463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6000" b="-26000"/>
          </a:stretch>
        </a:blipFill>
        <a:ln>
          <a:noFill/>
        </a:ln>
        <a:effectLst/>
      </dsp:spPr>
      <dsp:style>
        <a:lnRef idx="0">
          <a:scrgbClr r="0" g="0" b="0"/>
        </a:lnRef>
        <a:fillRef idx="1">
          <a:scrgbClr r="0" g="0" b="0"/>
        </a:fillRef>
        <a:effectRef idx="2">
          <a:scrgbClr r="0" g="0" b="0"/>
        </a:effectRef>
        <a:fontRef idx="minor"/>
      </dsp:style>
    </dsp:sp>
    <dsp:sp modelId="{F93C4F1A-8F7F-D04F-91FA-11C44629030D}">
      <dsp:nvSpPr>
        <dsp:cNvPr id="0" name=""/>
        <dsp:cNvSpPr/>
      </dsp:nvSpPr>
      <dsp:spPr>
        <a:xfrm rot="10800000">
          <a:off x="423734" y="4208413"/>
          <a:ext cx="4371709" cy="831452"/>
        </a:xfrm>
        <a:prstGeom prst="round2SameRect">
          <a:avLst>
            <a:gd name="adj1" fmla="val 105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t" anchorCtr="0">
          <a:noAutofit/>
        </a:bodyPr>
        <a:lstStyle/>
        <a:p>
          <a:pPr lvl="0" algn="ctr" defTabSz="1155700">
            <a:lnSpc>
              <a:spcPct val="90000"/>
            </a:lnSpc>
            <a:spcBef>
              <a:spcPct val="0"/>
            </a:spcBef>
            <a:spcAft>
              <a:spcPct val="35000"/>
            </a:spcAft>
          </a:pPr>
          <a:r>
            <a:rPr lang="en-US" sz="2600" kern="1200" dirty="0" smtClean="0"/>
            <a:t>LEVEL 1 LINKS</a:t>
          </a:r>
          <a:endParaRPr lang="en-US" sz="2600" kern="1200" dirty="0"/>
        </a:p>
      </dsp:txBody>
      <dsp:txXfrm rot="10800000">
        <a:off x="449304" y="4208413"/>
        <a:ext cx="4320569" cy="805882"/>
      </dsp:txXfrm>
    </dsp:sp>
    <dsp:sp modelId="{0B95C7BF-E739-EF42-8239-E5641ED28BCA}">
      <dsp:nvSpPr>
        <dsp:cNvPr id="0" name=""/>
        <dsp:cNvSpPr/>
      </dsp:nvSpPr>
      <dsp:spPr>
        <a:xfrm>
          <a:off x="4945384" y="1221628"/>
          <a:ext cx="4625337" cy="2794630"/>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0000" b="-40000"/>
          </a:stretch>
        </a:blipFill>
        <a:ln>
          <a:noFill/>
        </a:ln>
        <a:effectLst/>
      </dsp:spPr>
      <dsp:style>
        <a:lnRef idx="0">
          <a:scrgbClr r="0" g="0" b="0"/>
        </a:lnRef>
        <a:fillRef idx="1">
          <a:scrgbClr r="0" g="0" b="0"/>
        </a:fillRef>
        <a:effectRef idx="2">
          <a:scrgbClr r="0" g="0" b="0"/>
        </a:effectRef>
        <a:fontRef idx="minor"/>
      </dsp:style>
    </dsp:sp>
    <dsp:sp modelId="{CC6DECA1-E47F-8546-B22F-15BCE491DE55}">
      <dsp:nvSpPr>
        <dsp:cNvPr id="0" name=""/>
        <dsp:cNvSpPr/>
      </dsp:nvSpPr>
      <dsp:spPr>
        <a:xfrm rot="10800000">
          <a:off x="5072198" y="4208413"/>
          <a:ext cx="4371709" cy="831452"/>
        </a:xfrm>
        <a:prstGeom prst="round2SameRect">
          <a:avLst>
            <a:gd name="adj1" fmla="val 105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t" anchorCtr="0">
          <a:noAutofit/>
        </a:bodyPr>
        <a:lstStyle/>
        <a:p>
          <a:pPr lvl="0" algn="ctr" defTabSz="1155700">
            <a:lnSpc>
              <a:spcPct val="90000"/>
            </a:lnSpc>
            <a:spcBef>
              <a:spcPct val="0"/>
            </a:spcBef>
            <a:spcAft>
              <a:spcPct val="35000"/>
            </a:spcAft>
          </a:pPr>
          <a:r>
            <a:rPr lang="en-US" sz="2600" kern="1200" dirty="0" smtClean="0"/>
            <a:t>LEVEL 2 </a:t>
          </a:r>
          <a:r>
            <a:rPr lang="en-US" sz="2600" kern="1200" baseline="0" dirty="0" smtClean="0"/>
            <a:t> </a:t>
          </a:r>
          <a:r>
            <a:rPr lang="en-US" sz="2600" kern="1200" dirty="0" smtClean="0"/>
            <a:t>TEXT</a:t>
          </a:r>
          <a:endParaRPr lang="en-US" sz="2600" kern="1200" dirty="0"/>
        </a:p>
      </dsp:txBody>
      <dsp:txXfrm rot="10800000">
        <a:off x="5097768" y="4208413"/>
        <a:ext cx="4320569" cy="8058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99870-950D-2549-8D6B-F1A61D6A9BCB}">
      <dsp:nvSpPr>
        <dsp:cNvPr id="0" name=""/>
        <dsp:cNvSpPr/>
      </dsp:nvSpPr>
      <dsp:spPr>
        <a:xfrm>
          <a:off x="505886" y="2140228"/>
          <a:ext cx="91440" cy="231443"/>
        </a:xfrm>
        <a:custGeom>
          <a:avLst/>
          <a:gdLst/>
          <a:ahLst/>
          <a:cxnLst/>
          <a:rect l="0" t="0" r="0" b="0"/>
          <a:pathLst>
            <a:path>
              <a:moveTo>
                <a:pt x="45720" y="0"/>
              </a:moveTo>
              <a:lnTo>
                <a:pt x="45720" y="2314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5A4334-6E12-5C4A-9AE3-543FCA1F8760}">
      <dsp:nvSpPr>
        <dsp:cNvPr id="0" name=""/>
        <dsp:cNvSpPr/>
      </dsp:nvSpPr>
      <dsp:spPr>
        <a:xfrm>
          <a:off x="550" y="1589171"/>
          <a:ext cx="1102113" cy="5510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Holland House</a:t>
          </a:r>
          <a:endParaRPr lang="en-US" sz="1600" kern="1200" dirty="0"/>
        </a:p>
      </dsp:txBody>
      <dsp:txXfrm>
        <a:off x="550" y="1589171"/>
        <a:ext cx="1102113" cy="551056"/>
      </dsp:txXfrm>
    </dsp:sp>
    <dsp:sp modelId="{4EF36DC4-388B-0844-AC26-75B9CFC6DA80}">
      <dsp:nvSpPr>
        <dsp:cNvPr id="0" name=""/>
        <dsp:cNvSpPr/>
      </dsp:nvSpPr>
      <dsp:spPr>
        <a:xfrm>
          <a:off x="550" y="2371672"/>
          <a:ext cx="1102113" cy="5510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en-US" sz="1600" kern="1200"/>
        </a:p>
      </dsp:txBody>
      <dsp:txXfrm>
        <a:off x="550" y="2371672"/>
        <a:ext cx="1102113" cy="551056"/>
      </dsp:txXfrm>
    </dsp:sp>
    <dsp:sp modelId="{4326D328-B5D9-8043-8C60-99D9A6C54360}">
      <dsp:nvSpPr>
        <dsp:cNvPr id="0" name=""/>
        <dsp:cNvSpPr/>
      </dsp:nvSpPr>
      <dsp:spPr>
        <a:xfrm>
          <a:off x="1334107" y="1589171"/>
          <a:ext cx="1102113" cy="5510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Food</a:t>
          </a:r>
          <a:endParaRPr lang="en-US" sz="1600" kern="1200" dirty="0"/>
        </a:p>
      </dsp:txBody>
      <dsp:txXfrm>
        <a:off x="1334107" y="1589171"/>
        <a:ext cx="1102113" cy="551056"/>
      </dsp:txXfrm>
    </dsp:sp>
    <dsp:sp modelId="{4481FE9A-CC10-554F-B209-947FC4BC6E76}">
      <dsp:nvSpPr>
        <dsp:cNvPr id="0" name=""/>
        <dsp:cNvSpPr/>
      </dsp:nvSpPr>
      <dsp:spPr>
        <a:xfrm>
          <a:off x="2667664" y="1589171"/>
          <a:ext cx="1102113" cy="5510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Drink</a:t>
          </a:r>
          <a:endParaRPr lang="en-US" sz="1600" kern="1200" dirty="0"/>
        </a:p>
      </dsp:txBody>
      <dsp:txXfrm>
        <a:off x="2667664" y="1589171"/>
        <a:ext cx="1102113" cy="551056"/>
      </dsp:txXfrm>
    </dsp:sp>
    <dsp:sp modelId="{AF16FDF6-0BB1-4245-BAE9-2F7044457545}">
      <dsp:nvSpPr>
        <dsp:cNvPr id="0" name=""/>
        <dsp:cNvSpPr/>
      </dsp:nvSpPr>
      <dsp:spPr>
        <a:xfrm>
          <a:off x="4001222" y="1589171"/>
          <a:ext cx="1102113" cy="5510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Contact &amp; Reservations</a:t>
          </a:r>
          <a:endParaRPr lang="en-US" sz="1600" kern="1200" dirty="0"/>
        </a:p>
      </dsp:txBody>
      <dsp:txXfrm>
        <a:off x="4001222" y="1589171"/>
        <a:ext cx="1102113" cy="551056"/>
      </dsp:txXfrm>
    </dsp:sp>
    <dsp:sp modelId="{0EB3E9A5-80A5-E14F-86FE-8D5FFA990079}">
      <dsp:nvSpPr>
        <dsp:cNvPr id="0" name=""/>
        <dsp:cNvSpPr/>
      </dsp:nvSpPr>
      <dsp:spPr>
        <a:xfrm>
          <a:off x="5334779" y="1589171"/>
          <a:ext cx="1102113" cy="5510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t>
          </a:r>
          <a:endParaRPr lang="en-US" sz="1600" kern="1200" dirty="0"/>
        </a:p>
      </dsp:txBody>
      <dsp:txXfrm>
        <a:off x="5334779" y="1589171"/>
        <a:ext cx="1102113" cy="551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B615AC-AF54-104C-A7F5-CF2BBA41958E}">
      <dsp:nvSpPr>
        <dsp:cNvPr id="0" name=""/>
        <dsp:cNvSpPr/>
      </dsp:nvSpPr>
      <dsp:spPr>
        <a:xfrm>
          <a:off x="0" y="777913"/>
          <a:ext cx="3984598" cy="1959737"/>
        </a:xfrm>
        <a:prstGeom prst="roundRect">
          <a:avLst>
            <a:gd name="adj" fmla="val 10000"/>
          </a:avLst>
        </a:prstGeom>
        <a:no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DD9EEEAD-0C88-BC42-B8D4-C1BC207475ED}">
      <dsp:nvSpPr>
        <dsp:cNvPr id="0" name=""/>
        <dsp:cNvSpPr/>
      </dsp:nvSpPr>
      <dsp:spPr>
        <a:xfrm>
          <a:off x="119897" y="571943"/>
          <a:ext cx="1867731" cy="130839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6000" b="-26000"/>
          </a:stretch>
        </a:blipFill>
        <a:ln>
          <a:noFill/>
        </a:ln>
        <a:effectLst/>
      </dsp:spPr>
      <dsp:style>
        <a:lnRef idx="0">
          <a:scrgbClr r="0" g="0" b="0"/>
        </a:lnRef>
        <a:fillRef idx="1">
          <a:scrgbClr r="0" g="0" b="0"/>
        </a:fillRef>
        <a:effectRef idx="2">
          <a:scrgbClr r="0" g="0" b="0"/>
        </a:effectRef>
        <a:fontRef idx="minor"/>
      </dsp:style>
    </dsp:sp>
    <dsp:sp modelId="{F93C4F1A-8F7F-D04F-91FA-11C44629030D}">
      <dsp:nvSpPr>
        <dsp:cNvPr id="0" name=""/>
        <dsp:cNvSpPr/>
      </dsp:nvSpPr>
      <dsp:spPr>
        <a:xfrm rot="10800000">
          <a:off x="171106" y="1970300"/>
          <a:ext cx="1765315" cy="389270"/>
        </a:xfrm>
        <a:prstGeom prst="round2SameRect">
          <a:avLst>
            <a:gd name="adj1" fmla="val 105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kern="1200" dirty="0" smtClean="0"/>
            <a:t>LEVEL 1 LINKS</a:t>
          </a:r>
          <a:endParaRPr lang="en-US" sz="1100" kern="1200" dirty="0"/>
        </a:p>
      </dsp:txBody>
      <dsp:txXfrm rot="10800000">
        <a:off x="183077" y="1970300"/>
        <a:ext cx="1741373" cy="377299"/>
      </dsp:txXfrm>
    </dsp:sp>
    <dsp:sp modelId="{0B95C7BF-E739-EF42-8239-E5641ED28BCA}">
      <dsp:nvSpPr>
        <dsp:cNvPr id="0" name=""/>
        <dsp:cNvSpPr/>
      </dsp:nvSpPr>
      <dsp:spPr>
        <a:xfrm>
          <a:off x="1996968" y="571943"/>
          <a:ext cx="1867731" cy="130839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0000" b="-40000"/>
          </a:stretch>
        </a:blipFill>
        <a:ln>
          <a:noFill/>
        </a:ln>
        <a:effectLst/>
      </dsp:spPr>
      <dsp:style>
        <a:lnRef idx="0">
          <a:scrgbClr r="0" g="0" b="0"/>
        </a:lnRef>
        <a:fillRef idx="1">
          <a:scrgbClr r="0" g="0" b="0"/>
        </a:fillRef>
        <a:effectRef idx="2">
          <a:scrgbClr r="0" g="0" b="0"/>
        </a:effectRef>
        <a:fontRef idx="minor"/>
      </dsp:style>
    </dsp:sp>
    <dsp:sp modelId="{CC6DECA1-E47F-8546-B22F-15BCE491DE55}">
      <dsp:nvSpPr>
        <dsp:cNvPr id="0" name=""/>
        <dsp:cNvSpPr/>
      </dsp:nvSpPr>
      <dsp:spPr>
        <a:xfrm rot="10800000">
          <a:off x="2048176" y="1970300"/>
          <a:ext cx="1765315" cy="389270"/>
        </a:xfrm>
        <a:prstGeom prst="round2SameRect">
          <a:avLst>
            <a:gd name="adj1" fmla="val 105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n-US" sz="1000" kern="1200" dirty="0" smtClean="0"/>
            <a:t>LEVEL 2 </a:t>
          </a:r>
          <a:r>
            <a:rPr lang="en-US" sz="1000" kern="1200" baseline="0" dirty="0" smtClean="0"/>
            <a:t> </a:t>
          </a:r>
          <a:r>
            <a:rPr lang="en-US" sz="1000" kern="1200" dirty="0" smtClean="0"/>
            <a:t>TEXT</a:t>
          </a:r>
          <a:endParaRPr lang="en-US" sz="1000" kern="1200" dirty="0"/>
        </a:p>
      </dsp:txBody>
      <dsp:txXfrm rot="10800000">
        <a:off x="2060147" y="1970300"/>
        <a:ext cx="1741373" cy="377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B615AC-AF54-104C-A7F5-CF2BBA41958E}">
      <dsp:nvSpPr>
        <dsp:cNvPr id="0" name=""/>
        <dsp:cNvSpPr/>
      </dsp:nvSpPr>
      <dsp:spPr>
        <a:xfrm>
          <a:off x="0" y="1358083"/>
          <a:ext cx="7621313" cy="3421318"/>
        </a:xfrm>
        <a:prstGeom prst="roundRect">
          <a:avLst>
            <a:gd name="adj" fmla="val 10000"/>
          </a:avLst>
        </a:prstGeom>
        <a:no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DD9EEEAD-0C88-BC42-B8D4-C1BC207475ED}">
      <dsp:nvSpPr>
        <dsp:cNvPr id="0" name=""/>
        <dsp:cNvSpPr/>
      </dsp:nvSpPr>
      <dsp:spPr>
        <a:xfrm>
          <a:off x="229328" y="1467864"/>
          <a:ext cx="3572397" cy="1312106"/>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6000" b="-26000"/>
          </a:stretch>
        </a:blipFill>
        <a:ln>
          <a:noFill/>
        </a:ln>
        <a:effectLst/>
      </dsp:spPr>
      <dsp:style>
        <a:lnRef idx="0">
          <a:scrgbClr r="0" g="0" b="0"/>
        </a:lnRef>
        <a:fillRef idx="1">
          <a:scrgbClr r="0" g="0" b="0"/>
        </a:fillRef>
        <a:effectRef idx="2">
          <a:scrgbClr r="0" g="0" b="0"/>
        </a:effectRef>
        <a:fontRef idx="minor"/>
      </dsp:style>
    </dsp:sp>
    <dsp:sp modelId="{F93C4F1A-8F7F-D04F-91FA-11C44629030D}">
      <dsp:nvSpPr>
        <dsp:cNvPr id="0" name=""/>
        <dsp:cNvSpPr/>
      </dsp:nvSpPr>
      <dsp:spPr>
        <a:xfrm rot="10800000">
          <a:off x="279462" y="2919552"/>
          <a:ext cx="3376506" cy="679590"/>
        </a:xfrm>
        <a:prstGeom prst="round2SameRect">
          <a:avLst>
            <a:gd name="adj1" fmla="val 105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t" anchorCtr="0">
          <a:noAutofit/>
        </a:bodyPr>
        <a:lstStyle/>
        <a:p>
          <a:pPr lvl="0" algn="ctr" defTabSz="933450">
            <a:lnSpc>
              <a:spcPct val="90000"/>
            </a:lnSpc>
            <a:spcBef>
              <a:spcPct val="0"/>
            </a:spcBef>
            <a:spcAft>
              <a:spcPct val="35000"/>
            </a:spcAft>
          </a:pPr>
          <a:r>
            <a:rPr lang="en-US" sz="2100" kern="1200" dirty="0" smtClean="0"/>
            <a:t>LEVEL 1 LINKS</a:t>
          </a:r>
          <a:endParaRPr lang="en-US" sz="2100" kern="1200" dirty="0"/>
        </a:p>
      </dsp:txBody>
      <dsp:txXfrm rot="10800000">
        <a:off x="300362" y="2919552"/>
        <a:ext cx="3334706" cy="658690"/>
      </dsp:txXfrm>
    </dsp:sp>
    <dsp:sp modelId="{0B95C7BF-E739-EF42-8239-E5641ED28BCA}">
      <dsp:nvSpPr>
        <dsp:cNvPr id="0" name=""/>
        <dsp:cNvSpPr/>
      </dsp:nvSpPr>
      <dsp:spPr>
        <a:xfrm>
          <a:off x="3819587" y="1467864"/>
          <a:ext cx="3572397" cy="1312106"/>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0000" b="-40000"/>
          </a:stretch>
        </a:blipFill>
        <a:ln>
          <a:noFill/>
        </a:ln>
        <a:effectLst/>
      </dsp:spPr>
      <dsp:style>
        <a:lnRef idx="0">
          <a:scrgbClr r="0" g="0" b="0"/>
        </a:lnRef>
        <a:fillRef idx="1">
          <a:scrgbClr r="0" g="0" b="0"/>
        </a:fillRef>
        <a:effectRef idx="2">
          <a:scrgbClr r="0" g="0" b="0"/>
        </a:effectRef>
        <a:fontRef idx="minor"/>
      </dsp:style>
    </dsp:sp>
    <dsp:sp modelId="{CC6DECA1-E47F-8546-B22F-15BCE491DE55}">
      <dsp:nvSpPr>
        <dsp:cNvPr id="0" name=""/>
        <dsp:cNvSpPr/>
      </dsp:nvSpPr>
      <dsp:spPr>
        <a:xfrm rot="10800000">
          <a:off x="3869721" y="2919552"/>
          <a:ext cx="3376506" cy="679590"/>
        </a:xfrm>
        <a:prstGeom prst="round2SameRect">
          <a:avLst>
            <a:gd name="adj1" fmla="val 105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t" anchorCtr="0">
          <a:noAutofit/>
        </a:bodyPr>
        <a:lstStyle/>
        <a:p>
          <a:pPr lvl="0" algn="ctr" defTabSz="933450">
            <a:lnSpc>
              <a:spcPct val="90000"/>
            </a:lnSpc>
            <a:spcBef>
              <a:spcPct val="0"/>
            </a:spcBef>
            <a:spcAft>
              <a:spcPct val="35000"/>
            </a:spcAft>
          </a:pPr>
          <a:r>
            <a:rPr lang="en-US" sz="2100" kern="1200" dirty="0" smtClean="0"/>
            <a:t>LEVEL 2 </a:t>
          </a:r>
          <a:r>
            <a:rPr lang="en-US" sz="2100" kern="1200" baseline="0" dirty="0" smtClean="0"/>
            <a:t> </a:t>
          </a:r>
          <a:r>
            <a:rPr lang="en-US" sz="2100" kern="1200" dirty="0" smtClean="0"/>
            <a:t>TEXT</a:t>
          </a:r>
          <a:endParaRPr lang="en-US" sz="2100" kern="1200" dirty="0"/>
        </a:p>
      </dsp:txBody>
      <dsp:txXfrm rot="10800000">
        <a:off x="3890621" y="2919552"/>
        <a:ext cx="3334706" cy="658690"/>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4.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CA"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A1369769-D744-C34E-9426-08A984BFDF79}" type="datetimeFigureOut">
              <a:rPr lang="en-US" smtClean="0"/>
              <a:t>1/24/16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71E10-BD7D-2343-AF25-79A0D21882C8}" type="slidenum">
              <a:rPr lang="en-US" smtClean="0"/>
              <a:t>‹#›</a:t>
            </a:fld>
            <a:endParaRPr lang="en-US"/>
          </a:p>
        </p:txBody>
      </p:sp>
    </p:spTree>
    <p:extLst>
      <p:ext uri="{BB962C8B-B14F-4D97-AF65-F5344CB8AC3E}">
        <p14:creationId xmlns:p14="http://schemas.microsoft.com/office/powerpoint/2010/main" val="649892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1369769-D744-C34E-9426-08A984BFDF79}" type="datetimeFigureOut">
              <a:rPr lang="en-US" smtClean="0"/>
              <a:t>1/24/16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71E10-BD7D-2343-AF25-79A0D21882C8}" type="slidenum">
              <a:rPr lang="en-US" smtClean="0"/>
              <a:t>‹#›</a:t>
            </a:fld>
            <a:endParaRPr lang="en-US"/>
          </a:p>
        </p:txBody>
      </p:sp>
    </p:spTree>
    <p:extLst>
      <p:ext uri="{BB962C8B-B14F-4D97-AF65-F5344CB8AC3E}">
        <p14:creationId xmlns:p14="http://schemas.microsoft.com/office/powerpoint/2010/main" val="5073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1369769-D744-C34E-9426-08A984BFDF79}" type="datetimeFigureOut">
              <a:rPr lang="en-US" smtClean="0"/>
              <a:t>1/24/16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71E10-BD7D-2343-AF25-79A0D21882C8}" type="slidenum">
              <a:rPr lang="en-US" smtClean="0"/>
              <a:t>‹#›</a:t>
            </a:fld>
            <a:endParaRPr lang="en-US"/>
          </a:p>
        </p:txBody>
      </p:sp>
    </p:spTree>
    <p:extLst>
      <p:ext uri="{BB962C8B-B14F-4D97-AF65-F5344CB8AC3E}">
        <p14:creationId xmlns:p14="http://schemas.microsoft.com/office/powerpoint/2010/main" val="7206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1369769-D744-C34E-9426-08A984BFDF79}" type="datetimeFigureOut">
              <a:rPr lang="en-US" smtClean="0"/>
              <a:t>1/24/16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71E10-BD7D-2343-AF25-79A0D21882C8}" type="slidenum">
              <a:rPr lang="en-US" smtClean="0"/>
              <a:t>‹#›</a:t>
            </a:fld>
            <a:endParaRPr lang="en-US"/>
          </a:p>
        </p:txBody>
      </p:sp>
    </p:spTree>
    <p:extLst>
      <p:ext uri="{BB962C8B-B14F-4D97-AF65-F5344CB8AC3E}">
        <p14:creationId xmlns:p14="http://schemas.microsoft.com/office/powerpoint/2010/main" val="1605979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CA"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A1369769-D744-C34E-9426-08A984BFDF79}" type="datetimeFigureOut">
              <a:rPr lang="en-US" smtClean="0"/>
              <a:t>1/24/16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71E10-BD7D-2343-AF25-79A0D21882C8}" type="slidenum">
              <a:rPr lang="en-US" smtClean="0"/>
              <a:t>‹#›</a:t>
            </a:fld>
            <a:endParaRPr lang="en-US"/>
          </a:p>
        </p:txBody>
      </p:sp>
    </p:spTree>
    <p:extLst>
      <p:ext uri="{BB962C8B-B14F-4D97-AF65-F5344CB8AC3E}">
        <p14:creationId xmlns:p14="http://schemas.microsoft.com/office/powerpoint/2010/main" val="106020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A1369769-D744-C34E-9426-08A984BFDF79}" type="datetimeFigureOut">
              <a:rPr lang="en-US" smtClean="0"/>
              <a:t>1/24/16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71E10-BD7D-2343-AF25-79A0D21882C8}" type="slidenum">
              <a:rPr lang="en-US" smtClean="0"/>
              <a:t>‹#›</a:t>
            </a:fld>
            <a:endParaRPr lang="en-US"/>
          </a:p>
        </p:txBody>
      </p:sp>
    </p:spTree>
    <p:extLst>
      <p:ext uri="{BB962C8B-B14F-4D97-AF65-F5344CB8AC3E}">
        <p14:creationId xmlns:p14="http://schemas.microsoft.com/office/powerpoint/2010/main" val="1240305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CA"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A1369769-D744-C34E-9426-08A984BFDF79}" type="datetimeFigureOut">
              <a:rPr lang="en-US" smtClean="0"/>
              <a:t>1/24/16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271E10-BD7D-2343-AF25-79A0D21882C8}" type="slidenum">
              <a:rPr lang="en-US" smtClean="0"/>
              <a:t>‹#›</a:t>
            </a:fld>
            <a:endParaRPr lang="en-US"/>
          </a:p>
        </p:txBody>
      </p:sp>
    </p:spTree>
    <p:extLst>
      <p:ext uri="{BB962C8B-B14F-4D97-AF65-F5344CB8AC3E}">
        <p14:creationId xmlns:p14="http://schemas.microsoft.com/office/powerpoint/2010/main" val="193919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A1369769-D744-C34E-9426-08A984BFDF79}" type="datetimeFigureOut">
              <a:rPr lang="en-US" smtClean="0"/>
              <a:t>1/24/16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271E10-BD7D-2343-AF25-79A0D21882C8}" type="slidenum">
              <a:rPr lang="en-US" smtClean="0"/>
              <a:t>‹#›</a:t>
            </a:fld>
            <a:endParaRPr lang="en-US"/>
          </a:p>
        </p:txBody>
      </p:sp>
    </p:spTree>
    <p:extLst>
      <p:ext uri="{BB962C8B-B14F-4D97-AF65-F5344CB8AC3E}">
        <p14:creationId xmlns:p14="http://schemas.microsoft.com/office/powerpoint/2010/main" val="148041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69769-D744-C34E-9426-08A984BFDF79}" type="datetimeFigureOut">
              <a:rPr lang="en-US" smtClean="0"/>
              <a:t>1/24/16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271E10-BD7D-2343-AF25-79A0D21882C8}" type="slidenum">
              <a:rPr lang="en-US" smtClean="0"/>
              <a:t>‹#›</a:t>
            </a:fld>
            <a:endParaRPr lang="en-US"/>
          </a:p>
        </p:txBody>
      </p:sp>
    </p:spTree>
    <p:extLst>
      <p:ext uri="{BB962C8B-B14F-4D97-AF65-F5344CB8AC3E}">
        <p14:creationId xmlns:p14="http://schemas.microsoft.com/office/powerpoint/2010/main" val="528210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CA"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A1369769-D744-C34E-9426-08A984BFDF79}" type="datetimeFigureOut">
              <a:rPr lang="en-US" smtClean="0"/>
              <a:t>1/24/16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71E10-BD7D-2343-AF25-79A0D21882C8}" type="slidenum">
              <a:rPr lang="en-US" smtClean="0"/>
              <a:t>‹#›</a:t>
            </a:fld>
            <a:endParaRPr lang="en-US"/>
          </a:p>
        </p:txBody>
      </p:sp>
    </p:spTree>
    <p:extLst>
      <p:ext uri="{BB962C8B-B14F-4D97-AF65-F5344CB8AC3E}">
        <p14:creationId xmlns:p14="http://schemas.microsoft.com/office/powerpoint/2010/main" val="207866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CA"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A1369769-D744-C34E-9426-08A984BFDF79}" type="datetimeFigureOut">
              <a:rPr lang="en-US" smtClean="0"/>
              <a:t>1/24/16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71E10-BD7D-2343-AF25-79A0D21882C8}" type="slidenum">
              <a:rPr lang="en-US" smtClean="0"/>
              <a:t>‹#›</a:t>
            </a:fld>
            <a:endParaRPr lang="en-US"/>
          </a:p>
        </p:txBody>
      </p:sp>
    </p:spTree>
    <p:extLst>
      <p:ext uri="{BB962C8B-B14F-4D97-AF65-F5344CB8AC3E}">
        <p14:creationId xmlns:p14="http://schemas.microsoft.com/office/powerpoint/2010/main" val="8795935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69769-D744-C34E-9426-08A984BFDF79}" type="datetimeFigureOut">
              <a:rPr lang="en-US" smtClean="0"/>
              <a:t>1/24/16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271E10-BD7D-2343-AF25-79A0D21882C8}" type="slidenum">
              <a:rPr lang="en-US" smtClean="0"/>
              <a:t>‹#›</a:t>
            </a:fld>
            <a:endParaRPr lang="en-US"/>
          </a:p>
        </p:txBody>
      </p:sp>
    </p:spTree>
    <p:extLst>
      <p:ext uri="{BB962C8B-B14F-4D97-AF65-F5344CB8AC3E}">
        <p14:creationId xmlns:p14="http://schemas.microsoft.com/office/powerpoint/2010/main" val="1768163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8369" y="1214438"/>
            <a:ext cx="9144000" cy="2387600"/>
          </a:xfrm>
        </p:spPr>
        <p:txBody>
          <a:bodyPr/>
          <a:lstStyle/>
          <a:p>
            <a:r>
              <a:rPr lang="en-US" dirty="0" smtClean="0"/>
              <a:t>Extra Challenge</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Company has a directory where they store concepts, intents, values, etc. These would be used to find meaning in naturally spoken sentences. Currently these words and their meanings are being imported by hand.</a:t>
            </a:r>
          </a:p>
          <a:p>
            <a:r>
              <a:rPr lang="en-US" dirty="0" smtClean="0"/>
              <a:t>We conceived a web crawler who’s purpose would be to train their model to recognize categories of words.</a:t>
            </a:r>
            <a:endParaRPr lang="en-US" dirty="0"/>
          </a:p>
        </p:txBody>
      </p:sp>
      <p:pic>
        <p:nvPicPr>
          <p:cNvPr id="4" name="Picture 3"/>
          <p:cNvPicPr>
            <a:picLocks noChangeAspect="1"/>
          </p:cNvPicPr>
          <p:nvPr/>
        </p:nvPicPr>
        <p:blipFill>
          <a:blip r:embed="rId2"/>
          <a:stretch>
            <a:fillRect/>
          </a:stretch>
        </p:blipFill>
        <p:spPr>
          <a:xfrm>
            <a:off x="2946400" y="745095"/>
            <a:ext cx="6299200" cy="1282700"/>
          </a:xfrm>
          <a:prstGeom prst="rect">
            <a:avLst/>
          </a:prstGeom>
        </p:spPr>
      </p:pic>
    </p:spTree>
    <p:extLst>
      <p:ext uri="{BB962C8B-B14F-4D97-AF65-F5344CB8AC3E}">
        <p14:creationId xmlns:p14="http://schemas.microsoft.com/office/powerpoint/2010/main" val="647351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327" y="107217"/>
            <a:ext cx="10515600" cy="1325563"/>
          </a:xfrm>
        </p:spPr>
        <p:txBody>
          <a:bodyPr/>
          <a:lstStyle/>
          <a:p>
            <a:r>
              <a:rPr lang="en-US" dirty="0" smtClean="0"/>
              <a:t>Finally,</a:t>
            </a:r>
            <a:endParaRPr lang="en-US" dirty="0"/>
          </a:p>
        </p:txBody>
      </p:sp>
      <p:graphicFrame>
        <p:nvGraphicFramePr>
          <p:cNvPr id="4" name="Content Placeholder 7"/>
          <p:cNvGraphicFramePr>
            <a:graphicFrameLocks noGrp="1"/>
          </p:cNvGraphicFramePr>
          <p:nvPr>
            <p:ph idx="1"/>
            <p:extLst>
              <p:ext uri="{D42A27DB-BD31-4B8C-83A1-F6EECF244321}">
                <p14:modId xmlns:p14="http://schemas.microsoft.com/office/powerpoint/2010/main" val="99093434"/>
              </p:ext>
            </p:extLst>
          </p:nvPr>
        </p:nvGraphicFramePr>
        <p:xfrm>
          <a:off x="1098941" y="-168701"/>
          <a:ext cx="7621313" cy="4779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916329" y="3635898"/>
            <a:ext cx="1102113" cy="551056"/>
            <a:chOff x="550" y="1589171"/>
            <a:chExt cx="1102113" cy="551056"/>
          </a:xfrm>
        </p:grpSpPr>
        <p:sp>
          <p:nvSpPr>
            <p:cNvPr id="13" name="Rectangle 12"/>
            <p:cNvSpPr/>
            <p:nvPr/>
          </p:nvSpPr>
          <p:spPr>
            <a:xfrm>
              <a:off x="550" y="1589171"/>
              <a:ext cx="1102113" cy="551056"/>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ectangle 13"/>
            <p:cNvSpPr/>
            <p:nvPr/>
          </p:nvSpPr>
          <p:spPr>
            <a:xfrm>
              <a:off x="550" y="1589171"/>
              <a:ext cx="1102113" cy="551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Holland House</a:t>
              </a:r>
              <a:endParaRPr lang="en-US" sz="1600" kern="1200" dirty="0"/>
            </a:p>
          </p:txBody>
        </p:sp>
      </p:grpSp>
      <p:grpSp>
        <p:nvGrpSpPr>
          <p:cNvPr id="7" name="Group 6"/>
          <p:cNvGrpSpPr/>
          <p:nvPr/>
        </p:nvGrpSpPr>
        <p:grpSpPr>
          <a:xfrm>
            <a:off x="916329" y="4476353"/>
            <a:ext cx="1102113" cy="551056"/>
            <a:chOff x="1334107" y="1589171"/>
            <a:chExt cx="1102113" cy="551056"/>
          </a:xfrm>
        </p:grpSpPr>
        <p:sp>
          <p:nvSpPr>
            <p:cNvPr id="11" name="Rectangle 10"/>
            <p:cNvSpPr/>
            <p:nvPr/>
          </p:nvSpPr>
          <p:spPr>
            <a:xfrm>
              <a:off x="1334107" y="1589171"/>
              <a:ext cx="1102113" cy="551056"/>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11"/>
            <p:cNvSpPr/>
            <p:nvPr/>
          </p:nvSpPr>
          <p:spPr>
            <a:xfrm>
              <a:off x="1334107" y="1589171"/>
              <a:ext cx="1102113" cy="551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Food</a:t>
              </a:r>
              <a:endParaRPr lang="en-US" sz="1600" kern="1200" dirty="0"/>
            </a:p>
          </p:txBody>
        </p:sp>
      </p:grpSp>
      <p:grpSp>
        <p:nvGrpSpPr>
          <p:cNvPr id="8" name="Group 7"/>
          <p:cNvGrpSpPr/>
          <p:nvPr/>
        </p:nvGrpSpPr>
        <p:grpSpPr>
          <a:xfrm>
            <a:off x="916328" y="5316808"/>
            <a:ext cx="1102113" cy="551056"/>
            <a:chOff x="2667664" y="1589171"/>
            <a:chExt cx="1102113" cy="551056"/>
          </a:xfrm>
        </p:grpSpPr>
        <p:sp>
          <p:nvSpPr>
            <p:cNvPr id="9" name="Rectangle 8"/>
            <p:cNvSpPr/>
            <p:nvPr/>
          </p:nvSpPr>
          <p:spPr>
            <a:xfrm>
              <a:off x="2667664" y="1589171"/>
              <a:ext cx="1102113" cy="551056"/>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angle 9"/>
            <p:cNvSpPr/>
            <p:nvPr/>
          </p:nvSpPr>
          <p:spPr>
            <a:xfrm>
              <a:off x="2667664" y="1589171"/>
              <a:ext cx="1102113" cy="551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Drink</a:t>
              </a:r>
              <a:endParaRPr lang="en-US" sz="1600" kern="1200" dirty="0"/>
            </a:p>
          </p:txBody>
        </p:sp>
      </p:grpSp>
      <p:cxnSp>
        <p:nvCxnSpPr>
          <p:cNvPr id="16" name="Straight Arrow Connector 15"/>
          <p:cNvCxnSpPr/>
          <p:nvPr/>
        </p:nvCxnSpPr>
        <p:spPr>
          <a:xfrm>
            <a:off x="2230245" y="3911426"/>
            <a:ext cx="2297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230244" y="4751881"/>
            <a:ext cx="3546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230244" y="5574816"/>
            <a:ext cx="2297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rotWithShape="1">
          <a:blip r:embed="rId7">
            <a:extLst>
              <a:ext uri="{28A0092B-C50C-407E-A947-70E740481C1C}">
                <a14:useLocalDpi xmlns:a14="http://schemas.microsoft.com/office/drawing/2010/main" val="0"/>
              </a:ext>
            </a:extLst>
          </a:blip>
          <a:srcRect l="-1937" t="17338" r="1937" b="44957"/>
          <a:stretch/>
        </p:blipFill>
        <p:spPr>
          <a:xfrm>
            <a:off x="5946541" y="3864601"/>
            <a:ext cx="1151209" cy="1382751"/>
          </a:xfrm>
          <a:prstGeom prst="rect">
            <a:avLst/>
          </a:prstGeom>
        </p:spPr>
      </p:pic>
      <p:grpSp>
        <p:nvGrpSpPr>
          <p:cNvPr id="22" name="Group 21"/>
          <p:cNvGrpSpPr/>
          <p:nvPr/>
        </p:nvGrpSpPr>
        <p:grpSpPr>
          <a:xfrm>
            <a:off x="8720254" y="1573960"/>
            <a:ext cx="2984196" cy="1204334"/>
            <a:chOff x="3699842" y="2919551"/>
            <a:chExt cx="3546385" cy="679591"/>
          </a:xfrm>
        </p:grpSpPr>
        <p:sp>
          <p:nvSpPr>
            <p:cNvPr id="23" name="Round Same Side Corner Rectangle 22"/>
            <p:cNvSpPr/>
            <p:nvPr/>
          </p:nvSpPr>
          <p:spPr>
            <a:xfrm rot="10800000">
              <a:off x="3869721" y="2919552"/>
              <a:ext cx="3376506" cy="679590"/>
            </a:xfrm>
            <a:prstGeom prst="round2SameRect">
              <a:avLst>
                <a:gd name="adj1" fmla="val 10500"/>
                <a:gd name="adj2" fmla="val 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4" name="Round Same Side Corner Rectangle 4"/>
            <p:cNvSpPr/>
            <p:nvPr/>
          </p:nvSpPr>
          <p:spPr>
            <a:xfrm>
              <a:off x="3699842" y="2919551"/>
              <a:ext cx="3334706" cy="6586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9352" tIns="149352" rIns="149352" bIns="149352" numCol="1" spcCol="1270" anchor="t" anchorCtr="0">
              <a:noAutofit/>
            </a:bodyPr>
            <a:lstStyle/>
            <a:p>
              <a:pPr lvl="0" algn="ctr" defTabSz="933450">
                <a:lnSpc>
                  <a:spcPct val="90000"/>
                </a:lnSpc>
                <a:spcBef>
                  <a:spcPct val="0"/>
                </a:spcBef>
                <a:spcAft>
                  <a:spcPct val="35000"/>
                </a:spcAft>
              </a:pPr>
              <a:r>
                <a:rPr lang="en-US" sz="2100" kern="1200" dirty="0" smtClean="0"/>
                <a:t>Step 3</a:t>
              </a:r>
            </a:p>
            <a:p>
              <a:pPr lvl="0" algn="ctr" defTabSz="933450">
                <a:lnSpc>
                  <a:spcPct val="90000"/>
                </a:lnSpc>
                <a:spcBef>
                  <a:spcPct val="0"/>
                </a:spcBef>
                <a:spcAft>
                  <a:spcPct val="35000"/>
                </a:spcAft>
              </a:pPr>
              <a:r>
                <a:rPr lang="en-US" sz="2100" dirty="0" smtClean="0"/>
                <a:t>Generate JSON file</a:t>
              </a:r>
              <a:endParaRPr lang="en-US" sz="2100" kern="1200" dirty="0"/>
            </a:p>
          </p:txBody>
        </p:sp>
      </p:grpSp>
      <p:sp>
        <p:nvSpPr>
          <p:cNvPr id="25" name="TextBox 24"/>
          <p:cNvSpPr txBox="1"/>
          <p:nvPr/>
        </p:nvSpPr>
        <p:spPr>
          <a:xfrm>
            <a:off x="9238240" y="3218270"/>
            <a:ext cx="2288088" cy="646331"/>
          </a:xfrm>
          <a:prstGeom prst="rect">
            <a:avLst/>
          </a:prstGeom>
          <a:noFill/>
          <a:ln>
            <a:solidFill>
              <a:schemeClr val="accent1"/>
            </a:solidFill>
          </a:ln>
        </p:spPr>
        <p:txBody>
          <a:bodyPr wrap="square" rtlCol="0">
            <a:spAutoFit/>
          </a:bodyPr>
          <a:lstStyle/>
          <a:p>
            <a:r>
              <a:rPr lang="en-US" smtClean="0"/>
              <a:t>Food Item : {“lemon”, “prunes”, “herb” …}</a:t>
            </a:r>
            <a:endParaRPr lang="en-US"/>
          </a:p>
        </p:txBody>
      </p:sp>
      <p:sp>
        <p:nvSpPr>
          <p:cNvPr id="26" name="TextBox 25"/>
          <p:cNvSpPr txBox="1"/>
          <p:nvPr/>
        </p:nvSpPr>
        <p:spPr>
          <a:xfrm>
            <a:off x="9238240" y="4186954"/>
            <a:ext cx="2159006" cy="1477328"/>
          </a:xfrm>
          <a:prstGeom prst="rect">
            <a:avLst/>
          </a:prstGeom>
          <a:noFill/>
        </p:spPr>
        <p:txBody>
          <a:bodyPr wrap="square" rtlCol="0">
            <a:spAutoFit/>
          </a:bodyPr>
          <a:lstStyle/>
          <a:p>
            <a:r>
              <a:rPr lang="en-US" dirty="0" smtClean="0"/>
              <a:t>For words that have popularity &gt; 80% (or any </a:t>
            </a:r>
            <a:r>
              <a:rPr lang="en-US" smtClean="0"/>
              <a:t>specified threshold) we can generate a JSON file.</a:t>
            </a:r>
            <a:endParaRPr lang="en-US"/>
          </a:p>
        </p:txBody>
      </p:sp>
    </p:spTree>
    <p:extLst>
      <p:ext uri="{BB962C8B-B14F-4D97-AF65-F5344CB8AC3E}">
        <p14:creationId xmlns:p14="http://schemas.microsoft.com/office/powerpoint/2010/main" val="1986594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47493" y="1417843"/>
            <a:ext cx="2984196" cy="1204334"/>
            <a:chOff x="3699842" y="2919551"/>
            <a:chExt cx="3546385" cy="679591"/>
          </a:xfrm>
        </p:grpSpPr>
        <p:sp>
          <p:nvSpPr>
            <p:cNvPr id="5" name="Round Same Side Corner Rectangle 4"/>
            <p:cNvSpPr/>
            <p:nvPr/>
          </p:nvSpPr>
          <p:spPr>
            <a:xfrm rot="10800000">
              <a:off x="3869721" y="2919552"/>
              <a:ext cx="3376506" cy="679590"/>
            </a:xfrm>
            <a:prstGeom prst="round2SameRect">
              <a:avLst>
                <a:gd name="adj1" fmla="val 10500"/>
                <a:gd name="adj2" fmla="val 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Round Same Side Corner Rectangle 4"/>
            <p:cNvSpPr/>
            <p:nvPr/>
          </p:nvSpPr>
          <p:spPr>
            <a:xfrm>
              <a:off x="3699842" y="2919551"/>
              <a:ext cx="3334706" cy="6586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9352" tIns="149352" rIns="149352" bIns="149352" numCol="1" spcCol="1270" anchor="t" anchorCtr="0">
              <a:noAutofit/>
            </a:bodyPr>
            <a:lstStyle/>
            <a:p>
              <a:pPr lvl="0" algn="ctr" defTabSz="933450">
                <a:lnSpc>
                  <a:spcPct val="90000"/>
                </a:lnSpc>
                <a:spcBef>
                  <a:spcPct val="0"/>
                </a:spcBef>
                <a:spcAft>
                  <a:spcPct val="35000"/>
                </a:spcAft>
              </a:pPr>
              <a:r>
                <a:rPr lang="en-US" sz="2100" kern="1200" dirty="0" smtClean="0"/>
                <a:t>Step 3</a:t>
              </a:r>
            </a:p>
            <a:p>
              <a:pPr lvl="0" algn="ctr" defTabSz="933450">
                <a:lnSpc>
                  <a:spcPct val="90000"/>
                </a:lnSpc>
                <a:spcBef>
                  <a:spcPct val="0"/>
                </a:spcBef>
                <a:spcAft>
                  <a:spcPct val="35000"/>
                </a:spcAft>
              </a:pPr>
              <a:r>
                <a:rPr lang="en-US" sz="2100" dirty="0" smtClean="0"/>
                <a:t>Generate JSON file</a:t>
              </a:r>
              <a:endParaRPr lang="en-US" sz="2100" kern="1200" dirty="0"/>
            </a:p>
          </p:txBody>
        </p:sp>
      </p:grpSp>
      <p:sp>
        <p:nvSpPr>
          <p:cNvPr id="7" name="TextBox 6"/>
          <p:cNvSpPr txBox="1"/>
          <p:nvPr/>
        </p:nvSpPr>
        <p:spPr>
          <a:xfrm>
            <a:off x="1365479" y="3062153"/>
            <a:ext cx="2288088" cy="646331"/>
          </a:xfrm>
          <a:prstGeom prst="rect">
            <a:avLst/>
          </a:prstGeom>
          <a:noFill/>
          <a:ln>
            <a:solidFill>
              <a:schemeClr val="accent1"/>
            </a:solidFill>
          </a:ln>
        </p:spPr>
        <p:txBody>
          <a:bodyPr wrap="square" rtlCol="0">
            <a:spAutoFit/>
          </a:bodyPr>
          <a:lstStyle/>
          <a:p>
            <a:r>
              <a:rPr lang="en-US" smtClean="0"/>
              <a:t>Food Item : {“lemon”, “prunes”, “herb” …}</a:t>
            </a:r>
            <a:endParaRPr lang="en-US"/>
          </a:p>
        </p:txBody>
      </p:sp>
      <p:sp>
        <p:nvSpPr>
          <p:cNvPr id="8" name="TextBox 7"/>
          <p:cNvSpPr txBox="1"/>
          <p:nvPr/>
        </p:nvSpPr>
        <p:spPr>
          <a:xfrm>
            <a:off x="1365479" y="4030837"/>
            <a:ext cx="2159006" cy="1477328"/>
          </a:xfrm>
          <a:prstGeom prst="rect">
            <a:avLst/>
          </a:prstGeom>
          <a:noFill/>
        </p:spPr>
        <p:txBody>
          <a:bodyPr wrap="square" rtlCol="0">
            <a:spAutoFit/>
          </a:bodyPr>
          <a:lstStyle/>
          <a:p>
            <a:r>
              <a:rPr lang="en-US" dirty="0" smtClean="0"/>
              <a:t>For words that have popularity &gt; 80% (or any </a:t>
            </a:r>
            <a:r>
              <a:rPr lang="en-US" smtClean="0"/>
              <a:t>specified threshold) we can generate a JSON file.</a:t>
            </a:r>
            <a:endParaRPr lang="en-US"/>
          </a:p>
        </p:txBody>
      </p:sp>
      <p:sp>
        <p:nvSpPr>
          <p:cNvPr id="9" name="Right Arrow 8"/>
          <p:cNvSpPr/>
          <p:nvPr/>
        </p:nvSpPr>
        <p:spPr>
          <a:xfrm>
            <a:off x="4503225" y="2819628"/>
            <a:ext cx="1736142" cy="485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828578" y="4631002"/>
            <a:ext cx="5058621" cy="1200329"/>
          </a:xfrm>
          <a:prstGeom prst="rect">
            <a:avLst/>
          </a:prstGeom>
          <a:noFill/>
        </p:spPr>
        <p:txBody>
          <a:bodyPr wrap="square" rtlCol="0">
            <a:spAutoFit/>
          </a:bodyPr>
          <a:lstStyle/>
          <a:p>
            <a:r>
              <a:rPr lang="en-US" dirty="0" smtClean="0"/>
              <a:t>The JSON file will be (manually) uploaded into Experience Studio where the data we collected will be converted to a usable format. This will eliminate or reduce the need to input values by hand.</a:t>
            </a:r>
            <a:endParaRPr lang="en-US" dirty="0"/>
          </a:p>
        </p:txBody>
      </p:sp>
      <p:sp>
        <p:nvSpPr>
          <p:cNvPr id="12" name="Frame 11"/>
          <p:cNvSpPr/>
          <p:nvPr/>
        </p:nvSpPr>
        <p:spPr>
          <a:xfrm>
            <a:off x="515821" y="787084"/>
            <a:ext cx="3858322" cy="5196468"/>
          </a:xfrm>
          <a:prstGeom prst="frame">
            <a:avLst>
              <a:gd name="adj1" fmla="val 15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839" y="1417843"/>
            <a:ext cx="5311793" cy="2858280"/>
          </a:xfrm>
          <a:prstGeom prst="rect">
            <a:avLst/>
          </a:prstGeom>
        </p:spPr>
      </p:pic>
    </p:spTree>
    <p:extLst>
      <p:ext uri="{BB962C8B-B14F-4D97-AF65-F5344CB8AC3E}">
        <p14:creationId xmlns:p14="http://schemas.microsoft.com/office/powerpoint/2010/main" val="543826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3785" y="4858756"/>
            <a:ext cx="4930698" cy="962180"/>
          </a:xfrm>
        </p:spPr>
        <p:txBody>
          <a:bodyPr/>
          <a:lstStyle/>
          <a:p>
            <a:pPr marL="0" indent="0">
              <a:buNone/>
            </a:pPr>
            <a:r>
              <a:rPr lang="en-US" dirty="0" smtClean="0"/>
              <a:t>Nicole </a:t>
            </a:r>
            <a:r>
              <a:rPr lang="en-US" smtClean="0"/>
              <a:t>Ayalon</a:t>
            </a:r>
            <a:r>
              <a:rPr lang="en-US" dirty="0" smtClean="0"/>
              <a:t> and Chelsea Ma</a:t>
            </a:r>
          </a:p>
        </p:txBody>
      </p:sp>
    </p:spTree>
    <p:extLst>
      <p:ext uri="{BB962C8B-B14F-4D97-AF65-F5344CB8AC3E}">
        <p14:creationId xmlns:p14="http://schemas.microsoft.com/office/powerpoint/2010/main" val="2128409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257549"/>
            <a:ext cx="8682318" cy="710640"/>
          </a:xfrm>
        </p:spPr>
        <p:txBody>
          <a:bodyPr/>
          <a:lstStyle/>
          <a:p>
            <a:r>
              <a:rPr lang="en-US" dirty="0" smtClean="0"/>
              <a:t>Outline of Program</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028091873"/>
              </p:ext>
            </p:extLst>
          </p:nvPr>
        </p:nvGraphicFramePr>
        <p:xfrm>
          <a:off x="340658" y="257549"/>
          <a:ext cx="9867643" cy="5847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580572" y="5781799"/>
            <a:ext cx="11134395" cy="646331"/>
          </a:xfrm>
          <a:prstGeom prst="rect">
            <a:avLst/>
          </a:prstGeom>
          <a:noFill/>
        </p:spPr>
        <p:txBody>
          <a:bodyPr wrap="none" rtlCol="0">
            <a:spAutoFit/>
          </a:bodyPr>
          <a:lstStyle/>
          <a:p>
            <a:r>
              <a:rPr lang="en-US" dirty="0" smtClean="0"/>
              <a:t>Our program currently would only store 3 links from the homepage, and parse the text on each of those webpages. </a:t>
            </a:r>
          </a:p>
          <a:p>
            <a:r>
              <a:rPr lang="en-US" dirty="0" smtClean="0"/>
              <a:t>Obviously this is not optimal and should be extended to scan all links and multiple levels of depth.</a:t>
            </a:r>
            <a:endParaRPr lang="en-US" dirty="0"/>
          </a:p>
        </p:txBody>
      </p:sp>
    </p:spTree>
    <p:extLst>
      <p:ext uri="{BB962C8B-B14F-4D97-AF65-F5344CB8AC3E}">
        <p14:creationId xmlns:p14="http://schemas.microsoft.com/office/powerpoint/2010/main" val="721379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90623" y="446212"/>
            <a:ext cx="4625337" cy="2794630"/>
          </a:xfrm>
          <a:prstGeom prst="roundRect">
            <a:avLst>
              <a:gd name="adj" fmla="val 10000"/>
            </a:avLst>
          </a:prstGeom>
          <a:blipFill>
            <a:blip r:embed="rId2">
              <a:extLst>
                <a:ext uri="{28A0092B-C50C-407E-A947-70E740481C1C}">
                  <a14:useLocalDpi xmlns:a14="http://schemas.microsoft.com/office/drawing/2010/main" val="0"/>
                </a:ext>
              </a:extLst>
            </a:blip>
            <a:srcRect/>
            <a:stretch>
              <a:fillRect t="-26000" b="-26000"/>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nvGrpSpPr>
          <p:cNvPr id="5" name="Group 4"/>
          <p:cNvGrpSpPr/>
          <p:nvPr/>
        </p:nvGrpSpPr>
        <p:grpSpPr>
          <a:xfrm>
            <a:off x="417437" y="3388027"/>
            <a:ext cx="4371709" cy="831452"/>
            <a:chOff x="423734" y="4208413"/>
            <a:chExt cx="4371709" cy="831452"/>
          </a:xfrm>
        </p:grpSpPr>
        <p:sp>
          <p:nvSpPr>
            <p:cNvPr id="6" name="Round Same Side Corner Rectangle 5"/>
            <p:cNvSpPr/>
            <p:nvPr/>
          </p:nvSpPr>
          <p:spPr>
            <a:xfrm rot="10800000">
              <a:off x="423734" y="4208413"/>
              <a:ext cx="4371709" cy="831452"/>
            </a:xfrm>
            <a:prstGeom prst="round2SameRect">
              <a:avLst>
                <a:gd name="adj1" fmla="val 10500"/>
                <a:gd name="adj2" fmla="val 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Round Same Side Corner Rectangle 5"/>
            <p:cNvSpPr/>
            <p:nvPr/>
          </p:nvSpPr>
          <p:spPr>
            <a:xfrm rot="21600000">
              <a:off x="449304" y="4208413"/>
              <a:ext cx="4320569" cy="8058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12" tIns="184912" rIns="184912" bIns="184912" numCol="1" spcCol="1270" anchor="t" anchorCtr="0">
              <a:noAutofit/>
            </a:bodyPr>
            <a:lstStyle/>
            <a:p>
              <a:pPr lvl="0" algn="ctr" defTabSz="1155700">
                <a:lnSpc>
                  <a:spcPct val="90000"/>
                </a:lnSpc>
                <a:spcBef>
                  <a:spcPct val="0"/>
                </a:spcBef>
                <a:spcAft>
                  <a:spcPct val="35000"/>
                </a:spcAft>
              </a:pPr>
              <a:r>
                <a:rPr lang="en-US" sz="2600" kern="1200" dirty="0" smtClean="0"/>
                <a:t>LEVEL 1 LINKS</a:t>
              </a:r>
              <a:endParaRPr lang="en-US" sz="2600" kern="1200" dirty="0"/>
            </a:p>
          </p:txBody>
        </p:sp>
      </p:grpSp>
      <p:sp>
        <p:nvSpPr>
          <p:cNvPr id="8" name="TextBox 7"/>
          <p:cNvSpPr txBox="1"/>
          <p:nvPr/>
        </p:nvSpPr>
        <p:spPr>
          <a:xfrm>
            <a:off x="5561351" y="629587"/>
            <a:ext cx="5156616" cy="646331"/>
          </a:xfrm>
          <a:prstGeom prst="rect">
            <a:avLst/>
          </a:prstGeom>
          <a:noFill/>
        </p:spPr>
        <p:txBody>
          <a:bodyPr wrap="square" rtlCol="0">
            <a:spAutoFit/>
          </a:bodyPr>
          <a:lstStyle/>
          <a:p>
            <a:r>
              <a:rPr lang="en-US" dirty="0" smtClean="0"/>
              <a:t>We scan the home page of a given website and store all the link names as separate nodes in a graph (tree).</a:t>
            </a:r>
            <a:endParaRPr lang="en-US" dirty="0"/>
          </a:p>
        </p:txBody>
      </p:sp>
      <p:graphicFrame>
        <p:nvGraphicFramePr>
          <p:cNvPr id="9" name="Diagram 8"/>
          <p:cNvGraphicFramePr/>
          <p:nvPr>
            <p:extLst>
              <p:ext uri="{D42A27DB-BD31-4B8C-83A1-F6EECF244321}">
                <p14:modId xmlns:p14="http://schemas.microsoft.com/office/powerpoint/2010/main" val="1149583154"/>
              </p:ext>
            </p:extLst>
          </p:nvPr>
        </p:nvGraphicFramePr>
        <p:xfrm>
          <a:off x="5314847" y="629587"/>
          <a:ext cx="6437443" cy="45119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7706255" y="4426857"/>
            <a:ext cx="3713039" cy="1477328"/>
          </a:xfrm>
          <a:prstGeom prst="rect">
            <a:avLst/>
          </a:prstGeom>
          <a:noFill/>
        </p:spPr>
        <p:txBody>
          <a:bodyPr wrap="square" rtlCol="0">
            <a:spAutoFit/>
          </a:bodyPr>
          <a:lstStyle/>
          <a:p>
            <a:r>
              <a:rPr lang="en-US" dirty="0" smtClean="0"/>
              <a:t>The child nodes would contain </a:t>
            </a:r>
            <a:r>
              <a:rPr lang="en-US" dirty="0" err="1" smtClean="0"/>
              <a:t>hashmaps</a:t>
            </a:r>
            <a:r>
              <a:rPr lang="en-US" dirty="0" smtClean="0"/>
              <a:t> with the parsed text of each webpage stored as individual words and the frequency at which they appear.</a:t>
            </a:r>
            <a:endParaRPr lang="en-US" dirty="0"/>
          </a:p>
        </p:txBody>
      </p:sp>
      <p:cxnSp>
        <p:nvCxnSpPr>
          <p:cNvPr id="12" name="Curved Connector 11"/>
          <p:cNvCxnSpPr/>
          <p:nvPr/>
        </p:nvCxnSpPr>
        <p:spPr>
          <a:xfrm rot="10800000">
            <a:off x="6531430" y="3388027"/>
            <a:ext cx="1174825" cy="115840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30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grpSp>
        <p:nvGrpSpPr>
          <p:cNvPr id="5" name="Group 4"/>
          <p:cNvGrpSpPr/>
          <p:nvPr/>
        </p:nvGrpSpPr>
        <p:grpSpPr>
          <a:xfrm>
            <a:off x="6503443" y="4452621"/>
            <a:ext cx="4371709" cy="831452"/>
            <a:chOff x="423734" y="4208413"/>
            <a:chExt cx="4371709" cy="831452"/>
          </a:xfrm>
        </p:grpSpPr>
        <p:sp>
          <p:nvSpPr>
            <p:cNvPr id="6" name="Round Same Side Corner Rectangle 5"/>
            <p:cNvSpPr/>
            <p:nvPr/>
          </p:nvSpPr>
          <p:spPr>
            <a:xfrm rot="10800000">
              <a:off x="423734" y="4208413"/>
              <a:ext cx="4371709" cy="831452"/>
            </a:xfrm>
            <a:prstGeom prst="round2SameRect">
              <a:avLst>
                <a:gd name="adj1" fmla="val 10500"/>
                <a:gd name="adj2" fmla="val 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Round Same Side Corner Rectangle 5"/>
            <p:cNvSpPr/>
            <p:nvPr/>
          </p:nvSpPr>
          <p:spPr>
            <a:xfrm>
              <a:off x="449304" y="4208413"/>
              <a:ext cx="4320569" cy="8058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12" tIns="184912" rIns="184912" bIns="184912" numCol="1" spcCol="1270" anchor="t" anchorCtr="0">
              <a:noAutofit/>
            </a:bodyPr>
            <a:lstStyle/>
            <a:p>
              <a:pPr lvl="0" algn="ctr" defTabSz="1155700">
                <a:lnSpc>
                  <a:spcPct val="90000"/>
                </a:lnSpc>
                <a:spcBef>
                  <a:spcPct val="0"/>
                </a:spcBef>
                <a:spcAft>
                  <a:spcPct val="35000"/>
                </a:spcAft>
              </a:pPr>
              <a:r>
                <a:rPr lang="en-US" sz="2600" kern="1200" dirty="0" smtClean="0"/>
                <a:t>LEVEL 1 LINKS</a:t>
              </a:r>
              <a:endParaRPr lang="en-US" sz="2600" kern="1200" dirty="0"/>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1320" y="365125"/>
            <a:ext cx="6460969" cy="3979526"/>
          </a:xfrm>
          <a:prstGeom prst="rect">
            <a:avLst/>
          </a:prstGeom>
        </p:spPr>
      </p:pic>
      <p:sp>
        <p:nvSpPr>
          <p:cNvPr id="9" name="Straight Connector 3"/>
          <p:cNvSpPr/>
          <p:nvPr/>
        </p:nvSpPr>
        <p:spPr>
          <a:xfrm>
            <a:off x="1090236" y="5413408"/>
            <a:ext cx="91440" cy="231443"/>
          </a:xfrm>
          <a:custGeom>
            <a:avLst/>
            <a:gdLst/>
            <a:ahLst/>
            <a:cxnLst/>
            <a:rect l="0" t="0" r="0" b="0"/>
            <a:pathLst>
              <a:path>
                <a:moveTo>
                  <a:pt x="45720" y="0"/>
                </a:moveTo>
                <a:lnTo>
                  <a:pt x="45720" y="23144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10" name="Group 9"/>
          <p:cNvGrpSpPr/>
          <p:nvPr/>
        </p:nvGrpSpPr>
        <p:grpSpPr>
          <a:xfrm>
            <a:off x="584900" y="4862351"/>
            <a:ext cx="1102113" cy="551056"/>
            <a:chOff x="550" y="1589171"/>
            <a:chExt cx="1102113" cy="551056"/>
          </a:xfrm>
        </p:grpSpPr>
        <p:sp>
          <p:nvSpPr>
            <p:cNvPr id="23" name="Rectangle 22"/>
            <p:cNvSpPr/>
            <p:nvPr/>
          </p:nvSpPr>
          <p:spPr>
            <a:xfrm>
              <a:off x="550" y="1589171"/>
              <a:ext cx="1102113" cy="551056"/>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Rectangle 23"/>
            <p:cNvSpPr/>
            <p:nvPr/>
          </p:nvSpPr>
          <p:spPr>
            <a:xfrm>
              <a:off x="550" y="1589171"/>
              <a:ext cx="1102113" cy="551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About</a:t>
              </a:r>
              <a:endParaRPr lang="en-US" sz="1600" kern="1200" dirty="0"/>
            </a:p>
          </p:txBody>
        </p:sp>
      </p:grpSp>
      <p:grpSp>
        <p:nvGrpSpPr>
          <p:cNvPr id="11" name="Group 10"/>
          <p:cNvGrpSpPr/>
          <p:nvPr/>
        </p:nvGrpSpPr>
        <p:grpSpPr>
          <a:xfrm>
            <a:off x="584900" y="5644852"/>
            <a:ext cx="1102113" cy="551056"/>
            <a:chOff x="550" y="2371672"/>
            <a:chExt cx="1102113" cy="551056"/>
          </a:xfrm>
        </p:grpSpPr>
        <p:sp>
          <p:nvSpPr>
            <p:cNvPr id="21" name="Rectangle 20"/>
            <p:cNvSpPr/>
            <p:nvPr/>
          </p:nvSpPr>
          <p:spPr>
            <a:xfrm>
              <a:off x="550" y="2371672"/>
              <a:ext cx="1102113" cy="551056"/>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Rectangle 21"/>
            <p:cNvSpPr/>
            <p:nvPr/>
          </p:nvSpPr>
          <p:spPr>
            <a:xfrm>
              <a:off x="550" y="2371672"/>
              <a:ext cx="1102113" cy="551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en-US" sz="1600" kern="1200"/>
            </a:p>
          </p:txBody>
        </p:sp>
      </p:grpSp>
      <p:grpSp>
        <p:nvGrpSpPr>
          <p:cNvPr id="12" name="Group 11"/>
          <p:cNvGrpSpPr/>
          <p:nvPr/>
        </p:nvGrpSpPr>
        <p:grpSpPr>
          <a:xfrm>
            <a:off x="1918457" y="4862351"/>
            <a:ext cx="1102113" cy="551056"/>
            <a:chOff x="1334107" y="1589171"/>
            <a:chExt cx="1102113" cy="551056"/>
          </a:xfrm>
        </p:grpSpPr>
        <p:sp>
          <p:nvSpPr>
            <p:cNvPr id="19" name="Rectangle 18"/>
            <p:cNvSpPr/>
            <p:nvPr/>
          </p:nvSpPr>
          <p:spPr>
            <a:xfrm>
              <a:off x="1334107" y="1589171"/>
              <a:ext cx="1102113" cy="551056"/>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19"/>
            <p:cNvSpPr/>
            <p:nvPr/>
          </p:nvSpPr>
          <p:spPr>
            <a:xfrm>
              <a:off x="1334107" y="1589171"/>
              <a:ext cx="1102113" cy="551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Reservations</a:t>
              </a:r>
              <a:endParaRPr lang="en-US" sz="1600" kern="1200" dirty="0"/>
            </a:p>
          </p:txBody>
        </p:sp>
      </p:grpSp>
      <p:grpSp>
        <p:nvGrpSpPr>
          <p:cNvPr id="13" name="Group 12"/>
          <p:cNvGrpSpPr/>
          <p:nvPr/>
        </p:nvGrpSpPr>
        <p:grpSpPr>
          <a:xfrm>
            <a:off x="3252014" y="4862351"/>
            <a:ext cx="1102113" cy="551056"/>
            <a:chOff x="2667664" y="1589171"/>
            <a:chExt cx="1102113" cy="551056"/>
          </a:xfrm>
        </p:grpSpPr>
        <p:sp>
          <p:nvSpPr>
            <p:cNvPr id="17" name="Rectangle 16"/>
            <p:cNvSpPr/>
            <p:nvPr/>
          </p:nvSpPr>
          <p:spPr>
            <a:xfrm>
              <a:off x="2667664" y="1589171"/>
              <a:ext cx="1102113" cy="551056"/>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ectangle 17"/>
            <p:cNvSpPr/>
            <p:nvPr/>
          </p:nvSpPr>
          <p:spPr>
            <a:xfrm>
              <a:off x="2667664" y="1589171"/>
              <a:ext cx="1102113" cy="551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Menu</a:t>
              </a:r>
              <a:endParaRPr lang="en-US" sz="1600" kern="1200" dirty="0"/>
            </a:p>
          </p:txBody>
        </p:sp>
      </p:grpSp>
      <p:grpSp>
        <p:nvGrpSpPr>
          <p:cNvPr id="14" name="Group 13"/>
          <p:cNvGrpSpPr/>
          <p:nvPr/>
        </p:nvGrpSpPr>
        <p:grpSpPr>
          <a:xfrm>
            <a:off x="4585572" y="4862351"/>
            <a:ext cx="1102113" cy="551056"/>
            <a:chOff x="4001222" y="1589171"/>
            <a:chExt cx="1102113" cy="551056"/>
          </a:xfrm>
        </p:grpSpPr>
        <p:sp>
          <p:nvSpPr>
            <p:cNvPr id="15" name="Rectangle 14"/>
            <p:cNvSpPr/>
            <p:nvPr/>
          </p:nvSpPr>
          <p:spPr>
            <a:xfrm>
              <a:off x="4001222" y="1589171"/>
              <a:ext cx="1102113" cy="551056"/>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15"/>
            <p:cNvSpPr/>
            <p:nvPr/>
          </p:nvSpPr>
          <p:spPr>
            <a:xfrm>
              <a:off x="4001222" y="1589171"/>
              <a:ext cx="1102113" cy="551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Private Dinning</a:t>
              </a:r>
              <a:endParaRPr lang="en-US" sz="1600" kern="1200" dirty="0"/>
            </a:p>
          </p:txBody>
        </p:sp>
      </p:grpSp>
    </p:spTree>
    <p:extLst>
      <p:ext uri="{BB962C8B-B14F-4D97-AF65-F5344CB8AC3E}">
        <p14:creationId xmlns:p14="http://schemas.microsoft.com/office/powerpoint/2010/main" val="1005349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 we know that ‘Menu’ and ‘Food’ will lead to the same type of page? </a:t>
            </a:r>
            <a:endParaRPr lang="en-US" dirty="0"/>
          </a:p>
        </p:txBody>
      </p:sp>
      <p:sp>
        <p:nvSpPr>
          <p:cNvPr id="3" name="Content Placeholder 2"/>
          <p:cNvSpPr>
            <a:spLocks noGrp="1"/>
          </p:cNvSpPr>
          <p:nvPr>
            <p:ph idx="1"/>
          </p:nvPr>
        </p:nvSpPr>
        <p:spPr/>
        <p:txBody>
          <a:bodyPr/>
          <a:lstStyle/>
          <a:p>
            <a:pPr marL="0" indent="0">
              <a:buNone/>
            </a:pPr>
            <a:r>
              <a:rPr lang="en-US" dirty="0" err="1" smtClean="0"/>
              <a:t>i.e</a:t>
            </a:r>
            <a:r>
              <a:rPr lang="en-US" dirty="0" smtClean="0"/>
              <a:t> How do we tell our program that these words mean the same thing.</a:t>
            </a:r>
            <a:endParaRPr lang="en-US" dirty="0"/>
          </a:p>
        </p:txBody>
      </p:sp>
      <p:sp>
        <p:nvSpPr>
          <p:cNvPr id="4" name="TextBox 3"/>
          <p:cNvSpPr txBox="1"/>
          <p:nvPr/>
        </p:nvSpPr>
        <p:spPr>
          <a:xfrm>
            <a:off x="2398426" y="3616573"/>
            <a:ext cx="6745573" cy="769441"/>
          </a:xfrm>
          <a:prstGeom prst="rect">
            <a:avLst/>
          </a:prstGeom>
          <a:noFill/>
        </p:spPr>
        <p:txBody>
          <a:bodyPr wrap="square" rtlCol="0">
            <a:spAutoFit/>
          </a:bodyPr>
          <a:lstStyle/>
          <a:p>
            <a:r>
              <a:rPr lang="en-US" sz="4400" dirty="0" smtClean="0">
                <a:solidFill>
                  <a:schemeClr val="accent6">
                    <a:lumMod val="75000"/>
                  </a:schemeClr>
                </a:solidFill>
              </a:rPr>
              <a:t>We check the level 2 (text)</a:t>
            </a:r>
            <a:endParaRPr lang="en-US" sz="4400" dirty="0">
              <a:solidFill>
                <a:schemeClr val="accent6">
                  <a:lumMod val="75000"/>
                </a:schemeClr>
              </a:solidFill>
            </a:endParaRPr>
          </a:p>
        </p:txBody>
      </p:sp>
      <p:graphicFrame>
        <p:nvGraphicFramePr>
          <p:cNvPr id="6" name="Content Placeholder 7"/>
          <p:cNvGraphicFramePr>
            <a:graphicFrameLocks/>
          </p:cNvGraphicFramePr>
          <p:nvPr>
            <p:extLst>
              <p:ext uri="{D42A27DB-BD31-4B8C-83A1-F6EECF244321}">
                <p14:modId xmlns:p14="http://schemas.microsoft.com/office/powerpoint/2010/main" val="1435737059"/>
              </p:ext>
            </p:extLst>
          </p:nvPr>
        </p:nvGraphicFramePr>
        <p:xfrm>
          <a:off x="3778913" y="4001293"/>
          <a:ext cx="3984598" cy="2737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Arrow Connector 7"/>
          <p:cNvCxnSpPr/>
          <p:nvPr/>
        </p:nvCxnSpPr>
        <p:spPr>
          <a:xfrm flipH="1">
            <a:off x="7763512" y="4770734"/>
            <a:ext cx="683802" cy="42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67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651" y="1061125"/>
            <a:ext cx="11813499" cy="5579517"/>
          </a:xfrm>
        </p:spPr>
        <p:txBody>
          <a:bodyPr/>
          <a:lstStyle/>
          <a:p>
            <a:r>
              <a:rPr lang="en-US" dirty="0" smtClean="0"/>
              <a:t>Our program will scan through the text on the first (3) links we find on the homepage. This means we will store the text found for ‘Holland House’, ‘Food’, ‘Drink’, </a:t>
            </a:r>
            <a:r>
              <a:rPr lang="en-US" dirty="0" err="1" smtClean="0"/>
              <a:t>etc</a:t>
            </a:r>
            <a:endParaRPr lang="en-US" dirty="0" smtClean="0"/>
          </a:p>
          <a:p>
            <a:r>
              <a:rPr lang="en-US" dirty="0" smtClean="0"/>
              <a:t>The text will be parsed to extract individual words</a:t>
            </a:r>
          </a:p>
          <a:p>
            <a:pPr lvl="1"/>
            <a:r>
              <a:rPr lang="en-US" dirty="0" smtClean="0">
                <a:solidFill>
                  <a:srgbClr val="FF0000"/>
                </a:solidFill>
              </a:rPr>
              <a:t>Problem: Can’t tell if a word contains a space</a:t>
            </a:r>
          </a:p>
          <a:p>
            <a:pPr marL="457200" lvl="4" indent="0">
              <a:spcBef>
                <a:spcPts val="1000"/>
              </a:spcBef>
              <a:buNone/>
            </a:pPr>
            <a:r>
              <a:rPr lang="en-US" dirty="0" smtClean="0">
                <a:solidFill>
                  <a:srgbClr val="FF0000"/>
                </a:solidFill>
              </a:rPr>
              <a:t>	Ex: How to know if we should store ‘</a:t>
            </a:r>
            <a:r>
              <a:rPr lang="en-US" dirty="0" err="1" smtClean="0">
                <a:solidFill>
                  <a:srgbClr val="FF0000"/>
                </a:solidFill>
              </a:rPr>
              <a:t>bok</a:t>
            </a:r>
            <a:r>
              <a:rPr lang="en-US" dirty="0" smtClean="0">
                <a:solidFill>
                  <a:srgbClr val="FF0000"/>
                </a:solidFill>
              </a:rPr>
              <a:t> </a:t>
            </a:r>
            <a:r>
              <a:rPr lang="en-US" dirty="0" err="1" smtClean="0">
                <a:solidFill>
                  <a:srgbClr val="FF0000"/>
                </a:solidFill>
              </a:rPr>
              <a:t>choy</a:t>
            </a:r>
            <a:r>
              <a:rPr lang="en-US" dirty="0" smtClean="0">
                <a:solidFill>
                  <a:srgbClr val="FF0000"/>
                </a:solidFill>
              </a:rPr>
              <a:t>’ as two separate word</a:t>
            </a:r>
          </a:p>
          <a:p>
            <a:pPr marL="742950" lvl="4" indent="-285750">
              <a:spcBef>
                <a:spcPts val="1000"/>
              </a:spcBef>
            </a:pPr>
            <a:r>
              <a:rPr lang="en-US" sz="2400" dirty="0">
                <a:solidFill>
                  <a:srgbClr val="FF0000"/>
                </a:solidFill>
              </a:rPr>
              <a:t>Parsing </a:t>
            </a:r>
            <a:r>
              <a:rPr lang="en-US" sz="2400" dirty="0" smtClean="0">
                <a:solidFill>
                  <a:srgbClr val="FF0000"/>
                </a:solidFill>
              </a:rPr>
              <a:t>in general is very challenging</a:t>
            </a:r>
            <a:endParaRPr lang="en-US" sz="2400" dirty="0">
              <a:solidFill>
                <a:srgbClr val="FF0000"/>
              </a:solidFill>
            </a:endParaRPr>
          </a:p>
          <a:p>
            <a:r>
              <a:rPr lang="en-US" dirty="0" smtClean="0"/>
              <a:t>Individual words will be stored in a </a:t>
            </a:r>
            <a:r>
              <a:rPr lang="en-US" dirty="0" err="1" smtClean="0"/>
              <a:t>hashmap</a:t>
            </a:r>
            <a:r>
              <a:rPr lang="en-US" dirty="0" smtClean="0"/>
              <a:t>, one </a:t>
            </a:r>
            <a:r>
              <a:rPr lang="en-US" dirty="0" err="1" smtClean="0"/>
              <a:t>hashmap</a:t>
            </a:r>
            <a:r>
              <a:rPr lang="en-US" dirty="0" smtClean="0"/>
              <a:t> for each of the 3 links. </a:t>
            </a:r>
          </a:p>
          <a:p>
            <a:pPr lvl="1"/>
            <a:r>
              <a:rPr lang="en-US" dirty="0" smtClean="0"/>
              <a:t>This is so we can keep track of how frequently specific words appear (Local Popularity)</a:t>
            </a:r>
          </a:p>
          <a:p>
            <a:r>
              <a:rPr lang="en-US" dirty="0" smtClean="0"/>
              <a:t>The frequency of each word will be used to assign a ‘popularity score’ to each word. Both popularity specific to one website and popularity across all scanned webpages will be considered.</a:t>
            </a:r>
          </a:p>
          <a:p>
            <a:pPr lvl="1">
              <a:buFont typeface="Arial" charset="0"/>
              <a:buChar char="•"/>
            </a:pPr>
            <a:endParaRPr lang="en-US" dirty="0" smtClean="0"/>
          </a:p>
          <a:p>
            <a:pPr lvl="1"/>
            <a:endParaRPr lang="en-US" dirty="0" smtClean="0"/>
          </a:p>
          <a:p>
            <a:pPr lvl="1"/>
            <a:endParaRPr lang="en-US" dirty="0"/>
          </a:p>
        </p:txBody>
      </p:sp>
      <p:sp>
        <p:nvSpPr>
          <p:cNvPr id="4" name="Title 3"/>
          <p:cNvSpPr txBox="1">
            <a:spLocks noGrp="1"/>
          </p:cNvSpPr>
          <p:nvPr>
            <p:ph type="title"/>
          </p:nvPr>
        </p:nvSpPr>
        <p:spPr>
          <a:xfrm>
            <a:off x="148652" y="-129550"/>
            <a:ext cx="10515600" cy="1325563"/>
          </a:xfrm>
          <a:prstGeom prst="rect">
            <a:avLst/>
          </a:prstGeom>
          <a:noFill/>
        </p:spPr>
        <p:txBody>
          <a:bodyPr wrap="square" rtlCol="0">
            <a:spAutoFit/>
          </a:bodyPr>
          <a:lstStyle/>
          <a:p>
            <a:r>
              <a:rPr lang="en-US" sz="4400" dirty="0" smtClean="0">
                <a:solidFill>
                  <a:schemeClr val="accent6">
                    <a:lumMod val="75000"/>
                  </a:schemeClr>
                </a:solidFill>
              </a:rPr>
              <a:t>We check the level 2 (text)</a:t>
            </a:r>
            <a:endParaRPr lang="en-US" sz="4400" dirty="0">
              <a:solidFill>
                <a:schemeClr val="accent6">
                  <a:lumMod val="75000"/>
                </a:schemeClr>
              </a:solidFill>
            </a:endParaRPr>
          </a:p>
        </p:txBody>
      </p:sp>
    </p:spTree>
    <p:extLst>
      <p:ext uri="{BB962C8B-B14F-4D97-AF65-F5344CB8AC3E}">
        <p14:creationId xmlns:p14="http://schemas.microsoft.com/office/powerpoint/2010/main" val="174218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82" y="162501"/>
            <a:ext cx="10515600" cy="1325563"/>
          </a:xfrm>
        </p:spPr>
        <p:txBody>
          <a:bodyPr/>
          <a:lstStyle/>
          <a:p>
            <a:r>
              <a:rPr lang="en-US" dirty="0" smtClean="0"/>
              <a:t>Popularity Score, continued</a:t>
            </a:r>
            <a:endParaRPr lang="en-US" dirty="0"/>
          </a:p>
        </p:txBody>
      </p:sp>
      <p:sp>
        <p:nvSpPr>
          <p:cNvPr id="3" name="Content Placeholder 2"/>
          <p:cNvSpPr>
            <a:spLocks noGrp="1"/>
          </p:cNvSpPr>
          <p:nvPr>
            <p:ph idx="1"/>
          </p:nvPr>
        </p:nvSpPr>
        <p:spPr>
          <a:xfrm>
            <a:off x="678543" y="1344035"/>
            <a:ext cx="10329472" cy="1933575"/>
          </a:xfrm>
        </p:spPr>
        <p:txBody>
          <a:bodyPr/>
          <a:lstStyle/>
          <a:p>
            <a:r>
              <a:rPr lang="en-US" dirty="0" smtClean="0"/>
              <a:t>Local Popularity = Frequency / Total words on 1 Webpage</a:t>
            </a:r>
          </a:p>
          <a:p>
            <a:endParaRPr lang="en-US" dirty="0"/>
          </a:p>
          <a:p>
            <a:r>
              <a:rPr lang="en-US" dirty="0" smtClean="0"/>
              <a:t>Global Popularity = </a:t>
            </a:r>
            <a:r>
              <a:rPr lang="en-US" sz="2000" b="1" dirty="0" smtClean="0"/>
              <a:t>Webpages on Which Word Appears / Total Webpages Visited</a:t>
            </a:r>
            <a:endParaRPr lang="en-US" sz="2000" b="1" dirty="0"/>
          </a:p>
        </p:txBody>
      </p:sp>
      <p:sp>
        <p:nvSpPr>
          <p:cNvPr id="5" name="TextBox 4"/>
          <p:cNvSpPr txBox="1"/>
          <p:nvPr/>
        </p:nvSpPr>
        <p:spPr>
          <a:xfrm>
            <a:off x="9652000" y="3033487"/>
            <a:ext cx="2278743" cy="3139321"/>
          </a:xfrm>
          <a:prstGeom prst="rect">
            <a:avLst/>
          </a:prstGeom>
          <a:noFill/>
        </p:spPr>
        <p:txBody>
          <a:bodyPr wrap="square" rtlCol="0">
            <a:spAutoFit/>
          </a:bodyPr>
          <a:lstStyle/>
          <a:p>
            <a:r>
              <a:rPr lang="en-US" dirty="0" smtClean="0"/>
              <a:t>Ex: Words like ‘sauce’, ‘chicken’, ‘pepper’ appear often on a given menu. </a:t>
            </a:r>
          </a:p>
          <a:p>
            <a:r>
              <a:rPr lang="en-US" dirty="0" smtClean="0"/>
              <a:t>Problem: Words like ‘special’ and ‘extra’ might also appear often. </a:t>
            </a:r>
          </a:p>
          <a:p>
            <a:r>
              <a:rPr lang="en-US" dirty="0" smtClean="0"/>
              <a:t>Temporary solution: Provide an exclusion list for words like that.</a:t>
            </a:r>
            <a:endParaRPr lang="en-US" dirty="0"/>
          </a:p>
        </p:txBody>
      </p:sp>
      <p:cxnSp>
        <p:nvCxnSpPr>
          <p:cNvPr id="7" name="Curved Connector 6"/>
          <p:cNvCxnSpPr/>
          <p:nvPr/>
        </p:nvCxnSpPr>
        <p:spPr>
          <a:xfrm rot="16200000" flipH="1">
            <a:off x="9365769" y="1896356"/>
            <a:ext cx="1423362" cy="850900"/>
          </a:xfrm>
          <a:prstGeom prst="curvedConnector3">
            <a:avLst>
              <a:gd name="adj1" fmla="val -101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rot="16200000" flipH="1">
            <a:off x="206499" y="3141641"/>
            <a:ext cx="1789549" cy="845459"/>
          </a:xfrm>
          <a:prstGeom prst="curvedConnector3">
            <a:avLst>
              <a:gd name="adj1" fmla="val 101908"/>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814285" y="4002983"/>
            <a:ext cx="4760686" cy="2585323"/>
          </a:xfrm>
          <a:prstGeom prst="rect">
            <a:avLst/>
          </a:prstGeom>
          <a:noFill/>
        </p:spPr>
        <p:txBody>
          <a:bodyPr wrap="square" rtlCol="0">
            <a:spAutoFit/>
          </a:bodyPr>
          <a:lstStyle/>
          <a:p>
            <a:r>
              <a:rPr lang="en-US" dirty="0" smtClean="0"/>
              <a:t>Words like ’pizza hut’ might appear often on one menu but if they are not popular words on any other menu, we can probably conclude ’pizza hut’ is not a food item.</a:t>
            </a:r>
          </a:p>
          <a:p>
            <a:r>
              <a:rPr lang="en-US" dirty="0" smtClean="0"/>
              <a:t>Alternatively, global popularity will be used to make inferences about the actual category names. This will allow us for example to consider ‘Menu’ and ‘Our Pizzas’ will lead to the same type of menu-page. </a:t>
            </a:r>
            <a:endParaRPr lang="en-US" dirty="0"/>
          </a:p>
        </p:txBody>
      </p:sp>
    </p:spTree>
    <p:extLst>
      <p:ext uri="{BB962C8B-B14F-4D97-AF65-F5344CB8AC3E}">
        <p14:creationId xmlns:p14="http://schemas.microsoft.com/office/powerpoint/2010/main" val="18208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999672" y="203200"/>
            <a:ext cx="10192655" cy="5996513"/>
          </a:xfrm>
          <a:prstGeom prst="rect">
            <a:avLst/>
          </a:prstGeom>
          <a:solidFill>
            <a:schemeClr val="bg1">
              <a:lumMod val="75000"/>
              <a:alpha val="74000"/>
            </a:schemeClr>
          </a:solidFill>
          <a:ln>
            <a:solidFill>
              <a:schemeClr val="accent1">
                <a:hueOff val="0"/>
                <a:satOff val="0"/>
                <a:lumOff val="0"/>
              </a:schemeClr>
            </a:solidFill>
          </a:ln>
        </p:spPr>
        <p:txBody>
          <a:bodyPr wrap="square" rtlCol="0">
            <a:spAutoFit/>
          </a:bodyPr>
          <a:lstStyle/>
          <a:p>
            <a:r>
              <a:rPr lang="en-US" dirty="0" smtClean="0"/>
              <a:t>Popularity scores will be used to evaluate how much we trust that a word belongs to a specific category.</a:t>
            </a:r>
          </a:p>
          <a:p>
            <a:endParaRPr lang="en-US" sz="800" dirty="0" smtClean="0"/>
          </a:p>
          <a:p>
            <a:r>
              <a:rPr lang="en-US" dirty="0" smtClean="0"/>
              <a:t>Ex: If the word ’Bread’ appears on the menu page of 13/15 websites, then we can be confident that bread is a food item.</a:t>
            </a:r>
          </a:p>
          <a:p>
            <a:endParaRPr lang="en-US" sz="800" dirty="0"/>
          </a:p>
          <a:p>
            <a:r>
              <a:rPr lang="en-US" dirty="0" smtClean="0"/>
              <a:t>Similarly, if clicking ‘Menu’ on the first website leads to a page with popular food items (according to our algorithm we can say Global Popularity &gt; 80%) and ‘Food’ also takes us to a page with popular food items, then we can conclude that ‘Menu’ and ‘Food’ are alternative ways to represent the same concept. Another example would be to conclude that ‘Contact Us’, ‘Contact Information’ and ‘How to Reach Us’ are alternative ways of representing the same concept since they take us to webpages with similar content.</a:t>
            </a:r>
          </a:p>
          <a:p>
            <a:endParaRPr lang="en-US" dirty="0"/>
          </a:p>
        </p:txBody>
      </p:sp>
    </p:spTree>
    <p:extLst>
      <p:ext uri="{BB962C8B-B14F-4D97-AF65-F5344CB8AC3E}">
        <p14:creationId xmlns:p14="http://schemas.microsoft.com/office/powerpoint/2010/main" val="120456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15" y="0"/>
            <a:ext cx="10515600" cy="1325563"/>
          </a:xfrm>
        </p:spPr>
        <p:txBody>
          <a:bodyPr/>
          <a:lstStyle/>
          <a:p>
            <a:r>
              <a:rPr lang="en-US" dirty="0" smtClean="0"/>
              <a:t>What does this look like visually?</a:t>
            </a:r>
            <a:endParaRPr lang="en-US" dirty="0"/>
          </a:p>
        </p:txBody>
      </p:sp>
      <p:sp>
        <p:nvSpPr>
          <p:cNvPr id="3" name="Content Placeholder 2"/>
          <p:cNvSpPr>
            <a:spLocks noGrp="1"/>
          </p:cNvSpPr>
          <p:nvPr>
            <p:ph idx="1"/>
          </p:nvPr>
        </p:nvSpPr>
        <p:spPr>
          <a:xfrm>
            <a:off x="823685" y="1448253"/>
            <a:ext cx="10515600" cy="4351338"/>
          </a:xfrm>
        </p:spPr>
        <p:txBody>
          <a:bodyPr/>
          <a:lstStyle/>
          <a:p>
            <a:r>
              <a:rPr lang="en-US" dirty="0" smtClean="0"/>
              <a:t>Clicking on ‘Menu’ takes us to a page where we extracted the following data:</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8429"/>
            <a:ext cx="3733800" cy="4292600"/>
          </a:xfrm>
          <a:prstGeom prst="rect">
            <a:avLst/>
          </a:prstGeom>
          <a:ln>
            <a:solidFill>
              <a:srgbClr val="FF0000"/>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851" y="5378969"/>
            <a:ext cx="16970528" cy="543312"/>
          </a:xfrm>
          <a:prstGeom prst="rect">
            <a:avLst/>
          </a:prstGeom>
          <a:ln>
            <a:solidFill>
              <a:srgbClr val="FF0000"/>
            </a:solidFill>
          </a:ln>
        </p:spPr>
      </p:pic>
      <p:sp>
        <p:nvSpPr>
          <p:cNvPr id="7" name="TextBox 6"/>
          <p:cNvSpPr txBox="1"/>
          <p:nvPr/>
        </p:nvSpPr>
        <p:spPr>
          <a:xfrm>
            <a:off x="8025428" y="3540534"/>
            <a:ext cx="2631687" cy="646331"/>
          </a:xfrm>
          <a:prstGeom prst="rect">
            <a:avLst/>
          </a:prstGeom>
          <a:noFill/>
        </p:spPr>
        <p:txBody>
          <a:bodyPr wrap="square" rtlCol="0">
            <a:spAutoFit/>
          </a:bodyPr>
          <a:lstStyle/>
          <a:p>
            <a:r>
              <a:rPr lang="en-US" dirty="0" smtClean="0"/>
              <a:t>Occurrences of each word on the </a:t>
            </a:r>
            <a:r>
              <a:rPr lang="en-US" smtClean="0"/>
              <a:t>given webpage:</a:t>
            </a:r>
            <a:endParaRPr lang="en-US"/>
          </a:p>
        </p:txBody>
      </p:sp>
      <p:cxnSp>
        <p:nvCxnSpPr>
          <p:cNvPr id="9" name="Curved Connector 8"/>
          <p:cNvCxnSpPr/>
          <p:nvPr/>
        </p:nvCxnSpPr>
        <p:spPr>
          <a:xfrm rot="16200000" flipH="1">
            <a:off x="10153407" y="4070402"/>
            <a:ext cx="1715747" cy="656009"/>
          </a:xfrm>
          <a:prstGeom prst="curvedConnector3">
            <a:avLst>
              <a:gd name="adj1" fmla="val -32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0800000" flipV="1">
            <a:off x="2540983" y="4123886"/>
            <a:ext cx="1561949" cy="59605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02932" y="2896714"/>
            <a:ext cx="2448773" cy="1754326"/>
          </a:xfrm>
          <a:prstGeom prst="rect">
            <a:avLst/>
          </a:prstGeom>
          <a:noFill/>
        </p:spPr>
        <p:txBody>
          <a:bodyPr wrap="square" rtlCol="0">
            <a:spAutoFit/>
          </a:bodyPr>
          <a:lstStyle/>
          <a:p>
            <a:r>
              <a:rPr lang="en-US" dirty="0" smtClean="0"/>
              <a:t>Storing the first 500 words that we find. Numbers represent the index of each word in the array they are stored in.</a:t>
            </a:r>
            <a:endParaRPr lang="en-US" dirty="0"/>
          </a:p>
        </p:txBody>
      </p:sp>
      <p:sp>
        <p:nvSpPr>
          <p:cNvPr id="22" name="TextBox 21"/>
          <p:cNvSpPr txBox="1"/>
          <p:nvPr/>
        </p:nvSpPr>
        <p:spPr>
          <a:xfrm>
            <a:off x="7898603" y="4273372"/>
            <a:ext cx="2758512" cy="369332"/>
          </a:xfrm>
          <a:prstGeom prst="rect">
            <a:avLst/>
          </a:prstGeom>
          <a:noFill/>
        </p:spPr>
        <p:txBody>
          <a:bodyPr wrap="none" rtlCol="0">
            <a:spAutoFit/>
          </a:bodyPr>
          <a:lstStyle/>
          <a:p>
            <a:r>
              <a:rPr lang="en-US" dirty="0" smtClean="0"/>
              <a:t>(Each word appeared once)</a:t>
            </a:r>
            <a:endParaRPr lang="en-US" dirty="0"/>
          </a:p>
        </p:txBody>
      </p:sp>
      <p:sp>
        <p:nvSpPr>
          <p:cNvPr id="23" name="TextBox 22"/>
          <p:cNvSpPr txBox="1"/>
          <p:nvPr/>
        </p:nvSpPr>
        <p:spPr>
          <a:xfrm flipH="1">
            <a:off x="3733800" y="6310729"/>
            <a:ext cx="4414769" cy="369332"/>
          </a:xfrm>
          <a:prstGeom prst="rect">
            <a:avLst/>
          </a:prstGeom>
          <a:noFill/>
        </p:spPr>
        <p:txBody>
          <a:bodyPr wrap="square" rtlCol="0">
            <a:spAutoFit/>
          </a:bodyPr>
          <a:lstStyle/>
          <a:p>
            <a:r>
              <a:rPr lang="en-US" dirty="0" smtClean="0">
                <a:solidFill>
                  <a:srgbClr val="FF0000"/>
                </a:solidFill>
              </a:rPr>
              <a:t>(Sample output from our Java Program)</a:t>
            </a:r>
            <a:endParaRPr lang="en-US" dirty="0">
              <a:solidFill>
                <a:srgbClr val="FF0000"/>
              </a:solidFill>
            </a:endParaRPr>
          </a:p>
        </p:txBody>
      </p:sp>
    </p:spTree>
    <p:extLst>
      <p:ext uri="{BB962C8B-B14F-4D97-AF65-F5344CB8AC3E}">
        <p14:creationId xmlns:p14="http://schemas.microsoft.com/office/powerpoint/2010/main" val="406660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808</Words>
  <Application>Microsoft Macintosh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Arial</vt:lpstr>
      <vt:lpstr>Office Theme</vt:lpstr>
      <vt:lpstr>Extra Challenge</vt:lpstr>
      <vt:lpstr>Outline of Program</vt:lpstr>
      <vt:lpstr>PowerPoint Presentation</vt:lpstr>
      <vt:lpstr>Another Example</vt:lpstr>
      <vt:lpstr>How do we know that ‘Menu’ and ‘Food’ will lead to the same type of page? </vt:lpstr>
      <vt:lpstr>We check the level 2 (text)</vt:lpstr>
      <vt:lpstr>Popularity Score, continued</vt:lpstr>
      <vt:lpstr>PowerPoint Presentation</vt:lpstr>
      <vt:lpstr>What does this look like visually?</vt:lpstr>
      <vt:lpstr>Finally,</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Nuance Extra Challenge</dc:title>
  <dc:creator>Nicole Ayalon</dc:creator>
  <cp:lastModifiedBy>Nicole Ayalon</cp:lastModifiedBy>
  <cp:revision>18</cp:revision>
  <dcterms:created xsi:type="dcterms:W3CDTF">2016-01-24T10:59:10Z</dcterms:created>
  <dcterms:modified xsi:type="dcterms:W3CDTF">2016-01-24T14:35:49Z</dcterms:modified>
</cp:coreProperties>
</file>