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9E438-DD9D-4C00-927C-769ED255A2EB}" v="3" dt="2021-03-27T16:41:38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6D1E6-BB6E-4D1B-83FD-F839270838B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171586-392E-4683-98D3-4C34364D5FC8}">
      <dgm:prSet phldrT="[Text]"/>
      <dgm:spPr/>
      <dgm:t>
        <a:bodyPr/>
        <a:lstStyle/>
        <a:p>
          <a:r>
            <a:rPr lang="en-US" dirty="0"/>
            <a:t>(button link to another page) Dog Breed Info</a:t>
          </a:r>
        </a:p>
      </dgm:t>
    </dgm:pt>
    <dgm:pt modelId="{17A2B3D7-7CF3-44B7-A883-CD3DA4B611E7}" type="parTrans" cxnId="{F67784E5-3CE7-41B0-99C3-AC60E6B84851}">
      <dgm:prSet/>
      <dgm:spPr/>
      <dgm:t>
        <a:bodyPr/>
        <a:lstStyle/>
        <a:p>
          <a:endParaRPr lang="en-US"/>
        </a:p>
      </dgm:t>
    </dgm:pt>
    <dgm:pt modelId="{6EF92B98-EBFE-4A10-8D8C-78958168D1F3}" type="sibTrans" cxnId="{F67784E5-3CE7-41B0-99C3-AC60E6B84851}">
      <dgm:prSet/>
      <dgm:spPr/>
      <dgm:t>
        <a:bodyPr/>
        <a:lstStyle/>
        <a:p>
          <a:endParaRPr lang="en-US"/>
        </a:p>
      </dgm:t>
    </dgm:pt>
    <dgm:pt modelId="{9C443FC5-FD51-40E8-9072-ED8CD40B8A1A}">
      <dgm:prSet phldrT="[Text]"/>
      <dgm:spPr/>
      <dgm:t>
        <a:bodyPr/>
        <a:lstStyle/>
        <a:p>
          <a:r>
            <a:rPr lang="en-US" dirty="0"/>
            <a:t>(button link to another page) Find Your Perfect Dog!</a:t>
          </a:r>
        </a:p>
      </dgm:t>
    </dgm:pt>
    <dgm:pt modelId="{217DE05B-7E7D-497F-B4ED-19DDB9D6AD60}" type="parTrans" cxnId="{110F4EEE-7649-4E1B-97CB-21EE80485849}">
      <dgm:prSet/>
      <dgm:spPr/>
      <dgm:t>
        <a:bodyPr/>
        <a:lstStyle/>
        <a:p>
          <a:endParaRPr lang="en-US"/>
        </a:p>
      </dgm:t>
    </dgm:pt>
    <dgm:pt modelId="{510B9846-C31D-4894-89AF-9FAF15F7A5C8}" type="sibTrans" cxnId="{110F4EEE-7649-4E1B-97CB-21EE80485849}">
      <dgm:prSet/>
      <dgm:spPr/>
      <dgm:t>
        <a:bodyPr/>
        <a:lstStyle/>
        <a:p>
          <a:endParaRPr lang="en-US"/>
        </a:p>
      </dgm:t>
    </dgm:pt>
    <dgm:pt modelId="{631ECF6A-83FD-4158-8E4A-BFD6ADAAFAF5}">
      <dgm:prSet phldrT="[Text]"/>
      <dgm:spPr/>
      <dgm:t>
        <a:bodyPr/>
        <a:lstStyle/>
        <a:p>
          <a:r>
            <a:rPr lang="en-US" dirty="0"/>
            <a:t>(button link to another page) Compare Doggo data</a:t>
          </a:r>
        </a:p>
      </dgm:t>
    </dgm:pt>
    <dgm:pt modelId="{40121670-5FBF-4A2E-BB21-E7347690F322}" type="parTrans" cxnId="{C1242BC6-818F-41F8-960E-80583AF8A3DC}">
      <dgm:prSet/>
      <dgm:spPr/>
      <dgm:t>
        <a:bodyPr/>
        <a:lstStyle/>
        <a:p>
          <a:endParaRPr lang="en-US"/>
        </a:p>
      </dgm:t>
    </dgm:pt>
    <dgm:pt modelId="{09887F60-71B5-4530-B427-5ED818303580}" type="sibTrans" cxnId="{C1242BC6-818F-41F8-960E-80583AF8A3DC}">
      <dgm:prSet/>
      <dgm:spPr/>
      <dgm:t>
        <a:bodyPr/>
        <a:lstStyle/>
        <a:p>
          <a:endParaRPr lang="en-US"/>
        </a:p>
      </dgm:t>
    </dgm:pt>
    <dgm:pt modelId="{A93FE196-80AC-4C06-B365-0AF86A7FFFBB}" type="pres">
      <dgm:prSet presAssocID="{FD76D1E6-BB6E-4D1B-83FD-F839270838BF}" presName="diagram" presStyleCnt="0">
        <dgm:presLayoutVars>
          <dgm:dir/>
          <dgm:resizeHandles val="exact"/>
        </dgm:presLayoutVars>
      </dgm:prSet>
      <dgm:spPr/>
    </dgm:pt>
    <dgm:pt modelId="{666D0B27-0771-4D83-A81E-7C7F18E59A5C}" type="pres">
      <dgm:prSet presAssocID="{25171586-392E-4683-98D3-4C34364D5FC8}" presName="node" presStyleLbl="node1" presStyleIdx="0" presStyleCnt="3">
        <dgm:presLayoutVars>
          <dgm:bulletEnabled val="1"/>
        </dgm:presLayoutVars>
      </dgm:prSet>
      <dgm:spPr/>
    </dgm:pt>
    <dgm:pt modelId="{DE55EB67-76E1-4392-A933-0470DBBBAFF1}" type="pres">
      <dgm:prSet presAssocID="{6EF92B98-EBFE-4A10-8D8C-78958168D1F3}" presName="sibTrans" presStyleCnt="0"/>
      <dgm:spPr/>
    </dgm:pt>
    <dgm:pt modelId="{FFD06557-D3EB-4D8F-B81F-791E43B4BFFD}" type="pres">
      <dgm:prSet presAssocID="{9C443FC5-FD51-40E8-9072-ED8CD40B8A1A}" presName="node" presStyleLbl="node1" presStyleIdx="1" presStyleCnt="3">
        <dgm:presLayoutVars>
          <dgm:bulletEnabled val="1"/>
        </dgm:presLayoutVars>
      </dgm:prSet>
      <dgm:spPr/>
    </dgm:pt>
    <dgm:pt modelId="{0323E173-B589-4794-99B7-7C8EBC634616}" type="pres">
      <dgm:prSet presAssocID="{510B9846-C31D-4894-89AF-9FAF15F7A5C8}" presName="sibTrans" presStyleCnt="0"/>
      <dgm:spPr/>
    </dgm:pt>
    <dgm:pt modelId="{7D2035D9-652E-4E94-BB97-EF1258D320A8}" type="pres">
      <dgm:prSet presAssocID="{631ECF6A-83FD-4158-8E4A-BFD6ADAAFAF5}" presName="node" presStyleLbl="node1" presStyleIdx="2" presStyleCnt="3">
        <dgm:presLayoutVars>
          <dgm:bulletEnabled val="1"/>
        </dgm:presLayoutVars>
      </dgm:prSet>
      <dgm:spPr/>
    </dgm:pt>
  </dgm:ptLst>
  <dgm:cxnLst>
    <dgm:cxn modelId="{E65F1E08-8CB6-4D7D-9E5B-DB39E4DC35E3}" type="presOf" srcId="{FD76D1E6-BB6E-4D1B-83FD-F839270838BF}" destId="{A93FE196-80AC-4C06-B365-0AF86A7FFFBB}" srcOrd="0" destOrd="0" presId="urn:microsoft.com/office/officeart/2005/8/layout/default"/>
    <dgm:cxn modelId="{C7AE3E6B-BE25-40F7-A9CA-AE7AFD4762A4}" type="presOf" srcId="{631ECF6A-83FD-4158-8E4A-BFD6ADAAFAF5}" destId="{7D2035D9-652E-4E94-BB97-EF1258D320A8}" srcOrd="0" destOrd="0" presId="urn:microsoft.com/office/officeart/2005/8/layout/default"/>
    <dgm:cxn modelId="{C9D9358B-3522-4715-B1D1-AE7B1F826B25}" type="presOf" srcId="{25171586-392E-4683-98D3-4C34364D5FC8}" destId="{666D0B27-0771-4D83-A81E-7C7F18E59A5C}" srcOrd="0" destOrd="0" presId="urn:microsoft.com/office/officeart/2005/8/layout/default"/>
    <dgm:cxn modelId="{C1242BC6-818F-41F8-960E-80583AF8A3DC}" srcId="{FD76D1E6-BB6E-4D1B-83FD-F839270838BF}" destId="{631ECF6A-83FD-4158-8E4A-BFD6ADAAFAF5}" srcOrd="2" destOrd="0" parTransId="{40121670-5FBF-4A2E-BB21-E7347690F322}" sibTransId="{09887F60-71B5-4530-B427-5ED818303580}"/>
    <dgm:cxn modelId="{F67784E5-3CE7-41B0-99C3-AC60E6B84851}" srcId="{FD76D1E6-BB6E-4D1B-83FD-F839270838BF}" destId="{25171586-392E-4683-98D3-4C34364D5FC8}" srcOrd="0" destOrd="0" parTransId="{17A2B3D7-7CF3-44B7-A883-CD3DA4B611E7}" sibTransId="{6EF92B98-EBFE-4A10-8D8C-78958168D1F3}"/>
    <dgm:cxn modelId="{110F4EEE-7649-4E1B-97CB-21EE80485849}" srcId="{FD76D1E6-BB6E-4D1B-83FD-F839270838BF}" destId="{9C443FC5-FD51-40E8-9072-ED8CD40B8A1A}" srcOrd="1" destOrd="0" parTransId="{217DE05B-7E7D-497F-B4ED-19DDB9D6AD60}" sibTransId="{510B9846-C31D-4894-89AF-9FAF15F7A5C8}"/>
    <dgm:cxn modelId="{290DEBF9-8DC2-4176-84DA-1AF404EC9D35}" type="presOf" srcId="{9C443FC5-FD51-40E8-9072-ED8CD40B8A1A}" destId="{FFD06557-D3EB-4D8F-B81F-791E43B4BFFD}" srcOrd="0" destOrd="0" presId="urn:microsoft.com/office/officeart/2005/8/layout/default"/>
    <dgm:cxn modelId="{36BD53C7-D664-4ACD-89A7-AB66DD2241D5}" type="presParOf" srcId="{A93FE196-80AC-4C06-B365-0AF86A7FFFBB}" destId="{666D0B27-0771-4D83-A81E-7C7F18E59A5C}" srcOrd="0" destOrd="0" presId="urn:microsoft.com/office/officeart/2005/8/layout/default"/>
    <dgm:cxn modelId="{1C3902A6-F7CB-476C-B98A-E4693145F441}" type="presParOf" srcId="{A93FE196-80AC-4C06-B365-0AF86A7FFFBB}" destId="{DE55EB67-76E1-4392-A933-0470DBBBAFF1}" srcOrd="1" destOrd="0" presId="urn:microsoft.com/office/officeart/2005/8/layout/default"/>
    <dgm:cxn modelId="{58A644D2-95F9-4D77-B3C9-C0F95A496CD5}" type="presParOf" srcId="{A93FE196-80AC-4C06-B365-0AF86A7FFFBB}" destId="{FFD06557-D3EB-4D8F-B81F-791E43B4BFFD}" srcOrd="2" destOrd="0" presId="urn:microsoft.com/office/officeart/2005/8/layout/default"/>
    <dgm:cxn modelId="{3CF372B4-49C3-45E5-BAA4-E3832375AD41}" type="presParOf" srcId="{A93FE196-80AC-4C06-B365-0AF86A7FFFBB}" destId="{0323E173-B589-4794-99B7-7C8EBC634616}" srcOrd="3" destOrd="0" presId="urn:microsoft.com/office/officeart/2005/8/layout/default"/>
    <dgm:cxn modelId="{C00B6764-BB1D-4CF4-B4AC-F6D82F1B1271}" type="presParOf" srcId="{A93FE196-80AC-4C06-B365-0AF86A7FFFBB}" destId="{7D2035D9-652E-4E94-BB97-EF1258D320A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F75E77-84A9-4295-B7E3-1B753DE97D1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7AD219-5482-40BB-8845-0FBB6C624D4F}">
      <dgm:prSet phldrT="[Text]"/>
      <dgm:spPr/>
      <dgm:t>
        <a:bodyPr/>
        <a:lstStyle/>
        <a:p>
          <a:r>
            <a:rPr lang="en-US" dirty="0"/>
            <a:t>hypoallergenic</a:t>
          </a:r>
        </a:p>
      </dgm:t>
    </dgm:pt>
    <dgm:pt modelId="{B5A71096-14C0-4123-84C3-6DA69F8D9113}" type="parTrans" cxnId="{7B8AE738-A039-4C03-8392-AA8372794528}">
      <dgm:prSet/>
      <dgm:spPr/>
      <dgm:t>
        <a:bodyPr/>
        <a:lstStyle/>
        <a:p>
          <a:endParaRPr lang="en-US"/>
        </a:p>
      </dgm:t>
    </dgm:pt>
    <dgm:pt modelId="{B9627D48-3688-4D77-8766-5A59011D1567}" type="sibTrans" cxnId="{7B8AE738-A039-4C03-8392-AA8372794528}">
      <dgm:prSet/>
      <dgm:spPr/>
      <dgm:t>
        <a:bodyPr/>
        <a:lstStyle/>
        <a:p>
          <a:endParaRPr lang="en-US"/>
        </a:p>
      </dgm:t>
    </dgm:pt>
    <dgm:pt modelId="{FA1A6BC5-C83E-4BEE-AB9C-451DAADFCA8A}">
      <dgm:prSet phldrT="[Text]"/>
      <dgm:spPr/>
      <dgm:t>
        <a:bodyPr/>
        <a:lstStyle/>
        <a:p>
          <a:r>
            <a:rPr lang="en-US" dirty="0"/>
            <a:t>intelligence</a:t>
          </a:r>
        </a:p>
      </dgm:t>
    </dgm:pt>
    <dgm:pt modelId="{085D573E-72A8-4938-93AD-EF45419D01D8}" type="parTrans" cxnId="{06AC0A92-5050-421E-AE0F-D7B953886779}">
      <dgm:prSet/>
      <dgm:spPr/>
      <dgm:t>
        <a:bodyPr/>
        <a:lstStyle/>
        <a:p>
          <a:endParaRPr lang="en-US"/>
        </a:p>
      </dgm:t>
    </dgm:pt>
    <dgm:pt modelId="{2066F0A3-9B64-4AD2-AE78-00908FFE1B38}" type="sibTrans" cxnId="{06AC0A92-5050-421E-AE0F-D7B953886779}">
      <dgm:prSet/>
      <dgm:spPr/>
      <dgm:t>
        <a:bodyPr/>
        <a:lstStyle/>
        <a:p>
          <a:endParaRPr lang="en-US"/>
        </a:p>
      </dgm:t>
    </dgm:pt>
    <dgm:pt modelId="{872CA2B4-A864-4E83-A521-92CFE22CA070}">
      <dgm:prSet phldrT="[Text]"/>
      <dgm:spPr/>
      <dgm:t>
        <a:bodyPr/>
        <a:lstStyle/>
        <a:p>
          <a:r>
            <a:rPr lang="en-US" dirty="0"/>
            <a:t>gentle</a:t>
          </a:r>
        </a:p>
      </dgm:t>
    </dgm:pt>
    <dgm:pt modelId="{24C20219-A0EC-4058-A93A-D4D1DB6123F5}" type="parTrans" cxnId="{E488236C-7428-42C7-9A7E-4E240372AA41}">
      <dgm:prSet/>
      <dgm:spPr/>
      <dgm:t>
        <a:bodyPr/>
        <a:lstStyle/>
        <a:p>
          <a:endParaRPr lang="en-US"/>
        </a:p>
      </dgm:t>
    </dgm:pt>
    <dgm:pt modelId="{A3B54CA1-3D60-4776-8542-32BF8B37BF5E}" type="sibTrans" cxnId="{E488236C-7428-42C7-9A7E-4E240372AA41}">
      <dgm:prSet/>
      <dgm:spPr/>
      <dgm:t>
        <a:bodyPr/>
        <a:lstStyle/>
        <a:p>
          <a:endParaRPr lang="en-US"/>
        </a:p>
      </dgm:t>
    </dgm:pt>
    <dgm:pt modelId="{A01AE3A3-DB12-4A40-9E46-06C9B70E6451}">
      <dgm:prSet phldrT="[Text]"/>
      <dgm:spPr/>
      <dgm:t>
        <a:bodyPr/>
        <a:lstStyle/>
        <a:p>
          <a:r>
            <a:rPr lang="en-US" dirty="0"/>
            <a:t>active</a:t>
          </a:r>
        </a:p>
      </dgm:t>
    </dgm:pt>
    <dgm:pt modelId="{10A562A5-F24D-402B-9713-316A155EF87B}" type="parTrans" cxnId="{72953EA3-A57D-4084-B141-FF588F5FAEF7}">
      <dgm:prSet/>
      <dgm:spPr/>
      <dgm:t>
        <a:bodyPr/>
        <a:lstStyle/>
        <a:p>
          <a:endParaRPr lang="en-US"/>
        </a:p>
      </dgm:t>
    </dgm:pt>
    <dgm:pt modelId="{CCF2A927-69FC-43A9-99DA-10EE8B56ED64}" type="sibTrans" cxnId="{72953EA3-A57D-4084-B141-FF588F5FAEF7}">
      <dgm:prSet/>
      <dgm:spPr/>
      <dgm:t>
        <a:bodyPr/>
        <a:lstStyle/>
        <a:p>
          <a:endParaRPr lang="en-US"/>
        </a:p>
      </dgm:t>
    </dgm:pt>
    <dgm:pt modelId="{73157D6D-E32B-427F-B5D5-7DF24216431D}">
      <dgm:prSet phldrT="[Text]"/>
      <dgm:spPr/>
      <dgm:t>
        <a:bodyPr/>
        <a:lstStyle/>
        <a:p>
          <a:r>
            <a:rPr lang="en-US" dirty="0"/>
            <a:t>Etc…</a:t>
          </a:r>
        </a:p>
      </dgm:t>
    </dgm:pt>
    <dgm:pt modelId="{C31274B8-87BA-428B-8AE1-3FD8F8F44B3D}" type="parTrans" cxnId="{3C74A9EB-A679-498E-867D-5DA304E9556C}">
      <dgm:prSet/>
      <dgm:spPr/>
      <dgm:t>
        <a:bodyPr/>
        <a:lstStyle/>
        <a:p>
          <a:endParaRPr lang="en-US"/>
        </a:p>
      </dgm:t>
    </dgm:pt>
    <dgm:pt modelId="{90FDB02B-E832-4885-85F1-2D4D10AF9E62}" type="sibTrans" cxnId="{3C74A9EB-A679-498E-867D-5DA304E9556C}">
      <dgm:prSet/>
      <dgm:spPr/>
      <dgm:t>
        <a:bodyPr/>
        <a:lstStyle/>
        <a:p>
          <a:endParaRPr lang="en-US"/>
        </a:p>
      </dgm:t>
    </dgm:pt>
    <dgm:pt modelId="{2038E7A5-9088-4C2F-ABDF-34C1D26E265A}">
      <dgm:prSet phldrT="[Text]"/>
      <dgm:spPr/>
      <dgm:t>
        <a:bodyPr/>
        <a:lstStyle/>
        <a:p>
          <a:endParaRPr lang="en-US" dirty="0"/>
        </a:p>
      </dgm:t>
    </dgm:pt>
    <dgm:pt modelId="{3B773826-6047-4F11-9CDC-033EB7FE19CA}" type="parTrans" cxnId="{7B9750BD-8867-40C7-A03B-3F3CEC82DD6C}">
      <dgm:prSet/>
      <dgm:spPr/>
      <dgm:t>
        <a:bodyPr/>
        <a:lstStyle/>
        <a:p>
          <a:endParaRPr lang="en-US"/>
        </a:p>
      </dgm:t>
    </dgm:pt>
    <dgm:pt modelId="{D922280E-CCFC-4C35-9F3C-67FFDCBEDDC3}" type="sibTrans" cxnId="{7B9750BD-8867-40C7-A03B-3F3CEC82DD6C}">
      <dgm:prSet/>
      <dgm:spPr/>
      <dgm:t>
        <a:bodyPr/>
        <a:lstStyle/>
        <a:p>
          <a:endParaRPr lang="en-US"/>
        </a:p>
      </dgm:t>
    </dgm:pt>
    <dgm:pt modelId="{65059E3B-92FE-41D7-9618-6F8E0B2EA3BC}">
      <dgm:prSet phldrT="[Text]"/>
      <dgm:spPr/>
      <dgm:t>
        <a:bodyPr/>
        <a:lstStyle/>
        <a:p>
          <a:endParaRPr lang="en-US" dirty="0"/>
        </a:p>
      </dgm:t>
    </dgm:pt>
    <dgm:pt modelId="{0253C58A-8318-4D94-BEA7-31C13C09B420}" type="parTrans" cxnId="{D28747B0-6DB9-4C6A-96DE-9235F5E70B13}">
      <dgm:prSet/>
      <dgm:spPr/>
      <dgm:t>
        <a:bodyPr/>
        <a:lstStyle/>
        <a:p>
          <a:endParaRPr lang="en-US"/>
        </a:p>
      </dgm:t>
    </dgm:pt>
    <dgm:pt modelId="{1FBC6D5E-B020-49D7-9300-548FE0269A03}" type="sibTrans" cxnId="{D28747B0-6DB9-4C6A-96DE-9235F5E70B13}">
      <dgm:prSet/>
      <dgm:spPr/>
      <dgm:t>
        <a:bodyPr/>
        <a:lstStyle/>
        <a:p>
          <a:endParaRPr lang="en-US"/>
        </a:p>
      </dgm:t>
    </dgm:pt>
    <dgm:pt modelId="{5907CDC1-8E3F-41C7-A12E-BFE39B01C860}">
      <dgm:prSet phldrT="[Text]"/>
      <dgm:spPr/>
      <dgm:t>
        <a:bodyPr/>
        <a:lstStyle/>
        <a:p>
          <a:endParaRPr lang="en-US" dirty="0"/>
        </a:p>
      </dgm:t>
    </dgm:pt>
    <dgm:pt modelId="{B485972D-85F5-416F-A6F4-A9FC4CF5F257}" type="parTrans" cxnId="{B3A01593-BFF6-4A44-B2AB-845886F74FB7}">
      <dgm:prSet/>
      <dgm:spPr/>
      <dgm:t>
        <a:bodyPr/>
        <a:lstStyle/>
        <a:p>
          <a:endParaRPr lang="en-US"/>
        </a:p>
      </dgm:t>
    </dgm:pt>
    <dgm:pt modelId="{BE21B8CD-F459-4EDB-BF5C-EEC6B25736DA}" type="sibTrans" cxnId="{B3A01593-BFF6-4A44-B2AB-845886F74FB7}">
      <dgm:prSet/>
      <dgm:spPr/>
      <dgm:t>
        <a:bodyPr/>
        <a:lstStyle/>
        <a:p>
          <a:endParaRPr lang="en-US"/>
        </a:p>
      </dgm:t>
    </dgm:pt>
    <dgm:pt modelId="{85510792-0EDD-4882-85D1-B9DB05FED4B1}">
      <dgm:prSet phldrT="[Text]"/>
      <dgm:spPr/>
      <dgm:t>
        <a:bodyPr/>
        <a:lstStyle/>
        <a:p>
          <a:endParaRPr lang="en-US" dirty="0"/>
        </a:p>
      </dgm:t>
    </dgm:pt>
    <dgm:pt modelId="{76452462-D68E-4B23-9D66-FC0F28768534}" type="parTrans" cxnId="{32857600-4E8C-4C8D-9C20-FF393BC99C06}">
      <dgm:prSet/>
      <dgm:spPr/>
      <dgm:t>
        <a:bodyPr/>
        <a:lstStyle/>
        <a:p>
          <a:endParaRPr lang="en-US"/>
        </a:p>
      </dgm:t>
    </dgm:pt>
    <dgm:pt modelId="{70C85D77-52AB-4FE1-A020-59E9E5E8922D}" type="sibTrans" cxnId="{32857600-4E8C-4C8D-9C20-FF393BC99C06}">
      <dgm:prSet/>
      <dgm:spPr/>
      <dgm:t>
        <a:bodyPr/>
        <a:lstStyle/>
        <a:p>
          <a:endParaRPr lang="en-US"/>
        </a:p>
      </dgm:t>
    </dgm:pt>
    <dgm:pt modelId="{80401FA3-F723-4B25-81E8-261F8EB7AF4C}">
      <dgm:prSet phldrT="[Text]"/>
      <dgm:spPr/>
      <dgm:t>
        <a:bodyPr/>
        <a:lstStyle/>
        <a:p>
          <a:endParaRPr lang="en-US" dirty="0"/>
        </a:p>
      </dgm:t>
    </dgm:pt>
    <dgm:pt modelId="{66795FF4-2C52-4017-B50F-473DF24954B9}" type="parTrans" cxnId="{BB9ADE88-5CA0-4A0F-AD1C-3DEB81D6E219}">
      <dgm:prSet/>
      <dgm:spPr/>
      <dgm:t>
        <a:bodyPr/>
        <a:lstStyle/>
        <a:p>
          <a:endParaRPr lang="en-US"/>
        </a:p>
      </dgm:t>
    </dgm:pt>
    <dgm:pt modelId="{277D675C-5AB2-43F8-8B35-BCA1DF730D5D}" type="sibTrans" cxnId="{BB9ADE88-5CA0-4A0F-AD1C-3DEB81D6E219}">
      <dgm:prSet/>
      <dgm:spPr/>
      <dgm:t>
        <a:bodyPr/>
        <a:lstStyle/>
        <a:p>
          <a:endParaRPr lang="en-US"/>
        </a:p>
      </dgm:t>
    </dgm:pt>
    <dgm:pt modelId="{B43E89D5-DF77-4331-87C3-2528FE9BECCA}">
      <dgm:prSet phldrT="[Text]"/>
      <dgm:spPr/>
      <dgm:t>
        <a:bodyPr/>
        <a:lstStyle/>
        <a:p>
          <a:endParaRPr lang="en-US" dirty="0"/>
        </a:p>
      </dgm:t>
    </dgm:pt>
    <dgm:pt modelId="{4E637E98-13BD-44F1-8177-FBB3AF9930DF}" type="parTrans" cxnId="{E0AC2A00-8DE8-47CA-BBAD-974938EBA587}">
      <dgm:prSet/>
      <dgm:spPr/>
      <dgm:t>
        <a:bodyPr/>
        <a:lstStyle/>
        <a:p>
          <a:endParaRPr lang="en-US"/>
        </a:p>
      </dgm:t>
    </dgm:pt>
    <dgm:pt modelId="{E8B7E3A6-DF11-4840-B68A-896EF6A59096}" type="sibTrans" cxnId="{E0AC2A00-8DE8-47CA-BBAD-974938EBA587}">
      <dgm:prSet/>
      <dgm:spPr/>
      <dgm:t>
        <a:bodyPr/>
        <a:lstStyle/>
        <a:p>
          <a:endParaRPr lang="en-US"/>
        </a:p>
      </dgm:t>
    </dgm:pt>
    <dgm:pt modelId="{7FCBCE76-C690-48A3-BE95-B77D700B228B}">
      <dgm:prSet phldrT="[Text]"/>
      <dgm:spPr/>
      <dgm:t>
        <a:bodyPr/>
        <a:lstStyle/>
        <a:p>
          <a:endParaRPr lang="en-US" dirty="0"/>
        </a:p>
      </dgm:t>
    </dgm:pt>
    <dgm:pt modelId="{4B1A788D-0707-4965-8A43-8E15807816F5}" type="parTrans" cxnId="{6CB44F5B-6C80-49E0-A627-CA104AA838AD}">
      <dgm:prSet/>
      <dgm:spPr/>
      <dgm:t>
        <a:bodyPr/>
        <a:lstStyle/>
        <a:p>
          <a:endParaRPr lang="en-US"/>
        </a:p>
      </dgm:t>
    </dgm:pt>
    <dgm:pt modelId="{7D037460-EB1C-42C2-B730-0BACA345C736}" type="sibTrans" cxnId="{6CB44F5B-6C80-49E0-A627-CA104AA838AD}">
      <dgm:prSet/>
      <dgm:spPr/>
      <dgm:t>
        <a:bodyPr/>
        <a:lstStyle/>
        <a:p>
          <a:endParaRPr lang="en-US"/>
        </a:p>
      </dgm:t>
    </dgm:pt>
    <dgm:pt modelId="{B469BEDF-EF1B-4D6F-AC1A-16BED37156AA}">
      <dgm:prSet phldrT="[Text]"/>
      <dgm:spPr/>
      <dgm:t>
        <a:bodyPr/>
        <a:lstStyle/>
        <a:p>
          <a:endParaRPr lang="en-US" dirty="0"/>
        </a:p>
      </dgm:t>
    </dgm:pt>
    <dgm:pt modelId="{E477195B-7C51-481C-94F3-8E211D8E5571}" type="parTrans" cxnId="{514D1995-F6E7-4D8E-9F9E-5825115B5C8E}">
      <dgm:prSet/>
      <dgm:spPr/>
      <dgm:t>
        <a:bodyPr/>
        <a:lstStyle/>
        <a:p>
          <a:endParaRPr lang="en-US"/>
        </a:p>
      </dgm:t>
    </dgm:pt>
    <dgm:pt modelId="{34AB15DF-BBEC-4D93-AC99-5485D48CE1EC}" type="sibTrans" cxnId="{514D1995-F6E7-4D8E-9F9E-5825115B5C8E}">
      <dgm:prSet/>
      <dgm:spPr/>
      <dgm:t>
        <a:bodyPr/>
        <a:lstStyle/>
        <a:p>
          <a:endParaRPr lang="en-US"/>
        </a:p>
      </dgm:t>
    </dgm:pt>
    <dgm:pt modelId="{84CC320E-6BC1-4410-B0B0-B729FB5AEB42}">
      <dgm:prSet phldrT="[Text]"/>
      <dgm:spPr/>
      <dgm:t>
        <a:bodyPr/>
        <a:lstStyle/>
        <a:p>
          <a:endParaRPr lang="en-US" dirty="0"/>
        </a:p>
      </dgm:t>
    </dgm:pt>
    <dgm:pt modelId="{A4A5C3B2-34C9-4B3B-812B-6B021A246DC9}" type="parTrans" cxnId="{475A1D2D-699D-4CCF-A0BC-BF00188A56A7}">
      <dgm:prSet/>
      <dgm:spPr/>
      <dgm:t>
        <a:bodyPr/>
        <a:lstStyle/>
        <a:p>
          <a:endParaRPr lang="en-US"/>
        </a:p>
      </dgm:t>
    </dgm:pt>
    <dgm:pt modelId="{764C39C1-34BC-462C-A95C-051B37024518}" type="sibTrans" cxnId="{475A1D2D-699D-4CCF-A0BC-BF00188A56A7}">
      <dgm:prSet/>
      <dgm:spPr/>
      <dgm:t>
        <a:bodyPr/>
        <a:lstStyle/>
        <a:p>
          <a:endParaRPr lang="en-US"/>
        </a:p>
      </dgm:t>
    </dgm:pt>
    <dgm:pt modelId="{34FC534B-732E-46FD-B327-013AB07A5880}">
      <dgm:prSet phldrT="[Text]"/>
      <dgm:spPr/>
      <dgm:t>
        <a:bodyPr/>
        <a:lstStyle/>
        <a:p>
          <a:endParaRPr lang="en-US" dirty="0"/>
        </a:p>
      </dgm:t>
    </dgm:pt>
    <dgm:pt modelId="{E62B98C4-0417-4C66-A470-5451C81FD4DF}" type="parTrans" cxnId="{FCFFA279-E93E-449E-B1F9-C13A92B09BB9}">
      <dgm:prSet/>
      <dgm:spPr/>
      <dgm:t>
        <a:bodyPr/>
        <a:lstStyle/>
        <a:p>
          <a:endParaRPr lang="en-US"/>
        </a:p>
      </dgm:t>
    </dgm:pt>
    <dgm:pt modelId="{A8F5D913-E18B-46F1-A059-E7E6119AB723}" type="sibTrans" cxnId="{FCFFA279-E93E-449E-B1F9-C13A92B09BB9}">
      <dgm:prSet/>
      <dgm:spPr/>
      <dgm:t>
        <a:bodyPr/>
        <a:lstStyle/>
        <a:p>
          <a:endParaRPr lang="en-US"/>
        </a:p>
      </dgm:t>
    </dgm:pt>
    <dgm:pt modelId="{44E3BE23-38FD-4530-8EEB-38796DEABEB2}" type="pres">
      <dgm:prSet presAssocID="{EDF75E77-84A9-4295-B7E3-1B753DE97D11}" presName="diagram" presStyleCnt="0">
        <dgm:presLayoutVars>
          <dgm:dir/>
          <dgm:resizeHandles val="exact"/>
        </dgm:presLayoutVars>
      </dgm:prSet>
      <dgm:spPr/>
    </dgm:pt>
    <dgm:pt modelId="{DA772AC9-99FD-4431-AB0D-E72C38541F7B}" type="pres">
      <dgm:prSet presAssocID="{8E7AD219-5482-40BB-8845-0FBB6C624D4F}" presName="node" presStyleLbl="node1" presStyleIdx="0" presStyleCnt="15">
        <dgm:presLayoutVars>
          <dgm:bulletEnabled val="1"/>
        </dgm:presLayoutVars>
      </dgm:prSet>
      <dgm:spPr/>
    </dgm:pt>
    <dgm:pt modelId="{01F9BB7D-5235-4CE6-8906-79477B671471}" type="pres">
      <dgm:prSet presAssocID="{B9627D48-3688-4D77-8766-5A59011D1567}" presName="sibTrans" presStyleCnt="0"/>
      <dgm:spPr/>
    </dgm:pt>
    <dgm:pt modelId="{26D2D305-27C6-49FF-B2E0-C053A8B610CB}" type="pres">
      <dgm:prSet presAssocID="{FA1A6BC5-C83E-4BEE-AB9C-451DAADFCA8A}" presName="node" presStyleLbl="node1" presStyleIdx="1" presStyleCnt="15">
        <dgm:presLayoutVars>
          <dgm:bulletEnabled val="1"/>
        </dgm:presLayoutVars>
      </dgm:prSet>
      <dgm:spPr/>
    </dgm:pt>
    <dgm:pt modelId="{6A4FE234-AF64-4AC6-BB97-B62C0824822E}" type="pres">
      <dgm:prSet presAssocID="{2066F0A3-9B64-4AD2-AE78-00908FFE1B38}" presName="sibTrans" presStyleCnt="0"/>
      <dgm:spPr/>
    </dgm:pt>
    <dgm:pt modelId="{D69326D7-0E7E-4B2B-9B65-F0EF6F766E0B}" type="pres">
      <dgm:prSet presAssocID="{872CA2B4-A864-4E83-A521-92CFE22CA070}" presName="node" presStyleLbl="node1" presStyleIdx="2" presStyleCnt="15">
        <dgm:presLayoutVars>
          <dgm:bulletEnabled val="1"/>
        </dgm:presLayoutVars>
      </dgm:prSet>
      <dgm:spPr/>
    </dgm:pt>
    <dgm:pt modelId="{B776C9E6-9496-4A90-A31C-ED75CA24D7CC}" type="pres">
      <dgm:prSet presAssocID="{A3B54CA1-3D60-4776-8542-32BF8B37BF5E}" presName="sibTrans" presStyleCnt="0"/>
      <dgm:spPr/>
    </dgm:pt>
    <dgm:pt modelId="{992A2456-EB81-434A-8A24-DCDCD05C7ED1}" type="pres">
      <dgm:prSet presAssocID="{A01AE3A3-DB12-4A40-9E46-06C9B70E6451}" presName="node" presStyleLbl="node1" presStyleIdx="3" presStyleCnt="15">
        <dgm:presLayoutVars>
          <dgm:bulletEnabled val="1"/>
        </dgm:presLayoutVars>
      </dgm:prSet>
      <dgm:spPr/>
    </dgm:pt>
    <dgm:pt modelId="{E3CF669D-10D3-4434-A487-28AC5541FD4A}" type="pres">
      <dgm:prSet presAssocID="{CCF2A927-69FC-43A9-99DA-10EE8B56ED64}" presName="sibTrans" presStyleCnt="0"/>
      <dgm:spPr/>
    </dgm:pt>
    <dgm:pt modelId="{8388925B-F152-4440-9E24-695662024A11}" type="pres">
      <dgm:prSet presAssocID="{73157D6D-E32B-427F-B5D5-7DF24216431D}" presName="node" presStyleLbl="node1" presStyleIdx="4" presStyleCnt="15">
        <dgm:presLayoutVars>
          <dgm:bulletEnabled val="1"/>
        </dgm:presLayoutVars>
      </dgm:prSet>
      <dgm:spPr/>
    </dgm:pt>
    <dgm:pt modelId="{3A19BF66-4BA6-4893-89E0-1CCF08BEE178}" type="pres">
      <dgm:prSet presAssocID="{90FDB02B-E832-4885-85F1-2D4D10AF9E62}" presName="sibTrans" presStyleCnt="0"/>
      <dgm:spPr/>
    </dgm:pt>
    <dgm:pt modelId="{E69735CE-FB94-4919-9DB8-773125162997}" type="pres">
      <dgm:prSet presAssocID="{65059E3B-92FE-41D7-9618-6F8E0B2EA3BC}" presName="node" presStyleLbl="node1" presStyleIdx="5" presStyleCnt="15">
        <dgm:presLayoutVars>
          <dgm:bulletEnabled val="1"/>
        </dgm:presLayoutVars>
      </dgm:prSet>
      <dgm:spPr/>
    </dgm:pt>
    <dgm:pt modelId="{3FAF40B6-D10C-4F88-ACF0-AA268965435B}" type="pres">
      <dgm:prSet presAssocID="{1FBC6D5E-B020-49D7-9300-548FE0269A03}" presName="sibTrans" presStyleCnt="0"/>
      <dgm:spPr/>
    </dgm:pt>
    <dgm:pt modelId="{BD4BE0F9-78C4-436B-AD1D-57C40CD67630}" type="pres">
      <dgm:prSet presAssocID="{5907CDC1-8E3F-41C7-A12E-BFE39B01C860}" presName="node" presStyleLbl="node1" presStyleIdx="6" presStyleCnt="15">
        <dgm:presLayoutVars>
          <dgm:bulletEnabled val="1"/>
        </dgm:presLayoutVars>
      </dgm:prSet>
      <dgm:spPr/>
    </dgm:pt>
    <dgm:pt modelId="{B7AA03D9-F3CA-41A7-959C-F2F1B8F7C82E}" type="pres">
      <dgm:prSet presAssocID="{BE21B8CD-F459-4EDB-BF5C-EEC6B25736DA}" presName="sibTrans" presStyleCnt="0"/>
      <dgm:spPr/>
    </dgm:pt>
    <dgm:pt modelId="{7A8AA8B7-63E2-4BBB-9069-E898F2B41577}" type="pres">
      <dgm:prSet presAssocID="{85510792-0EDD-4882-85D1-B9DB05FED4B1}" presName="node" presStyleLbl="node1" presStyleIdx="7" presStyleCnt="15">
        <dgm:presLayoutVars>
          <dgm:bulletEnabled val="1"/>
        </dgm:presLayoutVars>
      </dgm:prSet>
      <dgm:spPr/>
    </dgm:pt>
    <dgm:pt modelId="{D428BB54-D8A9-456A-A449-ED20B1A1DF2A}" type="pres">
      <dgm:prSet presAssocID="{70C85D77-52AB-4FE1-A020-59E9E5E8922D}" presName="sibTrans" presStyleCnt="0"/>
      <dgm:spPr/>
    </dgm:pt>
    <dgm:pt modelId="{7E63421E-F0E7-4222-96EB-753F2A92A5A9}" type="pres">
      <dgm:prSet presAssocID="{80401FA3-F723-4B25-81E8-261F8EB7AF4C}" presName="node" presStyleLbl="node1" presStyleIdx="8" presStyleCnt="15">
        <dgm:presLayoutVars>
          <dgm:bulletEnabled val="1"/>
        </dgm:presLayoutVars>
      </dgm:prSet>
      <dgm:spPr/>
    </dgm:pt>
    <dgm:pt modelId="{4244C1B0-60B2-46CE-A6B1-CA60190A6B4C}" type="pres">
      <dgm:prSet presAssocID="{277D675C-5AB2-43F8-8B35-BCA1DF730D5D}" presName="sibTrans" presStyleCnt="0"/>
      <dgm:spPr/>
    </dgm:pt>
    <dgm:pt modelId="{FD115A9B-A3A1-4181-A344-D6404B4B0D7B}" type="pres">
      <dgm:prSet presAssocID="{B43E89D5-DF77-4331-87C3-2528FE9BECCA}" presName="node" presStyleLbl="node1" presStyleIdx="9" presStyleCnt="15">
        <dgm:presLayoutVars>
          <dgm:bulletEnabled val="1"/>
        </dgm:presLayoutVars>
      </dgm:prSet>
      <dgm:spPr/>
    </dgm:pt>
    <dgm:pt modelId="{F993B7F2-B1DA-49F3-A879-0C1A46D9FE6C}" type="pres">
      <dgm:prSet presAssocID="{E8B7E3A6-DF11-4840-B68A-896EF6A59096}" presName="sibTrans" presStyleCnt="0"/>
      <dgm:spPr/>
    </dgm:pt>
    <dgm:pt modelId="{40A39716-AD81-4D63-832C-1328EC9819A1}" type="pres">
      <dgm:prSet presAssocID="{7FCBCE76-C690-48A3-BE95-B77D700B228B}" presName="node" presStyleLbl="node1" presStyleIdx="10" presStyleCnt="15">
        <dgm:presLayoutVars>
          <dgm:bulletEnabled val="1"/>
        </dgm:presLayoutVars>
      </dgm:prSet>
      <dgm:spPr/>
    </dgm:pt>
    <dgm:pt modelId="{6343CCA3-013A-458D-9212-3C43A708B84F}" type="pres">
      <dgm:prSet presAssocID="{7D037460-EB1C-42C2-B730-0BACA345C736}" presName="sibTrans" presStyleCnt="0"/>
      <dgm:spPr/>
    </dgm:pt>
    <dgm:pt modelId="{ACCDDE03-CEF9-47BA-9807-EA3E0944281E}" type="pres">
      <dgm:prSet presAssocID="{B469BEDF-EF1B-4D6F-AC1A-16BED37156AA}" presName="node" presStyleLbl="node1" presStyleIdx="11" presStyleCnt="15">
        <dgm:presLayoutVars>
          <dgm:bulletEnabled val="1"/>
        </dgm:presLayoutVars>
      </dgm:prSet>
      <dgm:spPr/>
    </dgm:pt>
    <dgm:pt modelId="{02C230EC-7EFD-4CC5-97EE-4CF23119B4D9}" type="pres">
      <dgm:prSet presAssocID="{34AB15DF-BBEC-4D93-AC99-5485D48CE1EC}" presName="sibTrans" presStyleCnt="0"/>
      <dgm:spPr/>
    </dgm:pt>
    <dgm:pt modelId="{EBB8FC3A-2D40-4621-88EE-0EA751150C3E}" type="pres">
      <dgm:prSet presAssocID="{84CC320E-6BC1-4410-B0B0-B729FB5AEB42}" presName="node" presStyleLbl="node1" presStyleIdx="12" presStyleCnt="15">
        <dgm:presLayoutVars>
          <dgm:bulletEnabled val="1"/>
        </dgm:presLayoutVars>
      </dgm:prSet>
      <dgm:spPr/>
    </dgm:pt>
    <dgm:pt modelId="{F85DDACA-A9CF-4585-B03E-BCCDACB41118}" type="pres">
      <dgm:prSet presAssocID="{764C39C1-34BC-462C-A95C-051B37024518}" presName="sibTrans" presStyleCnt="0"/>
      <dgm:spPr/>
    </dgm:pt>
    <dgm:pt modelId="{B710BBC5-C95F-4E07-8193-DE87D2F9BA54}" type="pres">
      <dgm:prSet presAssocID="{34FC534B-732E-46FD-B327-013AB07A5880}" presName="node" presStyleLbl="node1" presStyleIdx="13" presStyleCnt="15">
        <dgm:presLayoutVars>
          <dgm:bulletEnabled val="1"/>
        </dgm:presLayoutVars>
      </dgm:prSet>
      <dgm:spPr/>
    </dgm:pt>
    <dgm:pt modelId="{02C6ABAA-6DC9-4A30-8796-FDE951D00273}" type="pres">
      <dgm:prSet presAssocID="{A8F5D913-E18B-46F1-A059-E7E6119AB723}" presName="sibTrans" presStyleCnt="0"/>
      <dgm:spPr/>
    </dgm:pt>
    <dgm:pt modelId="{AA5C64C5-C14D-4C58-9D07-DD178716547B}" type="pres">
      <dgm:prSet presAssocID="{2038E7A5-9088-4C2F-ABDF-34C1D26E265A}" presName="node" presStyleLbl="node1" presStyleIdx="14" presStyleCnt="15">
        <dgm:presLayoutVars>
          <dgm:bulletEnabled val="1"/>
        </dgm:presLayoutVars>
      </dgm:prSet>
      <dgm:spPr/>
    </dgm:pt>
  </dgm:ptLst>
  <dgm:cxnLst>
    <dgm:cxn modelId="{E0AC2A00-8DE8-47CA-BBAD-974938EBA587}" srcId="{EDF75E77-84A9-4295-B7E3-1B753DE97D11}" destId="{B43E89D5-DF77-4331-87C3-2528FE9BECCA}" srcOrd="9" destOrd="0" parTransId="{4E637E98-13BD-44F1-8177-FBB3AF9930DF}" sibTransId="{E8B7E3A6-DF11-4840-B68A-896EF6A59096}"/>
    <dgm:cxn modelId="{9FBF5D00-7D46-4A7B-B7FE-A73016389CE6}" type="presOf" srcId="{34FC534B-732E-46FD-B327-013AB07A5880}" destId="{B710BBC5-C95F-4E07-8193-DE87D2F9BA54}" srcOrd="0" destOrd="0" presId="urn:microsoft.com/office/officeart/2005/8/layout/default"/>
    <dgm:cxn modelId="{32857600-4E8C-4C8D-9C20-FF393BC99C06}" srcId="{EDF75E77-84A9-4295-B7E3-1B753DE97D11}" destId="{85510792-0EDD-4882-85D1-B9DB05FED4B1}" srcOrd="7" destOrd="0" parTransId="{76452462-D68E-4B23-9D66-FC0F28768534}" sibTransId="{70C85D77-52AB-4FE1-A020-59E9E5E8922D}"/>
    <dgm:cxn modelId="{475A1D2D-699D-4CCF-A0BC-BF00188A56A7}" srcId="{EDF75E77-84A9-4295-B7E3-1B753DE97D11}" destId="{84CC320E-6BC1-4410-B0B0-B729FB5AEB42}" srcOrd="12" destOrd="0" parTransId="{A4A5C3B2-34C9-4B3B-812B-6B021A246DC9}" sibTransId="{764C39C1-34BC-462C-A95C-051B37024518}"/>
    <dgm:cxn modelId="{04204036-5BD6-45F8-923C-9BC9AB83693B}" type="presOf" srcId="{84CC320E-6BC1-4410-B0B0-B729FB5AEB42}" destId="{EBB8FC3A-2D40-4621-88EE-0EA751150C3E}" srcOrd="0" destOrd="0" presId="urn:microsoft.com/office/officeart/2005/8/layout/default"/>
    <dgm:cxn modelId="{7B8AE738-A039-4C03-8392-AA8372794528}" srcId="{EDF75E77-84A9-4295-B7E3-1B753DE97D11}" destId="{8E7AD219-5482-40BB-8845-0FBB6C624D4F}" srcOrd="0" destOrd="0" parTransId="{B5A71096-14C0-4123-84C3-6DA69F8D9113}" sibTransId="{B9627D48-3688-4D77-8766-5A59011D1567}"/>
    <dgm:cxn modelId="{6CB44F5B-6C80-49E0-A627-CA104AA838AD}" srcId="{EDF75E77-84A9-4295-B7E3-1B753DE97D11}" destId="{7FCBCE76-C690-48A3-BE95-B77D700B228B}" srcOrd="10" destOrd="0" parTransId="{4B1A788D-0707-4965-8A43-8E15807816F5}" sibTransId="{7D037460-EB1C-42C2-B730-0BACA345C736}"/>
    <dgm:cxn modelId="{970C7944-5644-4B5D-BCFE-BCA6FD5B0973}" type="presOf" srcId="{FA1A6BC5-C83E-4BEE-AB9C-451DAADFCA8A}" destId="{26D2D305-27C6-49FF-B2E0-C053A8B610CB}" srcOrd="0" destOrd="0" presId="urn:microsoft.com/office/officeart/2005/8/layout/default"/>
    <dgm:cxn modelId="{C44C664A-910C-4060-91FA-7B54AF83F46D}" type="presOf" srcId="{872CA2B4-A864-4E83-A521-92CFE22CA070}" destId="{D69326D7-0E7E-4B2B-9B65-F0EF6F766E0B}" srcOrd="0" destOrd="0" presId="urn:microsoft.com/office/officeart/2005/8/layout/default"/>
    <dgm:cxn modelId="{E488236C-7428-42C7-9A7E-4E240372AA41}" srcId="{EDF75E77-84A9-4295-B7E3-1B753DE97D11}" destId="{872CA2B4-A864-4E83-A521-92CFE22CA070}" srcOrd="2" destOrd="0" parTransId="{24C20219-A0EC-4058-A93A-D4D1DB6123F5}" sibTransId="{A3B54CA1-3D60-4776-8542-32BF8B37BF5E}"/>
    <dgm:cxn modelId="{FCFFA279-E93E-449E-B1F9-C13A92B09BB9}" srcId="{EDF75E77-84A9-4295-B7E3-1B753DE97D11}" destId="{34FC534B-732E-46FD-B327-013AB07A5880}" srcOrd="13" destOrd="0" parTransId="{E62B98C4-0417-4C66-A470-5451C81FD4DF}" sibTransId="{A8F5D913-E18B-46F1-A059-E7E6119AB723}"/>
    <dgm:cxn modelId="{64FA7F5A-3656-428E-92B7-732224F2C4E7}" type="presOf" srcId="{5907CDC1-8E3F-41C7-A12E-BFE39B01C860}" destId="{BD4BE0F9-78C4-436B-AD1D-57C40CD67630}" srcOrd="0" destOrd="0" presId="urn:microsoft.com/office/officeart/2005/8/layout/default"/>
    <dgm:cxn modelId="{E1F1E77C-9366-40D6-905E-79CD6C9929F9}" type="presOf" srcId="{EDF75E77-84A9-4295-B7E3-1B753DE97D11}" destId="{44E3BE23-38FD-4530-8EEB-38796DEABEB2}" srcOrd="0" destOrd="0" presId="urn:microsoft.com/office/officeart/2005/8/layout/default"/>
    <dgm:cxn modelId="{11D67285-0358-4EE9-A30A-D29EAA485E71}" type="presOf" srcId="{8E7AD219-5482-40BB-8845-0FBB6C624D4F}" destId="{DA772AC9-99FD-4431-AB0D-E72C38541F7B}" srcOrd="0" destOrd="0" presId="urn:microsoft.com/office/officeart/2005/8/layout/default"/>
    <dgm:cxn modelId="{BB9ADE88-5CA0-4A0F-AD1C-3DEB81D6E219}" srcId="{EDF75E77-84A9-4295-B7E3-1B753DE97D11}" destId="{80401FA3-F723-4B25-81E8-261F8EB7AF4C}" srcOrd="8" destOrd="0" parTransId="{66795FF4-2C52-4017-B50F-473DF24954B9}" sibTransId="{277D675C-5AB2-43F8-8B35-BCA1DF730D5D}"/>
    <dgm:cxn modelId="{94C6AC90-AF64-44AC-BF09-155B720A3A29}" type="presOf" srcId="{80401FA3-F723-4B25-81E8-261F8EB7AF4C}" destId="{7E63421E-F0E7-4222-96EB-753F2A92A5A9}" srcOrd="0" destOrd="0" presId="urn:microsoft.com/office/officeart/2005/8/layout/default"/>
    <dgm:cxn modelId="{06AC0A92-5050-421E-AE0F-D7B953886779}" srcId="{EDF75E77-84A9-4295-B7E3-1B753DE97D11}" destId="{FA1A6BC5-C83E-4BEE-AB9C-451DAADFCA8A}" srcOrd="1" destOrd="0" parTransId="{085D573E-72A8-4938-93AD-EF45419D01D8}" sibTransId="{2066F0A3-9B64-4AD2-AE78-00908FFE1B38}"/>
    <dgm:cxn modelId="{B3A01593-BFF6-4A44-B2AB-845886F74FB7}" srcId="{EDF75E77-84A9-4295-B7E3-1B753DE97D11}" destId="{5907CDC1-8E3F-41C7-A12E-BFE39B01C860}" srcOrd="6" destOrd="0" parTransId="{B485972D-85F5-416F-A6F4-A9FC4CF5F257}" sibTransId="{BE21B8CD-F459-4EDB-BF5C-EEC6B25736DA}"/>
    <dgm:cxn modelId="{514D1995-F6E7-4D8E-9F9E-5825115B5C8E}" srcId="{EDF75E77-84A9-4295-B7E3-1B753DE97D11}" destId="{B469BEDF-EF1B-4D6F-AC1A-16BED37156AA}" srcOrd="11" destOrd="0" parTransId="{E477195B-7C51-481C-94F3-8E211D8E5571}" sibTransId="{34AB15DF-BBEC-4D93-AC99-5485D48CE1EC}"/>
    <dgm:cxn modelId="{175D119E-D343-4750-8B19-1659455EE9E4}" type="presOf" srcId="{B469BEDF-EF1B-4D6F-AC1A-16BED37156AA}" destId="{ACCDDE03-CEF9-47BA-9807-EA3E0944281E}" srcOrd="0" destOrd="0" presId="urn:microsoft.com/office/officeart/2005/8/layout/default"/>
    <dgm:cxn modelId="{AAD58CA0-1479-42C0-9C55-5E590249F479}" type="presOf" srcId="{B43E89D5-DF77-4331-87C3-2528FE9BECCA}" destId="{FD115A9B-A3A1-4181-A344-D6404B4B0D7B}" srcOrd="0" destOrd="0" presId="urn:microsoft.com/office/officeart/2005/8/layout/default"/>
    <dgm:cxn modelId="{72953EA3-A57D-4084-B141-FF588F5FAEF7}" srcId="{EDF75E77-84A9-4295-B7E3-1B753DE97D11}" destId="{A01AE3A3-DB12-4A40-9E46-06C9B70E6451}" srcOrd="3" destOrd="0" parTransId="{10A562A5-F24D-402B-9713-316A155EF87B}" sibTransId="{CCF2A927-69FC-43A9-99DA-10EE8B56ED64}"/>
    <dgm:cxn modelId="{821138AB-CC4D-4311-A8CE-1CFA6F2E2C84}" type="presOf" srcId="{65059E3B-92FE-41D7-9618-6F8E0B2EA3BC}" destId="{E69735CE-FB94-4919-9DB8-773125162997}" srcOrd="0" destOrd="0" presId="urn:microsoft.com/office/officeart/2005/8/layout/default"/>
    <dgm:cxn modelId="{116567AC-CFF7-4CF4-8C84-9142C9BE66BF}" type="presOf" srcId="{85510792-0EDD-4882-85D1-B9DB05FED4B1}" destId="{7A8AA8B7-63E2-4BBB-9069-E898F2B41577}" srcOrd="0" destOrd="0" presId="urn:microsoft.com/office/officeart/2005/8/layout/default"/>
    <dgm:cxn modelId="{D28747B0-6DB9-4C6A-96DE-9235F5E70B13}" srcId="{EDF75E77-84A9-4295-B7E3-1B753DE97D11}" destId="{65059E3B-92FE-41D7-9618-6F8E0B2EA3BC}" srcOrd="5" destOrd="0" parTransId="{0253C58A-8318-4D94-BEA7-31C13C09B420}" sibTransId="{1FBC6D5E-B020-49D7-9300-548FE0269A03}"/>
    <dgm:cxn modelId="{7B9750BD-8867-40C7-A03B-3F3CEC82DD6C}" srcId="{EDF75E77-84A9-4295-B7E3-1B753DE97D11}" destId="{2038E7A5-9088-4C2F-ABDF-34C1D26E265A}" srcOrd="14" destOrd="0" parTransId="{3B773826-6047-4F11-9CDC-033EB7FE19CA}" sibTransId="{D922280E-CCFC-4C35-9F3C-67FFDCBEDDC3}"/>
    <dgm:cxn modelId="{8435A6C9-3E6B-43FC-A506-40B2B077CEFA}" type="presOf" srcId="{2038E7A5-9088-4C2F-ABDF-34C1D26E265A}" destId="{AA5C64C5-C14D-4C58-9D07-DD178716547B}" srcOrd="0" destOrd="0" presId="urn:microsoft.com/office/officeart/2005/8/layout/default"/>
    <dgm:cxn modelId="{FC4AFCD6-DCC7-4398-A537-75CDF442914A}" type="presOf" srcId="{73157D6D-E32B-427F-B5D5-7DF24216431D}" destId="{8388925B-F152-4440-9E24-695662024A11}" srcOrd="0" destOrd="0" presId="urn:microsoft.com/office/officeart/2005/8/layout/default"/>
    <dgm:cxn modelId="{E48C11DA-9F3D-49EA-AC9F-BCCF3F309C6E}" type="presOf" srcId="{A01AE3A3-DB12-4A40-9E46-06C9B70E6451}" destId="{992A2456-EB81-434A-8A24-DCDCD05C7ED1}" srcOrd="0" destOrd="0" presId="urn:microsoft.com/office/officeart/2005/8/layout/default"/>
    <dgm:cxn modelId="{3C74A9EB-A679-498E-867D-5DA304E9556C}" srcId="{EDF75E77-84A9-4295-B7E3-1B753DE97D11}" destId="{73157D6D-E32B-427F-B5D5-7DF24216431D}" srcOrd="4" destOrd="0" parTransId="{C31274B8-87BA-428B-8AE1-3FD8F8F44B3D}" sibTransId="{90FDB02B-E832-4885-85F1-2D4D10AF9E62}"/>
    <dgm:cxn modelId="{A38583F3-31B5-4119-8783-9D499DEB12C4}" type="presOf" srcId="{7FCBCE76-C690-48A3-BE95-B77D700B228B}" destId="{40A39716-AD81-4D63-832C-1328EC9819A1}" srcOrd="0" destOrd="0" presId="urn:microsoft.com/office/officeart/2005/8/layout/default"/>
    <dgm:cxn modelId="{AF1CBE5A-10A5-45A5-BDC8-DA37B86214C6}" type="presParOf" srcId="{44E3BE23-38FD-4530-8EEB-38796DEABEB2}" destId="{DA772AC9-99FD-4431-AB0D-E72C38541F7B}" srcOrd="0" destOrd="0" presId="urn:microsoft.com/office/officeart/2005/8/layout/default"/>
    <dgm:cxn modelId="{63A48C12-79EB-4D74-814F-43CB454ADCFA}" type="presParOf" srcId="{44E3BE23-38FD-4530-8EEB-38796DEABEB2}" destId="{01F9BB7D-5235-4CE6-8906-79477B671471}" srcOrd="1" destOrd="0" presId="urn:microsoft.com/office/officeart/2005/8/layout/default"/>
    <dgm:cxn modelId="{C9449E2C-B522-4795-B2EB-A22CE4C16B34}" type="presParOf" srcId="{44E3BE23-38FD-4530-8EEB-38796DEABEB2}" destId="{26D2D305-27C6-49FF-B2E0-C053A8B610CB}" srcOrd="2" destOrd="0" presId="urn:microsoft.com/office/officeart/2005/8/layout/default"/>
    <dgm:cxn modelId="{10F3AC83-2BEB-49DE-BF00-BA03443527F8}" type="presParOf" srcId="{44E3BE23-38FD-4530-8EEB-38796DEABEB2}" destId="{6A4FE234-AF64-4AC6-BB97-B62C0824822E}" srcOrd="3" destOrd="0" presId="urn:microsoft.com/office/officeart/2005/8/layout/default"/>
    <dgm:cxn modelId="{4BBA577D-3735-4BB3-98F5-72E431905EDB}" type="presParOf" srcId="{44E3BE23-38FD-4530-8EEB-38796DEABEB2}" destId="{D69326D7-0E7E-4B2B-9B65-F0EF6F766E0B}" srcOrd="4" destOrd="0" presId="urn:microsoft.com/office/officeart/2005/8/layout/default"/>
    <dgm:cxn modelId="{0E0DA3E2-D3B9-461D-9DD2-B11DB63D34E5}" type="presParOf" srcId="{44E3BE23-38FD-4530-8EEB-38796DEABEB2}" destId="{B776C9E6-9496-4A90-A31C-ED75CA24D7CC}" srcOrd="5" destOrd="0" presId="urn:microsoft.com/office/officeart/2005/8/layout/default"/>
    <dgm:cxn modelId="{F552081C-A54D-4254-894A-3F1144A710C5}" type="presParOf" srcId="{44E3BE23-38FD-4530-8EEB-38796DEABEB2}" destId="{992A2456-EB81-434A-8A24-DCDCD05C7ED1}" srcOrd="6" destOrd="0" presId="urn:microsoft.com/office/officeart/2005/8/layout/default"/>
    <dgm:cxn modelId="{4DD450C7-A5CC-4137-95ED-C13138EEC19D}" type="presParOf" srcId="{44E3BE23-38FD-4530-8EEB-38796DEABEB2}" destId="{E3CF669D-10D3-4434-A487-28AC5541FD4A}" srcOrd="7" destOrd="0" presId="urn:microsoft.com/office/officeart/2005/8/layout/default"/>
    <dgm:cxn modelId="{642DD872-F931-4334-BBA7-D83C9AAA0ABE}" type="presParOf" srcId="{44E3BE23-38FD-4530-8EEB-38796DEABEB2}" destId="{8388925B-F152-4440-9E24-695662024A11}" srcOrd="8" destOrd="0" presId="urn:microsoft.com/office/officeart/2005/8/layout/default"/>
    <dgm:cxn modelId="{22EFF234-D4D8-489F-B865-B5A849E4D13F}" type="presParOf" srcId="{44E3BE23-38FD-4530-8EEB-38796DEABEB2}" destId="{3A19BF66-4BA6-4893-89E0-1CCF08BEE178}" srcOrd="9" destOrd="0" presId="urn:microsoft.com/office/officeart/2005/8/layout/default"/>
    <dgm:cxn modelId="{0E63F0DE-F464-4669-87B6-82605C58B3BB}" type="presParOf" srcId="{44E3BE23-38FD-4530-8EEB-38796DEABEB2}" destId="{E69735CE-FB94-4919-9DB8-773125162997}" srcOrd="10" destOrd="0" presId="urn:microsoft.com/office/officeart/2005/8/layout/default"/>
    <dgm:cxn modelId="{BAA84E1C-16B0-4919-B157-FC6926C2BE5D}" type="presParOf" srcId="{44E3BE23-38FD-4530-8EEB-38796DEABEB2}" destId="{3FAF40B6-D10C-4F88-ACF0-AA268965435B}" srcOrd="11" destOrd="0" presId="urn:microsoft.com/office/officeart/2005/8/layout/default"/>
    <dgm:cxn modelId="{D768D466-A75B-4240-A69E-BE999F467F9D}" type="presParOf" srcId="{44E3BE23-38FD-4530-8EEB-38796DEABEB2}" destId="{BD4BE0F9-78C4-436B-AD1D-57C40CD67630}" srcOrd="12" destOrd="0" presId="urn:microsoft.com/office/officeart/2005/8/layout/default"/>
    <dgm:cxn modelId="{B96FF646-8159-4A98-AFDB-0DCDC07D12ED}" type="presParOf" srcId="{44E3BE23-38FD-4530-8EEB-38796DEABEB2}" destId="{B7AA03D9-F3CA-41A7-959C-F2F1B8F7C82E}" srcOrd="13" destOrd="0" presId="urn:microsoft.com/office/officeart/2005/8/layout/default"/>
    <dgm:cxn modelId="{10A266FC-20DE-4294-94E8-1F2C23DB2789}" type="presParOf" srcId="{44E3BE23-38FD-4530-8EEB-38796DEABEB2}" destId="{7A8AA8B7-63E2-4BBB-9069-E898F2B41577}" srcOrd="14" destOrd="0" presId="urn:microsoft.com/office/officeart/2005/8/layout/default"/>
    <dgm:cxn modelId="{8F607164-E009-4454-B785-EA8643CD2B39}" type="presParOf" srcId="{44E3BE23-38FD-4530-8EEB-38796DEABEB2}" destId="{D428BB54-D8A9-456A-A449-ED20B1A1DF2A}" srcOrd="15" destOrd="0" presId="urn:microsoft.com/office/officeart/2005/8/layout/default"/>
    <dgm:cxn modelId="{0F825F11-030B-4BFA-AED4-36F5DD6FFC45}" type="presParOf" srcId="{44E3BE23-38FD-4530-8EEB-38796DEABEB2}" destId="{7E63421E-F0E7-4222-96EB-753F2A92A5A9}" srcOrd="16" destOrd="0" presId="urn:microsoft.com/office/officeart/2005/8/layout/default"/>
    <dgm:cxn modelId="{24B03B54-46C1-4277-A221-6A1A83F2BF8F}" type="presParOf" srcId="{44E3BE23-38FD-4530-8EEB-38796DEABEB2}" destId="{4244C1B0-60B2-46CE-A6B1-CA60190A6B4C}" srcOrd="17" destOrd="0" presId="urn:microsoft.com/office/officeart/2005/8/layout/default"/>
    <dgm:cxn modelId="{3010643C-C8E7-411C-A930-070F118FCA9F}" type="presParOf" srcId="{44E3BE23-38FD-4530-8EEB-38796DEABEB2}" destId="{FD115A9B-A3A1-4181-A344-D6404B4B0D7B}" srcOrd="18" destOrd="0" presId="urn:microsoft.com/office/officeart/2005/8/layout/default"/>
    <dgm:cxn modelId="{6B3F4F81-FDF6-4403-A72E-7C1FB65C94CE}" type="presParOf" srcId="{44E3BE23-38FD-4530-8EEB-38796DEABEB2}" destId="{F993B7F2-B1DA-49F3-A879-0C1A46D9FE6C}" srcOrd="19" destOrd="0" presId="urn:microsoft.com/office/officeart/2005/8/layout/default"/>
    <dgm:cxn modelId="{04A986C2-8620-4716-AAC4-3652F86BF78E}" type="presParOf" srcId="{44E3BE23-38FD-4530-8EEB-38796DEABEB2}" destId="{40A39716-AD81-4D63-832C-1328EC9819A1}" srcOrd="20" destOrd="0" presId="urn:microsoft.com/office/officeart/2005/8/layout/default"/>
    <dgm:cxn modelId="{30E4EEF5-B2CE-41E2-A2CF-A0062235361B}" type="presParOf" srcId="{44E3BE23-38FD-4530-8EEB-38796DEABEB2}" destId="{6343CCA3-013A-458D-9212-3C43A708B84F}" srcOrd="21" destOrd="0" presId="urn:microsoft.com/office/officeart/2005/8/layout/default"/>
    <dgm:cxn modelId="{0AF69D92-EBEB-4917-AC8C-CADC718897AA}" type="presParOf" srcId="{44E3BE23-38FD-4530-8EEB-38796DEABEB2}" destId="{ACCDDE03-CEF9-47BA-9807-EA3E0944281E}" srcOrd="22" destOrd="0" presId="urn:microsoft.com/office/officeart/2005/8/layout/default"/>
    <dgm:cxn modelId="{D42E5EE1-D5DC-47E2-A9CC-4E1BA41684A4}" type="presParOf" srcId="{44E3BE23-38FD-4530-8EEB-38796DEABEB2}" destId="{02C230EC-7EFD-4CC5-97EE-4CF23119B4D9}" srcOrd="23" destOrd="0" presId="urn:microsoft.com/office/officeart/2005/8/layout/default"/>
    <dgm:cxn modelId="{27C897FF-465C-428E-84AC-68B3FC35DBE8}" type="presParOf" srcId="{44E3BE23-38FD-4530-8EEB-38796DEABEB2}" destId="{EBB8FC3A-2D40-4621-88EE-0EA751150C3E}" srcOrd="24" destOrd="0" presId="urn:microsoft.com/office/officeart/2005/8/layout/default"/>
    <dgm:cxn modelId="{3B6E6B36-439A-49E4-8FDA-58537D7477EE}" type="presParOf" srcId="{44E3BE23-38FD-4530-8EEB-38796DEABEB2}" destId="{F85DDACA-A9CF-4585-B03E-BCCDACB41118}" srcOrd="25" destOrd="0" presId="urn:microsoft.com/office/officeart/2005/8/layout/default"/>
    <dgm:cxn modelId="{9DC3FB58-40DD-46CC-B07A-02F5CA4C9B86}" type="presParOf" srcId="{44E3BE23-38FD-4530-8EEB-38796DEABEB2}" destId="{B710BBC5-C95F-4E07-8193-DE87D2F9BA54}" srcOrd="26" destOrd="0" presId="urn:microsoft.com/office/officeart/2005/8/layout/default"/>
    <dgm:cxn modelId="{7A75D348-D6F9-45A6-84FD-744384B71EF3}" type="presParOf" srcId="{44E3BE23-38FD-4530-8EEB-38796DEABEB2}" destId="{02C6ABAA-6DC9-4A30-8796-FDE951D00273}" srcOrd="27" destOrd="0" presId="urn:microsoft.com/office/officeart/2005/8/layout/default"/>
    <dgm:cxn modelId="{0060029D-A2A0-4F66-A6A4-A27FFC9FC2A4}" type="presParOf" srcId="{44E3BE23-38FD-4530-8EEB-38796DEABEB2}" destId="{AA5C64C5-C14D-4C58-9D07-DD178716547B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28484C-01F7-4165-91FA-5E34428D15D5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FBEAEF1-B933-4E9A-ABE7-AF4152ABD34C}">
      <dgm:prSet phldrT="[Text]"/>
      <dgm:spPr/>
      <dgm:t>
        <a:bodyPr/>
        <a:lstStyle/>
        <a:p>
          <a:r>
            <a:rPr lang="en-US" dirty="0"/>
            <a:t>chihuaha the mighty</a:t>
          </a:r>
        </a:p>
      </dgm:t>
    </dgm:pt>
    <dgm:pt modelId="{4A251517-D6A4-4DD8-81F3-5DF36F2C2BC3}" type="parTrans" cxnId="{762281B7-2777-47A9-9B9E-59FD1FAA0EFB}">
      <dgm:prSet/>
      <dgm:spPr/>
      <dgm:t>
        <a:bodyPr/>
        <a:lstStyle/>
        <a:p>
          <a:endParaRPr lang="en-US"/>
        </a:p>
      </dgm:t>
    </dgm:pt>
    <dgm:pt modelId="{486F0749-33BF-4281-B694-452C7DBDCBE1}" type="sibTrans" cxnId="{762281B7-2777-47A9-9B9E-59FD1FAA0EFB}">
      <dgm:prSet/>
      <dgm:spPr/>
      <dgm:t>
        <a:bodyPr/>
        <a:lstStyle/>
        <a:p>
          <a:endParaRPr lang="en-US"/>
        </a:p>
      </dgm:t>
    </dgm:pt>
    <dgm:pt modelId="{B48920C3-5108-43B3-91AE-32945725D87D}">
      <dgm:prSet phldrT="[Text]"/>
      <dgm:spPr/>
      <dgm:t>
        <a:bodyPr/>
        <a:lstStyle/>
        <a:p>
          <a:r>
            <a:rPr lang="en-US" dirty="0"/>
            <a:t>Golden wizard retriever</a:t>
          </a:r>
        </a:p>
      </dgm:t>
    </dgm:pt>
    <dgm:pt modelId="{CFBEF94B-E869-4170-9F0A-E8C1BE6DAA70}" type="parTrans" cxnId="{B2873BD6-D821-4371-B09D-63B82AA8AA0E}">
      <dgm:prSet/>
      <dgm:spPr/>
      <dgm:t>
        <a:bodyPr/>
        <a:lstStyle/>
        <a:p>
          <a:endParaRPr lang="en-US"/>
        </a:p>
      </dgm:t>
    </dgm:pt>
    <dgm:pt modelId="{FDC01A2A-EEEF-45C4-9E9E-843FADD3A72E}" type="sibTrans" cxnId="{B2873BD6-D821-4371-B09D-63B82AA8AA0E}">
      <dgm:prSet/>
      <dgm:spPr/>
      <dgm:t>
        <a:bodyPr/>
        <a:lstStyle/>
        <a:p>
          <a:endParaRPr lang="en-US"/>
        </a:p>
      </dgm:t>
    </dgm:pt>
    <dgm:pt modelId="{300125FE-84FD-4591-BEC4-44C4CB71ACD3}">
      <dgm:prSet phldrT="[Text]"/>
      <dgm:spPr/>
      <dgm:t>
        <a:bodyPr/>
        <a:lstStyle/>
        <a:p>
          <a:r>
            <a:rPr lang="en-US" dirty="0"/>
            <a:t>Samoyed snow demon</a:t>
          </a:r>
        </a:p>
      </dgm:t>
    </dgm:pt>
    <dgm:pt modelId="{6495027D-169C-4922-B033-28CBDFDC4B89}" type="parTrans" cxnId="{B258E0E3-367D-42CD-83D9-E350DAED1E8D}">
      <dgm:prSet/>
      <dgm:spPr/>
      <dgm:t>
        <a:bodyPr/>
        <a:lstStyle/>
        <a:p>
          <a:endParaRPr lang="en-US"/>
        </a:p>
      </dgm:t>
    </dgm:pt>
    <dgm:pt modelId="{A70E489D-FD94-42D6-B7CC-C2B528802D48}" type="sibTrans" cxnId="{B258E0E3-367D-42CD-83D9-E350DAED1E8D}">
      <dgm:prSet/>
      <dgm:spPr/>
      <dgm:t>
        <a:bodyPr/>
        <a:lstStyle/>
        <a:p>
          <a:endParaRPr lang="en-US"/>
        </a:p>
      </dgm:t>
    </dgm:pt>
    <dgm:pt modelId="{4DDB6483-378D-4368-A409-084867110978}">
      <dgm:prSet phldrT="[Text]"/>
      <dgm:spPr/>
      <dgm:t>
        <a:bodyPr/>
        <a:lstStyle/>
        <a:p>
          <a:r>
            <a:rPr lang="en-US" dirty="0"/>
            <a:t>Etc…</a:t>
          </a:r>
        </a:p>
      </dgm:t>
    </dgm:pt>
    <dgm:pt modelId="{2AB76FA5-640D-4F07-B8FF-2FDB5C6587C7}" type="parTrans" cxnId="{000F6AFF-7C81-4B66-B34E-7EB9DA6C8358}">
      <dgm:prSet/>
      <dgm:spPr/>
      <dgm:t>
        <a:bodyPr/>
        <a:lstStyle/>
        <a:p>
          <a:endParaRPr lang="en-US"/>
        </a:p>
      </dgm:t>
    </dgm:pt>
    <dgm:pt modelId="{87D45919-5411-4E51-94AB-2E161D6EB907}" type="sibTrans" cxnId="{000F6AFF-7C81-4B66-B34E-7EB9DA6C8358}">
      <dgm:prSet/>
      <dgm:spPr/>
      <dgm:t>
        <a:bodyPr/>
        <a:lstStyle/>
        <a:p>
          <a:endParaRPr lang="en-US"/>
        </a:p>
      </dgm:t>
    </dgm:pt>
    <dgm:pt modelId="{1410AC4D-6435-4B79-8250-E068BA2890C1}">
      <dgm:prSet phldrT="[Text]" phldr="1"/>
      <dgm:spPr/>
      <dgm:t>
        <a:bodyPr/>
        <a:lstStyle/>
        <a:p>
          <a:endParaRPr lang="en-US" dirty="0"/>
        </a:p>
      </dgm:t>
    </dgm:pt>
    <dgm:pt modelId="{BB339F2A-8E3B-478F-AC70-FE2BF199646F}" type="parTrans" cxnId="{B9F47397-A27D-4ED4-8AD7-754736B0F926}">
      <dgm:prSet/>
      <dgm:spPr/>
      <dgm:t>
        <a:bodyPr/>
        <a:lstStyle/>
        <a:p>
          <a:endParaRPr lang="en-US"/>
        </a:p>
      </dgm:t>
    </dgm:pt>
    <dgm:pt modelId="{4F0C6C8B-9412-4459-87ED-937FBE6F3749}" type="sibTrans" cxnId="{B9F47397-A27D-4ED4-8AD7-754736B0F926}">
      <dgm:prSet/>
      <dgm:spPr/>
      <dgm:t>
        <a:bodyPr/>
        <a:lstStyle/>
        <a:p>
          <a:endParaRPr lang="en-US"/>
        </a:p>
      </dgm:t>
    </dgm:pt>
    <dgm:pt modelId="{C3763CAF-CBDD-4FE7-94E8-DE8EC94F68C6}" type="pres">
      <dgm:prSet presAssocID="{8528484C-01F7-4165-91FA-5E34428D15D5}" presName="diagram" presStyleCnt="0">
        <dgm:presLayoutVars>
          <dgm:dir/>
          <dgm:resizeHandles val="exact"/>
        </dgm:presLayoutVars>
      </dgm:prSet>
      <dgm:spPr/>
    </dgm:pt>
    <dgm:pt modelId="{C0ECF063-6D1C-4842-9F12-F603F0178F94}" type="pres">
      <dgm:prSet presAssocID="{9FBEAEF1-B933-4E9A-ABE7-AF4152ABD34C}" presName="node" presStyleLbl="node1" presStyleIdx="0" presStyleCnt="5">
        <dgm:presLayoutVars>
          <dgm:bulletEnabled val="1"/>
        </dgm:presLayoutVars>
      </dgm:prSet>
      <dgm:spPr/>
    </dgm:pt>
    <dgm:pt modelId="{0EBF189C-51DC-48C7-ACC2-2B5C70A93060}" type="pres">
      <dgm:prSet presAssocID="{486F0749-33BF-4281-B694-452C7DBDCBE1}" presName="sibTrans" presStyleCnt="0"/>
      <dgm:spPr/>
    </dgm:pt>
    <dgm:pt modelId="{4EB9369E-14BD-49F2-99D1-4EA36A143F8C}" type="pres">
      <dgm:prSet presAssocID="{B48920C3-5108-43B3-91AE-32945725D87D}" presName="node" presStyleLbl="node1" presStyleIdx="1" presStyleCnt="5">
        <dgm:presLayoutVars>
          <dgm:bulletEnabled val="1"/>
        </dgm:presLayoutVars>
      </dgm:prSet>
      <dgm:spPr/>
    </dgm:pt>
    <dgm:pt modelId="{66E28E80-F6D3-4F44-9E18-96D9EED95C13}" type="pres">
      <dgm:prSet presAssocID="{FDC01A2A-EEEF-45C4-9E9E-843FADD3A72E}" presName="sibTrans" presStyleCnt="0"/>
      <dgm:spPr/>
    </dgm:pt>
    <dgm:pt modelId="{74142F5D-FF0F-4379-8FF8-8E1B16D7AB6D}" type="pres">
      <dgm:prSet presAssocID="{300125FE-84FD-4591-BEC4-44C4CB71ACD3}" presName="node" presStyleLbl="node1" presStyleIdx="2" presStyleCnt="5">
        <dgm:presLayoutVars>
          <dgm:bulletEnabled val="1"/>
        </dgm:presLayoutVars>
      </dgm:prSet>
      <dgm:spPr/>
    </dgm:pt>
    <dgm:pt modelId="{5D26F047-8591-4184-A43E-B3AFDE876207}" type="pres">
      <dgm:prSet presAssocID="{A70E489D-FD94-42D6-B7CC-C2B528802D48}" presName="sibTrans" presStyleCnt="0"/>
      <dgm:spPr/>
    </dgm:pt>
    <dgm:pt modelId="{7B15929F-A6EF-4620-A154-5B26E38CF441}" type="pres">
      <dgm:prSet presAssocID="{4DDB6483-378D-4368-A409-084867110978}" presName="node" presStyleLbl="node1" presStyleIdx="3" presStyleCnt="5">
        <dgm:presLayoutVars>
          <dgm:bulletEnabled val="1"/>
        </dgm:presLayoutVars>
      </dgm:prSet>
      <dgm:spPr/>
    </dgm:pt>
    <dgm:pt modelId="{94D6C75C-D25C-4E0B-ABDD-12A75E260043}" type="pres">
      <dgm:prSet presAssocID="{87D45919-5411-4E51-94AB-2E161D6EB907}" presName="sibTrans" presStyleCnt="0"/>
      <dgm:spPr/>
    </dgm:pt>
    <dgm:pt modelId="{35A9F209-CA8B-40EF-9C14-34C07D07B88A}" type="pres">
      <dgm:prSet presAssocID="{1410AC4D-6435-4B79-8250-E068BA2890C1}" presName="node" presStyleLbl="node1" presStyleIdx="4" presStyleCnt="5">
        <dgm:presLayoutVars>
          <dgm:bulletEnabled val="1"/>
        </dgm:presLayoutVars>
      </dgm:prSet>
      <dgm:spPr/>
    </dgm:pt>
  </dgm:ptLst>
  <dgm:cxnLst>
    <dgm:cxn modelId="{F4E40728-75DA-4D42-8A0A-A51E8E89D71F}" type="presOf" srcId="{4DDB6483-378D-4368-A409-084867110978}" destId="{7B15929F-A6EF-4620-A154-5B26E38CF441}" srcOrd="0" destOrd="0" presId="urn:microsoft.com/office/officeart/2005/8/layout/default"/>
    <dgm:cxn modelId="{269F354A-163B-4B83-B5B9-99DBF3ECC592}" type="presOf" srcId="{9FBEAEF1-B933-4E9A-ABE7-AF4152ABD34C}" destId="{C0ECF063-6D1C-4842-9F12-F603F0178F94}" srcOrd="0" destOrd="0" presId="urn:microsoft.com/office/officeart/2005/8/layout/default"/>
    <dgm:cxn modelId="{45280E8F-8C64-448A-BD66-FBFDB993D6E5}" type="presOf" srcId="{B48920C3-5108-43B3-91AE-32945725D87D}" destId="{4EB9369E-14BD-49F2-99D1-4EA36A143F8C}" srcOrd="0" destOrd="0" presId="urn:microsoft.com/office/officeart/2005/8/layout/default"/>
    <dgm:cxn modelId="{B9F47397-A27D-4ED4-8AD7-754736B0F926}" srcId="{8528484C-01F7-4165-91FA-5E34428D15D5}" destId="{1410AC4D-6435-4B79-8250-E068BA2890C1}" srcOrd="4" destOrd="0" parTransId="{BB339F2A-8E3B-478F-AC70-FE2BF199646F}" sibTransId="{4F0C6C8B-9412-4459-87ED-937FBE6F3749}"/>
    <dgm:cxn modelId="{76440D99-89E3-431E-B44C-E72ECC6C1DFA}" type="presOf" srcId="{1410AC4D-6435-4B79-8250-E068BA2890C1}" destId="{35A9F209-CA8B-40EF-9C14-34C07D07B88A}" srcOrd="0" destOrd="0" presId="urn:microsoft.com/office/officeart/2005/8/layout/default"/>
    <dgm:cxn modelId="{762281B7-2777-47A9-9B9E-59FD1FAA0EFB}" srcId="{8528484C-01F7-4165-91FA-5E34428D15D5}" destId="{9FBEAEF1-B933-4E9A-ABE7-AF4152ABD34C}" srcOrd="0" destOrd="0" parTransId="{4A251517-D6A4-4DD8-81F3-5DF36F2C2BC3}" sibTransId="{486F0749-33BF-4281-B694-452C7DBDCBE1}"/>
    <dgm:cxn modelId="{B2873BD6-D821-4371-B09D-63B82AA8AA0E}" srcId="{8528484C-01F7-4165-91FA-5E34428D15D5}" destId="{B48920C3-5108-43B3-91AE-32945725D87D}" srcOrd="1" destOrd="0" parTransId="{CFBEF94B-E869-4170-9F0A-E8C1BE6DAA70}" sibTransId="{FDC01A2A-EEEF-45C4-9E9E-843FADD3A72E}"/>
    <dgm:cxn modelId="{B258E0E3-367D-42CD-83D9-E350DAED1E8D}" srcId="{8528484C-01F7-4165-91FA-5E34428D15D5}" destId="{300125FE-84FD-4591-BEC4-44C4CB71ACD3}" srcOrd="2" destOrd="0" parTransId="{6495027D-169C-4922-B033-28CBDFDC4B89}" sibTransId="{A70E489D-FD94-42D6-B7CC-C2B528802D48}"/>
    <dgm:cxn modelId="{0BBA21F8-F104-4D15-8B41-4771D43013BE}" type="presOf" srcId="{8528484C-01F7-4165-91FA-5E34428D15D5}" destId="{C3763CAF-CBDD-4FE7-94E8-DE8EC94F68C6}" srcOrd="0" destOrd="0" presId="urn:microsoft.com/office/officeart/2005/8/layout/default"/>
    <dgm:cxn modelId="{561ADAF9-3C8D-447E-B25A-D0476D96094A}" type="presOf" srcId="{300125FE-84FD-4591-BEC4-44C4CB71ACD3}" destId="{74142F5D-FF0F-4379-8FF8-8E1B16D7AB6D}" srcOrd="0" destOrd="0" presId="urn:microsoft.com/office/officeart/2005/8/layout/default"/>
    <dgm:cxn modelId="{000F6AFF-7C81-4B66-B34E-7EB9DA6C8358}" srcId="{8528484C-01F7-4165-91FA-5E34428D15D5}" destId="{4DDB6483-378D-4368-A409-084867110978}" srcOrd="3" destOrd="0" parTransId="{2AB76FA5-640D-4F07-B8FF-2FDB5C6587C7}" sibTransId="{87D45919-5411-4E51-94AB-2E161D6EB907}"/>
    <dgm:cxn modelId="{A7039D8B-4607-402A-BB21-1959D4AF08B7}" type="presParOf" srcId="{C3763CAF-CBDD-4FE7-94E8-DE8EC94F68C6}" destId="{C0ECF063-6D1C-4842-9F12-F603F0178F94}" srcOrd="0" destOrd="0" presId="urn:microsoft.com/office/officeart/2005/8/layout/default"/>
    <dgm:cxn modelId="{4723EAE1-06BE-43FA-920A-9593C7048BA6}" type="presParOf" srcId="{C3763CAF-CBDD-4FE7-94E8-DE8EC94F68C6}" destId="{0EBF189C-51DC-48C7-ACC2-2B5C70A93060}" srcOrd="1" destOrd="0" presId="urn:microsoft.com/office/officeart/2005/8/layout/default"/>
    <dgm:cxn modelId="{8553E7FD-7447-4441-BF50-3C769C93504C}" type="presParOf" srcId="{C3763CAF-CBDD-4FE7-94E8-DE8EC94F68C6}" destId="{4EB9369E-14BD-49F2-99D1-4EA36A143F8C}" srcOrd="2" destOrd="0" presId="urn:microsoft.com/office/officeart/2005/8/layout/default"/>
    <dgm:cxn modelId="{060577A6-55E0-4F31-8E54-CC09E72B9C5A}" type="presParOf" srcId="{C3763CAF-CBDD-4FE7-94E8-DE8EC94F68C6}" destId="{66E28E80-F6D3-4F44-9E18-96D9EED95C13}" srcOrd="3" destOrd="0" presId="urn:microsoft.com/office/officeart/2005/8/layout/default"/>
    <dgm:cxn modelId="{0A57C4C3-0368-4F3F-AFFB-8F9B00FF368B}" type="presParOf" srcId="{C3763CAF-CBDD-4FE7-94E8-DE8EC94F68C6}" destId="{74142F5D-FF0F-4379-8FF8-8E1B16D7AB6D}" srcOrd="4" destOrd="0" presId="urn:microsoft.com/office/officeart/2005/8/layout/default"/>
    <dgm:cxn modelId="{0E7233CF-65B7-4BEE-B9E6-A95BA74C38CC}" type="presParOf" srcId="{C3763CAF-CBDD-4FE7-94E8-DE8EC94F68C6}" destId="{5D26F047-8591-4184-A43E-B3AFDE876207}" srcOrd="5" destOrd="0" presId="urn:microsoft.com/office/officeart/2005/8/layout/default"/>
    <dgm:cxn modelId="{F2AC057E-E705-496E-9439-2AAB4E46ED0A}" type="presParOf" srcId="{C3763CAF-CBDD-4FE7-94E8-DE8EC94F68C6}" destId="{7B15929F-A6EF-4620-A154-5B26E38CF441}" srcOrd="6" destOrd="0" presId="urn:microsoft.com/office/officeart/2005/8/layout/default"/>
    <dgm:cxn modelId="{FEFB68C4-BA33-4C7E-A7CE-20346D034FE4}" type="presParOf" srcId="{C3763CAF-CBDD-4FE7-94E8-DE8EC94F68C6}" destId="{94D6C75C-D25C-4E0B-ABDD-12A75E260043}" srcOrd="7" destOrd="0" presId="urn:microsoft.com/office/officeart/2005/8/layout/default"/>
    <dgm:cxn modelId="{8D4E9034-769C-42B5-AE43-9C0B8AFDEC77}" type="presParOf" srcId="{C3763CAF-CBDD-4FE7-94E8-DE8EC94F68C6}" destId="{35A9F209-CA8B-40EF-9C14-34C07D07B88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D0B27-0771-4D83-A81E-7C7F18E59A5C}">
      <dsp:nvSpPr>
        <dsp:cNvPr id="0" name=""/>
        <dsp:cNvSpPr/>
      </dsp:nvSpPr>
      <dsp:spPr>
        <a:xfrm>
          <a:off x="0" y="855857"/>
          <a:ext cx="2618539" cy="1571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(button link to another page) Dog Breed Info</a:t>
          </a:r>
        </a:p>
      </dsp:txBody>
      <dsp:txXfrm>
        <a:off x="0" y="855857"/>
        <a:ext cx="2618539" cy="1571123"/>
      </dsp:txXfrm>
    </dsp:sp>
    <dsp:sp modelId="{FFD06557-D3EB-4D8F-B81F-791E43B4BFFD}">
      <dsp:nvSpPr>
        <dsp:cNvPr id="0" name=""/>
        <dsp:cNvSpPr/>
      </dsp:nvSpPr>
      <dsp:spPr>
        <a:xfrm>
          <a:off x="2880393" y="855857"/>
          <a:ext cx="2618539" cy="1571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(button link to another page) Find Your Perfect Dog!</a:t>
          </a:r>
        </a:p>
      </dsp:txBody>
      <dsp:txXfrm>
        <a:off x="2880393" y="855857"/>
        <a:ext cx="2618539" cy="1571123"/>
      </dsp:txXfrm>
    </dsp:sp>
    <dsp:sp modelId="{7D2035D9-652E-4E94-BB97-EF1258D320A8}">
      <dsp:nvSpPr>
        <dsp:cNvPr id="0" name=""/>
        <dsp:cNvSpPr/>
      </dsp:nvSpPr>
      <dsp:spPr>
        <a:xfrm>
          <a:off x="5760786" y="855857"/>
          <a:ext cx="2618539" cy="1571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(button link to another page) Compare Doggo data</a:t>
          </a:r>
        </a:p>
      </dsp:txBody>
      <dsp:txXfrm>
        <a:off x="5760786" y="855857"/>
        <a:ext cx="2618539" cy="1571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72AC9-99FD-4431-AB0D-E72C38541F7B}">
      <dsp:nvSpPr>
        <dsp:cNvPr id="0" name=""/>
        <dsp:cNvSpPr/>
      </dsp:nvSpPr>
      <dsp:spPr>
        <a:xfrm>
          <a:off x="402778" y="161"/>
          <a:ext cx="1123900" cy="67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hypoallergenic</a:t>
          </a:r>
        </a:p>
      </dsp:txBody>
      <dsp:txXfrm>
        <a:off x="402778" y="161"/>
        <a:ext cx="1123900" cy="674340"/>
      </dsp:txXfrm>
    </dsp:sp>
    <dsp:sp modelId="{26D2D305-27C6-49FF-B2E0-C053A8B610CB}">
      <dsp:nvSpPr>
        <dsp:cNvPr id="0" name=""/>
        <dsp:cNvSpPr/>
      </dsp:nvSpPr>
      <dsp:spPr>
        <a:xfrm>
          <a:off x="1639068" y="161"/>
          <a:ext cx="1123900" cy="67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intelligence</a:t>
          </a:r>
        </a:p>
      </dsp:txBody>
      <dsp:txXfrm>
        <a:off x="1639068" y="161"/>
        <a:ext cx="1123900" cy="674340"/>
      </dsp:txXfrm>
    </dsp:sp>
    <dsp:sp modelId="{D69326D7-0E7E-4B2B-9B65-F0EF6F766E0B}">
      <dsp:nvSpPr>
        <dsp:cNvPr id="0" name=""/>
        <dsp:cNvSpPr/>
      </dsp:nvSpPr>
      <dsp:spPr>
        <a:xfrm>
          <a:off x="2875359" y="161"/>
          <a:ext cx="1123900" cy="67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gentle</a:t>
          </a:r>
        </a:p>
      </dsp:txBody>
      <dsp:txXfrm>
        <a:off x="2875359" y="161"/>
        <a:ext cx="1123900" cy="674340"/>
      </dsp:txXfrm>
    </dsp:sp>
    <dsp:sp modelId="{992A2456-EB81-434A-8A24-DCDCD05C7ED1}">
      <dsp:nvSpPr>
        <dsp:cNvPr id="0" name=""/>
        <dsp:cNvSpPr/>
      </dsp:nvSpPr>
      <dsp:spPr>
        <a:xfrm>
          <a:off x="4111649" y="161"/>
          <a:ext cx="1123900" cy="67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active</a:t>
          </a:r>
        </a:p>
      </dsp:txBody>
      <dsp:txXfrm>
        <a:off x="4111649" y="161"/>
        <a:ext cx="1123900" cy="674340"/>
      </dsp:txXfrm>
    </dsp:sp>
    <dsp:sp modelId="{8388925B-F152-4440-9E24-695662024A11}">
      <dsp:nvSpPr>
        <dsp:cNvPr id="0" name=""/>
        <dsp:cNvSpPr/>
      </dsp:nvSpPr>
      <dsp:spPr>
        <a:xfrm>
          <a:off x="5347940" y="161"/>
          <a:ext cx="1123900" cy="67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Etc…</a:t>
          </a:r>
        </a:p>
      </dsp:txBody>
      <dsp:txXfrm>
        <a:off x="5347940" y="161"/>
        <a:ext cx="1123900" cy="674340"/>
      </dsp:txXfrm>
    </dsp:sp>
    <dsp:sp modelId="{E69735CE-FB94-4919-9DB8-773125162997}">
      <dsp:nvSpPr>
        <dsp:cNvPr id="0" name=""/>
        <dsp:cNvSpPr/>
      </dsp:nvSpPr>
      <dsp:spPr>
        <a:xfrm>
          <a:off x="6584230" y="161"/>
          <a:ext cx="1123900" cy="67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6584230" y="161"/>
        <a:ext cx="1123900" cy="674340"/>
      </dsp:txXfrm>
    </dsp:sp>
    <dsp:sp modelId="{BD4BE0F9-78C4-436B-AD1D-57C40CD67630}">
      <dsp:nvSpPr>
        <dsp:cNvPr id="0" name=""/>
        <dsp:cNvSpPr/>
      </dsp:nvSpPr>
      <dsp:spPr>
        <a:xfrm>
          <a:off x="7820521" y="161"/>
          <a:ext cx="1123900" cy="67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7820521" y="161"/>
        <a:ext cx="1123900" cy="674340"/>
      </dsp:txXfrm>
    </dsp:sp>
    <dsp:sp modelId="{7A8AA8B7-63E2-4BBB-9069-E898F2B41577}">
      <dsp:nvSpPr>
        <dsp:cNvPr id="0" name=""/>
        <dsp:cNvSpPr/>
      </dsp:nvSpPr>
      <dsp:spPr>
        <a:xfrm>
          <a:off x="402778" y="786891"/>
          <a:ext cx="1123900" cy="67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402778" y="786891"/>
        <a:ext cx="1123900" cy="674340"/>
      </dsp:txXfrm>
    </dsp:sp>
    <dsp:sp modelId="{7E63421E-F0E7-4222-96EB-753F2A92A5A9}">
      <dsp:nvSpPr>
        <dsp:cNvPr id="0" name=""/>
        <dsp:cNvSpPr/>
      </dsp:nvSpPr>
      <dsp:spPr>
        <a:xfrm>
          <a:off x="1639068" y="786891"/>
          <a:ext cx="1123900" cy="67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1639068" y="786891"/>
        <a:ext cx="1123900" cy="674340"/>
      </dsp:txXfrm>
    </dsp:sp>
    <dsp:sp modelId="{FD115A9B-A3A1-4181-A344-D6404B4B0D7B}">
      <dsp:nvSpPr>
        <dsp:cNvPr id="0" name=""/>
        <dsp:cNvSpPr/>
      </dsp:nvSpPr>
      <dsp:spPr>
        <a:xfrm>
          <a:off x="2875359" y="786891"/>
          <a:ext cx="1123900" cy="67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2875359" y="786891"/>
        <a:ext cx="1123900" cy="674340"/>
      </dsp:txXfrm>
    </dsp:sp>
    <dsp:sp modelId="{40A39716-AD81-4D63-832C-1328EC9819A1}">
      <dsp:nvSpPr>
        <dsp:cNvPr id="0" name=""/>
        <dsp:cNvSpPr/>
      </dsp:nvSpPr>
      <dsp:spPr>
        <a:xfrm>
          <a:off x="4111649" y="786891"/>
          <a:ext cx="1123900" cy="67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4111649" y="786891"/>
        <a:ext cx="1123900" cy="674340"/>
      </dsp:txXfrm>
    </dsp:sp>
    <dsp:sp modelId="{ACCDDE03-CEF9-47BA-9807-EA3E0944281E}">
      <dsp:nvSpPr>
        <dsp:cNvPr id="0" name=""/>
        <dsp:cNvSpPr/>
      </dsp:nvSpPr>
      <dsp:spPr>
        <a:xfrm>
          <a:off x="5347940" y="786891"/>
          <a:ext cx="1123900" cy="67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5347940" y="786891"/>
        <a:ext cx="1123900" cy="674340"/>
      </dsp:txXfrm>
    </dsp:sp>
    <dsp:sp modelId="{EBB8FC3A-2D40-4621-88EE-0EA751150C3E}">
      <dsp:nvSpPr>
        <dsp:cNvPr id="0" name=""/>
        <dsp:cNvSpPr/>
      </dsp:nvSpPr>
      <dsp:spPr>
        <a:xfrm>
          <a:off x="6584230" y="786891"/>
          <a:ext cx="1123900" cy="67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6584230" y="786891"/>
        <a:ext cx="1123900" cy="674340"/>
      </dsp:txXfrm>
    </dsp:sp>
    <dsp:sp modelId="{B710BBC5-C95F-4E07-8193-DE87D2F9BA54}">
      <dsp:nvSpPr>
        <dsp:cNvPr id="0" name=""/>
        <dsp:cNvSpPr/>
      </dsp:nvSpPr>
      <dsp:spPr>
        <a:xfrm>
          <a:off x="7820521" y="786891"/>
          <a:ext cx="1123900" cy="67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7820521" y="786891"/>
        <a:ext cx="1123900" cy="674340"/>
      </dsp:txXfrm>
    </dsp:sp>
    <dsp:sp modelId="{AA5C64C5-C14D-4C58-9D07-DD178716547B}">
      <dsp:nvSpPr>
        <dsp:cNvPr id="0" name=""/>
        <dsp:cNvSpPr/>
      </dsp:nvSpPr>
      <dsp:spPr>
        <a:xfrm>
          <a:off x="4111649" y="1573621"/>
          <a:ext cx="1123900" cy="67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4111649" y="1573621"/>
        <a:ext cx="1123900" cy="674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CF063-6D1C-4842-9F12-F603F0178F94}">
      <dsp:nvSpPr>
        <dsp:cNvPr id="0" name=""/>
        <dsp:cNvSpPr/>
      </dsp:nvSpPr>
      <dsp:spPr>
        <a:xfrm>
          <a:off x="3132" y="153941"/>
          <a:ext cx="1696133" cy="10176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chihuaha the mighty</a:t>
          </a:r>
        </a:p>
      </dsp:txBody>
      <dsp:txXfrm>
        <a:off x="3132" y="153941"/>
        <a:ext cx="1696133" cy="1017680"/>
      </dsp:txXfrm>
    </dsp:sp>
    <dsp:sp modelId="{4EB9369E-14BD-49F2-99D1-4EA36A143F8C}">
      <dsp:nvSpPr>
        <dsp:cNvPr id="0" name=""/>
        <dsp:cNvSpPr/>
      </dsp:nvSpPr>
      <dsp:spPr>
        <a:xfrm>
          <a:off x="1868880" y="153941"/>
          <a:ext cx="1696133" cy="10176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Golden wizard retriever</a:t>
          </a:r>
        </a:p>
      </dsp:txBody>
      <dsp:txXfrm>
        <a:off x="1868880" y="153941"/>
        <a:ext cx="1696133" cy="1017680"/>
      </dsp:txXfrm>
    </dsp:sp>
    <dsp:sp modelId="{74142F5D-FF0F-4379-8FF8-8E1B16D7AB6D}">
      <dsp:nvSpPr>
        <dsp:cNvPr id="0" name=""/>
        <dsp:cNvSpPr/>
      </dsp:nvSpPr>
      <dsp:spPr>
        <a:xfrm>
          <a:off x="3734627" y="153941"/>
          <a:ext cx="1696133" cy="10176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Samoyed snow demon</a:t>
          </a:r>
        </a:p>
      </dsp:txBody>
      <dsp:txXfrm>
        <a:off x="3734627" y="153941"/>
        <a:ext cx="1696133" cy="1017680"/>
      </dsp:txXfrm>
    </dsp:sp>
    <dsp:sp modelId="{7B15929F-A6EF-4620-A154-5B26E38CF441}">
      <dsp:nvSpPr>
        <dsp:cNvPr id="0" name=""/>
        <dsp:cNvSpPr/>
      </dsp:nvSpPr>
      <dsp:spPr>
        <a:xfrm>
          <a:off x="5600374" y="153941"/>
          <a:ext cx="1696133" cy="10176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Etc…</a:t>
          </a:r>
        </a:p>
      </dsp:txBody>
      <dsp:txXfrm>
        <a:off x="5600374" y="153941"/>
        <a:ext cx="1696133" cy="1017680"/>
      </dsp:txXfrm>
    </dsp:sp>
    <dsp:sp modelId="{35A9F209-CA8B-40EF-9C14-34C07D07B88A}">
      <dsp:nvSpPr>
        <dsp:cNvPr id="0" name=""/>
        <dsp:cNvSpPr/>
      </dsp:nvSpPr>
      <dsp:spPr>
        <a:xfrm>
          <a:off x="7466122" y="153941"/>
          <a:ext cx="1696133" cy="10176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7466122" y="153941"/>
        <a:ext cx="1696133" cy="1017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191B-AF46-4080-B741-1B293E4D3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2C340-5CCB-4583-8CAA-5EDDA8723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E777C-E6E2-494A-97B1-B1E7F082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6834-CBFD-4BFA-AD95-B09D4A4AB911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CE94F-EF27-44C4-B3E6-ABE65CFD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EC07F-D83C-41FC-A8E7-F6797024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5C9F-3404-4C74-A8FC-C0BD9C3942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9DA6-3893-4E12-994D-3649B5F0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D2F78-47C6-48D8-87A9-148B5D77B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E7F55-10F0-4506-A650-E2D9EAE8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6834-CBFD-4BFA-AD95-B09D4A4AB911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20C28-8B79-4E85-BEFC-2F2704E4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B1192-5E57-4EAE-B57D-3DF1F997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5C9F-3404-4C74-A8FC-C0BD9C3942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8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7573D-91BA-4531-90E1-8863C0658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2B639-BA81-456E-9CB6-52A5FD69F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429BC-139C-4E1E-9012-ADB35708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6834-CBFD-4BFA-AD95-B09D4A4AB911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AF544-1FD8-4518-9CDB-B56D444B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0B5D9-219C-4E44-B044-D129C81A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5C9F-3404-4C74-A8FC-C0BD9C3942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8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7ED0-B730-4AEA-A5FB-721B21E4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047F0-5EE7-470F-82E3-75A2DE5E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59345-B432-40C0-BFA6-CCD5ECA1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6834-CBFD-4BFA-AD95-B09D4A4AB911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CBB76-87AD-4358-A565-29A88DFD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BFDB8-080A-44E1-B074-D9C19D5A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5C9F-3404-4C74-A8FC-C0BD9C3942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8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6F96-59AE-4B84-A7FB-788662ED1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F2755-9C95-4F7A-A8CD-E0AAD7109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1A994-3794-46DF-AADE-7133AD5F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6834-CBFD-4BFA-AD95-B09D4A4AB911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92F5-B6DF-4AC2-9049-97FE1D7B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9EBB4-7F79-4601-8FD3-E3B5391A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5C9F-3404-4C74-A8FC-C0BD9C3942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9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826E-53D2-4BEC-B714-795EEF85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EAEC-4C79-439F-8CC0-3C571C94C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C38F0-6D6F-4BB6-88EB-7956FC9BA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9E782-2035-4EA8-A23A-79DC000E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6834-CBFD-4BFA-AD95-B09D4A4AB911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197A4-323A-43F3-AF76-27A1A69D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A8EBC-05DE-466D-BDDD-93AC2DAD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5C9F-3404-4C74-A8FC-C0BD9C3942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7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D378-41A1-46AB-845F-C6989F8E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C872C-B322-4ED8-B5B2-8A26094D6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05486-2D53-496F-8D3D-20FC66D3B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72243-F291-4FBF-8DB5-C2759116A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C4025-C144-442F-92E5-C45E8DFC4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C5BAC-3353-44F2-9761-365307C26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6834-CBFD-4BFA-AD95-B09D4A4AB911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839818-1B21-4B74-ABBA-958A81F1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C5C93-8B3A-4DFA-A049-C3AC9824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5C9F-3404-4C74-A8FC-C0BD9C3942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2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00EB-CCF8-4BD6-B42B-DA8B6061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484B1-D9C8-49E0-A2C8-B17371F2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6834-CBFD-4BFA-AD95-B09D4A4AB911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2303D-963F-4509-A4E5-5B5AE27A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5FB6E-8BAD-4AFC-850B-17B8016D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5C9F-3404-4C74-A8FC-C0BD9C3942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7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39208-EEC1-4791-86CC-D45AF3E7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6834-CBFD-4BFA-AD95-B09D4A4AB911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D139E-B6DE-4F03-A1DB-DC4E0B0D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C9F77-055A-451E-9403-C632FE65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5C9F-3404-4C74-A8FC-C0BD9C3942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4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BAD9-9FB5-421A-8DBA-40F694E1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8C089-E02B-4B48-B119-94E65E9C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5D078-3ACC-48F1-B4D0-F784842F0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F1088-110E-4B75-8F5B-E9F3F376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6834-CBFD-4BFA-AD95-B09D4A4AB911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E3799-B585-47CC-AA37-97F9A331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F9773-3BB0-4C78-B34C-78F93E61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5C9F-3404-4C74-A8FC-C0BD9C3942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F886-9327-4A56-AF74-EAD5EA3C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CACBC8-C024-457E-A42C-5560C6AD8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A7C51-884D-4450-9DB9-9A7EB571B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B4249-6EEC-4B08-99B4-D5E3607D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6834-CBFD-4BFA-AD95-B09D4A4AB911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AE6D4-46D0-490F-8E03-E65AE1C8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7ED00-76E5-47D2-9F7B-DEA4E821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5C9F-3404-4C74-A8FC-C0BD9C3942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5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72E420-2066-4365-A25B-C86CB7F6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EB909-0595-47CD-80F7-51F53F775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55880-8CD7-4BA1-97CC-A66C96DD6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6834-CBFD-4BFA-AD95-B09D4A4AB911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3F01E-2341-4556-9A80-510E54801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C4B3E-CA1D-43EB-A2D4-50907C2E4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55C9F-3404-4C74-A8FC-C0BD9C3942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9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9A6F-4C1F-46B2-A53A-F0F2B135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Doggos!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E90DF26-DC6A-4EAB-9324-7D2535DF65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061401"/>
              </p:ext>
            </p:extLst>
          </p:nvPr>
        </p:nvGraphicFramePr>
        <p:xfrm>
          <a:off x="1906337" y="1379985"/>
          <a:ext cx="8379326" cy="3282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E470045-78C8-41B8-A9EC-0F094C26F08C}"/>
              </a:ext>
            </a:extLst>
          </p:cNvPr>
          <p:cNvSpPr txBox="1"/>
          <p:nvPr/>
        </p:nvSpPr>
        <p:spPr>
          <a:xfrm>
            <a:off x="1524000" y="1459832"/>
            <a:ext cx="98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Welcome to our Doggos page! </a:t>
            </a:r>
            <a:r>
              <a:rPr lang="en-US" dirty="0"/>
              <a:t>(description of page goes here)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ABC32-7014-4166-B0E8-3CE13B2C97AB}"/>
              </a:ext>
            </a:extLst>
          </p:cNvPr>
          <p:cNvSpPr txBox="1"/>
          <p:nvPr/>
        </p:nvSpPr>
        <p:spPr>
          <a:xfrm>
            <a:off x="962526" y="4475747"/>
            <a:ext cx="982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Blackadder ITC" panose="020B0604020202020204" pitchFamily="82" charset="0"/>
              </a:rPr>
              <a:t>Dungeons &amp; Doggos! (stretch goal)</a:t>
            </a:r>
          </a:p>
        </p:txBody>
      </p:sp>
    </p:spTree>
    <p:extLst>
      <p:ext uri="{BB962C8B-B14F-4D97-AF65-F5344CB8AC3E}">
        <p14:creationId xmlns:p14="http://schemas.microsoft.com/office/powerpoint/2010/main" val="123457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D737-937B-4BCF-88C3-72E543ED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09800" cy="1325563"/>
          </a:xfrm>
        </p:spPr>
        <p:txBody>
          <a:bodyPr/>
          <a:lstStyle/>
          <a:p>
            <a:r>
              <a:rPr lang="en-US" dirty="0"/>
              <a:t>Doggos!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B2E709-DCBA-4F8B-822C-F9DD4E57A469}"/>
              </a:ext>
            </a:extLst>
          </p:cNvPr>
          <p:cNvSpPr txBox="1"/>
          <p:nvPr/>
        </p:nvSpPr>
        <p:spPr>
          <a:xfrm>
            <a:off x="3304674" y="766296"/>
            <a:ext cx="7251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Dog Breed Info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9F246C-F758-423E-A0F4-C2A5FD1CA06E}"/>
              </a:ext>
            </a:extLst>
          </p:cNvPr>
          <p:cNvSpPr/>
          <p:nvPr/>
        </p:nvSpPr>
        <p:spPr>
          <a:xfrm>
            <a:off x="3048000" y="1690688"/>
            <a:ext cx="7251031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D565E7B-5032-4BC5-8773-3BD92DAB92FB}"/>
              </a:ext>
            </a:extLst>
          </p:cNvPr>
          <p:cNvSpPr/>
          <p:nvPr/>
        </p:nvSpPr>
        <p:spPr>
          <a:xfrm rot="10800000">
            <a:off x="9721516" y="1844842"/>
            <a:ext cx="433137" cy="208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6A00C-14CB-4676-9982-0457E46C4944}"/>
              </a:ext>
            </a:extLst>
          </p:cNvPr>
          <p:cNvSpPr txBox="1"/>
          <p:nvPr/>
        </p:nvSpPr>
        <p:spPr>
          <a:xfrm>
            <a:off x="3962400" y="1844842"/>
            <a:ext cx="437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your favorite breed! (drop down)</a:t>
            </a: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7BE03D0C-DCAF-4717-9A1B-56021C1C43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8" t="51764" r="28158" b="3560"/>
          <a:stretch/>
        </p:blipFill>
        <p:spPr>
          <a:xfrm>
            <a:off x="3184358" y="2881745"/>
            <a:ext cx="5823284" cy="279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9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8A76288-A592-4F9C-A277-896FC0F2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09800" cy="1325563"/>
          </a:xfrm>
        </p:spPr>
        <p:txBody>
          <a:bodyPr/>
          <a:lstStyle/>
          <a:p>
            <a:r>
              <a:rPr lang="en-US" dirty="0"/>
              <a:t>Doggos!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42B69-B9D7-45D6-BB75-938FA4BC79DD}"/>
              </a:ext>
            </a:extLst>
          </p:cNvPr>
          <p:cNvSpPr txBox="1"/>
          <p:nvPr/>
        </p:nvSpPr>
        <p:spPr>
          <a:xfrm>
            <a:off x="3304674" y="766296"/>
            <a:ext cx="7251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Find your perfect dog!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62003C9-7449-41F3-86EC-6683FF2A44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5234327"/>
              </p:ext>
            </p:extLst>
          </p:nvPr>
        </p:nvGraphicFramePr>
        <p:xfrm>
          <a:off x="2154989" y="1521772"/>
          <a:ext cx="9347200" cy="2248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32AE79-40C9-44D9-9354-4CC5EBC73F5F}"/>
              </a:ext>
            </a:extLst>
          </p:cNvPr>
          <p:cNvSpPr txBox="1"/>
          <p:nvPr/>
        </p:nvSpPr>
        <p:spPr>
          <a:xfrm>
            <a:off x="3192379" y="4170947"/>
            <a:ext cx="736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Three characteristics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C975F-7934-42D9-93FB-ECF62CBA653D}"/>
              </a:ext>
            </a:extLst>
          </p:cNvPr>
          <p:cNvSpPr txBox="1"/>
          <p:nvPr/>
        </p:nvSpPr>
        <p:spPr>
          <a:xfrm>
            <a:off x="4042611" y="4780547"/>
            <a:ext cx="5598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Dog breeds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three characteristics chosen</a:t>
            </a:r>
          </a:p>
        </p:txBody>
      </p:sp>
    </p:spTree>
    <p:extLst>
      <p:ext uri="{BB962C8B-B14F-4D97-AF65-F5344CB8AC3E}">
        <p14:creationId xmlns:p14="http://schemas.microsoft.com/office/powerpoint/2010/main" val="43077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EB4A-1DAF-451E-8949-F2BEC801F26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2098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Doggos!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9A973E-48CB-44C4-BF59-665ADA50E658}"/>
              </a:ext>
            </a:extLst>
          </p:cNvPr>
          <p:cNvSpPr txBox="1"/>
          <p:nvPr/>
        </p:nvSpPr>
        <p:spPr>
          <a:xfrm>
            <a:off x="3304674" y="360405"/>
            <a:ext cx="7267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Compare doggo data</a:t>
            </a:r>
          </a:p>
          <a:p>
            <a:pPr algn="ctr"/>
            <a:r>
              <a:rPr lang="en-US" sz="2800" dirty="0"/>
              <a:t>Choose two characteristic you’re interested in!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996320-B713-48FF-8314-EAB331A2FCBB}"/>
              </a:ext>
            </a:extLst>
          </p:cNvPr>
          <p:cNvSpPr/>
          <p:nvPr/>
        </p:nvSpPr>
        <p:spPr>
          <a:xfrm>
            <a:off x="693822" y="1937444"/>
            <a:ext cx="5001126" cy="6675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D2EA1B1-E25E-4C11-A07D-27D4F0B6249E}"/>
              </a:ext>
            </a:extLst>
          </p:cNvPr>
          <p:cNvSpPr/>
          <p:nvPr/>
        </p:nvSpPr>
        <p:spPr>
          <a:xfrm rot="10800000">
            <a:off x="5012511" y="2138166"/>
            <a:ext cx="298740" cy="2660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E5750-CDAB-4188-B5A9-3DC5C5348880}"/>
              </a:ext>
            </a:extLst>
          </p:cNvPr>
          <p:cNvSpPr txBox="1"/>
          <p:nvPr/>
        </p:nvSpPr>
        <p:spPr>
          <a:xfrm>
            <a:off x="972212" y="1937444"/>
            <a:ext cx="392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 (drop down)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38EFA-73A1-45D5-A80B-6D0FC390587A}"/>
              </a:ext>
            </a:extLst>
          </p:cNvPr>
          <p:cNvSpPr txBox="1"/>
          <p:nvPr/>
        </p:nvSpPr>
        <p:spPr>
          <a:xfrm>
            <a:off x="6240379" y="1937444"/>
            <a:ext cx="54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B3B3E8-31E8-482B-BB84-9646D3C16DDC}"/>
              </a:ext>
            </a:extLst>
          </p:cNvPr>
          <p:cNvSpPr/>
          <p:nvPr/>
        </p:nvSpPr>
        <p:spPr>
          <a:xfrm>
            <a:off x="6972826" y="1953500"/>
            <a:ext cx="5001126" cy="6675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1912476-BA67-4014-81CC-81ECBD49FD14}"/>
              </a:ext>
            </a:extLst>
          </p:cNvPr>
          <p:cNvSpPr/>
          <p:nvPr/>
        </p:nvSpPr>
        <p:spPr>
          <a:xfrm rot="10800000">
            <a:off x="11291515" y="2154222"/>
            <a:ext cx="298740" cy="2660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6D71F0-DBA7-469E-B6FA-497C6DE4C747}"/>
              </a:ext>
            </a:extLst>
          </p:cNvPr>
          <p:cNvSpPr txBox="1"/>
          <p:nvPr/>
        </p:nvSpPr>
        <p:spPr>
          <a:xfrm>
            <a:off x="7251216" y="1953500"/>
            <a:ext cx="392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Life span (drop down)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84F1D3-5A40-4A16-8FA5-CD1BDCF5A72A}"/>
              </a:ext>
            </a:extLst>
          </p:cNvPr>
          <p:cNvSpPr/>
          <p:nvPr/>
        </p:nvSpPr>
        <p:spPr>
          <a:xfrm>
            <a:off x="7181066" y="3569499"/>
            <a:ext cx="3030073" cy="6675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A05C493-4419-4EAE-B763-B9EEA89AF58A}"/>
              </a:ext>
            </a:extLst>
          </p:cNvPr>
          <p:cNvSpPr/>
          <p:nvPr/>
        </p:nvSpPr>
        <p:spPr>
          <a:xfrm rot="10800000">
            <a:off x="9731817" y="3734638"/>
            <a:ext cx="291192" cy="1686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871B0-B1EB-466D-9217-BF832E864EDD}"/>
              </a:ext>
            </a:extLst>
          </p:cNvPr>
          <p:cNvSpPr txBox="1"/>
          <p:nvPr/>
        </p:nvSpPr>
        <p:spPr>
          <a:xfrm>
            <a:off x="7459456" y="3569499"/>
            <a:ext cx="237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of chart (drop down)</a:t>
            </a: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568CE91B-8611-472B-8613-D6C2733C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8" t="47757" r="23265"/>
          <a:stretch/>
        </p:blipFill>
        <p:spPr>
          <a:xfrm>
            <a:off x="143847" y="3095995"/>
            <a:ext cx="6836948" cy="327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2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54E8-F08B-40AB-9442-278AF65E236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2098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Doggos!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D6926-1911-4350-9046-DC038651BD66}"/>
              </a:ext>
            </a:extLst>
          </p:cNvPr>
          <p:cNvSpPr txBox="1"/>
          <p:nvPr/>
        </p:nvSpPr>
        <p:spPr>
          <a:xfrm>
            <a:off x="2069432" y="513347"/>
            <a:ext cx="982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Blackadder ITC" panose="020B0604020202020204" pitchFamily="82" charset="0"/>
              </a:rPr>
              <a:t>Dungeons &amp; Doggos! (stretch goal)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FCF02B7-8426-408B-891E-470EB72BE5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359892"/>
              </p:ext>
            </p:extLst>
          </p:nvPr>
        </p:nvGraphicFramePr>
        <p:xfrm>
          <a:off x="1759283" y="1972599"/>
          <a:ext cx="9165389" cy="132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15454E-99AA-41C7-AB68-957228E1D497}"/>
              </a:ext>
            </a:extLst>
          </p:cNvPr>
          <p:cNvSpPr txBox="1"/>
          <p:nvPr/>
        </p:nvSpPr>
        <p:spPr>
          <a:xfrm>
            <a:off x="3336758" y="1282788"/>
            <a:ext cx="606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your doggo!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DF24FE-63B1-4EEE-A4F2-9663A8441B13}"/>
              </a:ext>
            </a:extLst>
          </p:cNvPr>
          <p:cNvSpPr txBox="1"/>
          <p:nvPr/>
        </p:nvSpPr>
        <p:spPr>
          <a:xfrm>
            <a:off x="4323347" y="3559838"/>
            <a:ext cx="35453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Battle! (button)</a:t>
            </a:r>
          </a:p>
        </p:txBody>
      </p:sp>
      <p:pic>
        <p:nvPicPr>
          <p:cNvPr id="9" name="Graphic 8" descr="Trophy outline">
            <a:extLst>
              <a:ext uri="{FF2B5EF4-FFF2-40B4-BE49-F238E27FC236}">
                <a16:creationId xmlns:a16="http://schemas.microsoft.com/office/drawing/2014/main" id="{03C62F55-596A-453C-BB44-1E71DE1BB4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46608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5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155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Blackadder ITC</vt:lpstr>
      <vt:lpstr>Calibri</vt:lpstr>
      <vt:lpstr>Calibri Light</vt:lpstr>
      <vt:lpstr>Office Theme</vt:lpstr>
      <vt:lpstr>Doggos!</vt:lpstr>
      <vt:lpstr>Doggos!</vt:lpstr>
      <vt:lpstr>Doggos!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Doggos!</dc:title>
  <dc:creator>Xiao Li</dc:creator>
  <cp:lastModifiedBy>Chelsea Senter</cp:lastModifiedBy>
  <cp:revision>4</cp:revision>
  <dcterms:created xsi:type="dcterms:W3CDTF">2021-03-27T03:17:26Z</dcterms:created>
  <dcterms:modified xsi:type="dcterms:W3CDTF">2021-03-27T16:41:49Z</dcterms:modified>
</cp:coreProperties>
</file>