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5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6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2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8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25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8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85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3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77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E228-7DBC-427B-AD4C-CE82B8CE0126}" type="datetimeFigureOut">
              <a:rPr lang="es-CO" smtClean="0"/>
              <a:t>8/04/2017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966D-409C-410F-ACF3-2A57FBC7AA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1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38539" y="1224446"/>
            <a:ext cx="3264132" cy="486363"/>
            <a:chOff x="238539" y="1224446"/>
            <a:chExt cx="3264132" cy="48636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1571" t="5608" r="8144" b="9974"/>
            <a:stretch/>
          </p:blipFill>
          <p:spPr>
            <a:xfrm>
              <a:off x="238539" y="1224446"/>
              <a:ext cx="675861" cy="473111"/>
            </a:xfrm>
            <a:prstGeom prst="rect">
              <a:avLst/>
            </a:prstGeom>
          </p:spPr>
        </p:pic>
        <p:grpSp>
          <p:nvGrpSpPr>
            <p:cNvPr id="6" name="Grupo 5"/>
            <p:cNvGrpSpPr/>
            <p:nvPr/>
          </p:nvGrpSpPr>
          <p:grpSpPr>
            <a:xfrm>
              <a:off x="2809102" y="1249144"/>
              <a:ext cx="693569" cy="461665"/>
              <a:chOff x="3838575" y="929788"/>
              <a:chExt cx="1374775" cy="1024053"/>
            </a:xfrm>
          </p:grpSpPr>
          <p:pic>
            <p:nvPicPr>
              <p:cNvPr id="1028" name="Picture 4" descr="https://conveniosenaudea.files.wordpress.com/2011/07/logoudeafaccomunicaciones2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865"/>
              <a:stretch/>
            </p:blipFill>
            <p:spPr bwMode="auto">
              <a:xfrm>
                <a:off x="3838575" y="929788"/>
                <a:ext cx="1374775" cy="829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https://conveniosenaudea.files.wordpress.com/2011/07/logoudeafaccomunicaciones2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4" t="61259" r="-924" b="21424"/>
              <a:stretch/>
            </p:blipFill>
            <p:spPr bwMode="auto">
              <a:xfrm>
                <a:off x="3838575" y="1702529"/>
                <a:ext cx="1374775" cy="251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CuadroTexto 1"/>
            <p:cNvSpPr txBox="1"/>
            <p:nvPr/>
          </p:nvSpPr>
          <p:spPr>
            <a:xfrm>
              <a:off x="868017" y="1227721"/>
              <a:ext cx="1987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>
                  <a:solidFill>
                    <a:schemeClr val="accent1"/>
                  </a:solidFill>
                </a:rPr>
                <a:t>Neuro-</a:t>
              </a:r>
              <a:r>
                <a:rPr lang="es-CO" sz="2400" b="1" dirty="0" err="1">
                  <a:solidFill>
                    <a:schemeClr val="accent1"/>
                  </a:solidFill>
                </a:rPr>
                <a:t>Speech</a:t>
              </a:r>
              <a:endParaRPr lang="es-CO" sz="2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63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Vasquez Correa</dc:creator>
  <cp:lastModifiedBy>Juan Camilo Vasquez Correa</cp:lastModifiedBy>
  <cp:revision>6</cp:revision>
  <dcterms:created xsi:type="dcterms:W3CDTF">2016-06-19T22:14:22Z</dcterms:created>
  <dcterms:modified xsi:type="dcterms:W3CDTF">2017-04-08T21:14:05Z</dcterms:modified>
</cp:coreProperties>
</file>