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  <p:sldId id="265" r:id="rId9"/>
    <p:sldId id="268" r:id="rId10"/>
    <p:sldId id="261" r:id="rId11"/>
    <p:sldId id="263" r:id="rId12"/>
    <p:sldId id="269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7EBE-DCEA-5640-B5EF-B0CBFC45875D}" type="datetimeFigureOut">
              <a:rPr lang="en-US" smtClean="0"/>
              <a:pPr/>
              <a:t>1/25/15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Underwater Glider Audio Recorder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86464"/>
          </a:xfrm>
        </p:spPr>
        <p:txBody>
          <a:bodyPr>
            <a:normAutofit/>
          </a:bodyPr>
          <a:lstStyle/>
          <a:p>
            <a:r>
              <a:rPr lang="en-US" dirty="0" smtClean="0"/>
              <a:t>Sponsor: </a:t>
            </a:r>
            <a:r>
              <a:rPr lang="en-US" dirty="0" err="1" smtClean="0"/>
              <a:t>Metron</a:t>
            </a:r>
            <a:r>
              <a:rPr lang="en-US" dirty="0" smtClean="0"/>
              <a:t>, Dr. John </a:t>
            </a:r>
            <a:r>
              <a:rPr lang="en-US" dirty="0" err="1" smtClean="0"/>
              <a:t>Gebbie</a:t>
            </a:r>
            <a:endParaRPr lang="en-US" dirty="0" smtClean="0"/>
          </a:p>
          <a:p>
            <a:r>
              <a:rPr lang="en-US" dirty="0" smtClean="0"/>
              <a:t>Team Members: Chelsea Throop</a:t>
            </a:r>
          </a:p>
          <a:p>
            <a:r>
              <a:rPr lang="en-US" dirty="0" smtClean="0"/>
              <a:t>Trevor Conant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Pre-Mission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interface : command line or GUI</a:t>
            </a:r>
          </a:p>
          <a:p>
            <a:pPr lvl="1"/>
            <a:r>
              <a:rPr lang="en-US" dirty="0" smtClean="0"/>
              <a:t>Allow user to program the schedule by inputting: </a:t>
            </a:r>
          </a:p>
          <a:p>
            <a:pPr lvl="2"/>
            <a:r>
              <a:rPr lang="en-US" dirty="0" smtClean="0"/>
              <a:t>recording and stand-by interval </a:t>
            </a:r>
          </a:p>
          <a:p>
            <a:pPr lvl="2"/>
            <a:r>
              <a:rPr lang="en-US" dirty="0" smtClean="0"/>
              <a:t>sample rate </a:t>
            </a:r>
          </a:p>
          <a:p>
            <a:pPr lvl="2"/>
            <a:r>
              <a:rPr lang="en-US" dirty="0" smtClean="0"/>
              <a:t>delay for start</a:t>
            </a:r>
          </a:p>
          <a:p>
            <a:pPr lvl="1"/>
            <a:r>
              <a:rPr lang="en-US" dirty="0" smtClean="0"/>
              <a:t>Confirm the schedule if the inputs are “good”</a:t>
            </a:r>
          </a:p>
          <a:p>
            <a:pPr lvl="1"/>
            <a:r>
              <a:rPr lang="en-US" dirty="0" smtClean="0"/>
              <a:t>Estimate maximum operation time of the system</a:t>
            </a:r>
          </a:p>
          <a:p>
            <a:pPr lvl="1"/>
            <a:r>
              <a:rPr lang="en-US" dirty="0" smtClean="0"/>
              <a:t>Set the operation parameters for the system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In-Mission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Control the operation as per </a:t>
            </a:r>
            <a:r>
              <a:rPr lang="en-US" dirty="0" err="1" smtClean="0"/>
              <a:t>programed</a:t>
            </a:r>
            <a:r>
              <a:rPr lang="en-US" dirty="0" smtClean="0"/>
              <a:t> schedule</a:t>
            </a:r>
          </a:p>
          <a:p>
            <a:r>
              <a:rPr lang="en-US" dirty="0" smtClean="0"/>
              <a:t>Manage the data storage </a:t>
            </a:r>
          </a:p>
          <a:p>
            <a:pPr lvl="1"/>
            <a:r>
              <a:rPr lang="en-US" dirty="0" smtClean="0"/>
              <a:t>Store data to SD card</a:t>
            </a:r>
          </a:p>
          <a:p>
            <a:pPr lvl="1"/>
            <a:r>
              <a:rPr lang="en-US" dirty="0" smtClean="0"/>
              <a:t>Switch to the next available SD card when existing card “full”</a:t>
            </a:r>
          </a:p>
          <a:p>
            <a:pPr lvl="1"/>
            <a:r>
              <a:rPr lang="en-US" dirty="0" smtClean="0"/>
              <a:t>Reset power of  “</a:t>
            </a:r>
            <a:r>
              <a:rPr lang="en-US" dirty="0" err="1" smtClean="0"/>
              <a:t>mainboard</a:t>
            </a:r>
            <a:r>
              <a:rPr lang="en-US" dirty="0" smtClean="0"/>
              <a:t>” to direct the data to targeted SD card 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097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Post-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 list of audio files</a:t>
            </a:r>
          </a:p>
          <a:p>
            <a:r>
              <a:rPr lang="en-US" dirty="0" smtClean="0"/>
              <a:t>Allow user to playback the records</a:t>
            </a:r>
          </a:p>
          <a:p>
            <a:r>
              <a:rPr lang="en-US" dirty="0" smtClean="0"/>
              <a:t>Display the spectrogram and plots for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is increased interest in using underwater gliders for marine mammal research and monitoring</a:t>
            </a:r>
          </a:p>
          <a:p>
            <a:r>
              <a:rPr lang="en-US" dirty="0" smtClean="0"/>
              <a:t>NEAR-Lab Webb Slocum Glider has currently implemented an off the shelf recording device with two hydrophones </a:t>
            </a:r>
          </a:p>
          <a:p>
            <a:r>
              <a:rPr lang="en-US" dirty="0" smtClean="0"/>
              <a:t>Our goal is to design additional software and hardware to improve the usability of the device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 improve current commercial audio recording device</a:t>
            </a:r>
          </a:p>
          <a:p>
            <a:pPr lvl="1"/>
            <a:r>
              <a:rPr lang="en-US" dirty="0" smtClean="0"/>
              <a:t>Inexpensive device that includes a user interface</a:t>
            </a:r>
          </a:p>
          <a:p>
            <a:pPr lvl="1"/>
            <a:r>
              <a:rPr lang="en-US" dirty="0" smtClean="0"/>
              <a:t>Records broadband signals over 30 days with up to 4 days of acoustic data</a:t>
            </a:r>
          </a:p>
          <a:p>
            <a:pPr lvl="1"/>
            <a:r>
              <a:rPr lang="en-US" dirty="0" smtClean="0"/>
              <a:t>Includes hardware and software updates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major updates to hardware</a:t>
            </a:r>
          </a:p>
          <a:p>
            <a:pPr lvl="1"/>
            <a:r>
              <a:rPr lang="en-US" dirty="0" smtClean="0"/>
              <a:t>Addition of a multiplexor to interchange up to 4 SD cards</a:t>
            </a:r>
          </a:p>
          <a:p>
            <a:pPr lvl="1"/>
            <a:r>
              <a:rPr lang="en-US" dirty="0" smtClean="0"/>
              <a:t>Separate Microcontroller unit and Real Time Clock for complex scheduled recordings</a:t>
            </a:r>
          </a:p>
          <a:p>
            <a:pPr lvl="1"/>
            <a:r>
              <a:rPr lang="en-US" dirty="0" smtClean="0"/>
              <a:t>Button interface for hands-free schedule programming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781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MCU and RTC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Button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Must </a:t>
            </a:r>
            <a:r>
              <a:rPr lang="en-US" dirty="0" smtClean="0"/>
              <a:t>be able </a:t>
            </a:r>
            <a:r>
              <a:rPr lang="en-US" dirty="0" smtClean="0"/>
              <a:t>turn on and record with out manually pressing buttons</a:t>
            </a:r>
          </a:p>
          <a:p>
            <a:r>
              <a:rPr lang="en-US" dirty="0" smtClean="0"/>
              <a:t>Requires </a:t>
            </a:r>
            <a:r>
              <a:rPr lang="en-US" dirty="0" smtClean="0"/>
              <a:t>connection to send electrical signals as if button sequence is being pressed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</a:t>
            </a:r>
            <a:r>
              <a:rPr lang="en-US" dirty="0" err="1" smtClean="0"/>
              <a:t>MicroSD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2x Fairchild FSSD06 Multiplexer</a:t>
            </a:r>
          </a:p>
          <a:p>
            <a:r>
              <a:rPr lang="en-US" dirty="0"/>
              <a:t>Each MUX interfaces 2x micro SD cards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4 micro SD cards total, 128GB combined total storage</a:t>
            </a:r>
            <a:endParaRPr lang="en-US" dirty="0"/>
          </a:p>
          <a:p>
            <a:r>
              <a:rPr lang="en-US" dirty="0"/>
              <a:t>Each MUX input shares DAT bus connections from DSP on TASCAM</a:t>
            </a:r>
          </a:p>
          <a:p>
            <a:pPr lvl="1"/>
            <a:r>
              <a:rPr lang="en-US" dirty="0"/>
              <a:t>Each has an Output Enable pin, when set high inputs have high impedance, no need for additional multiplexing of input signals.</a:t>
            </a:r>
          </a:p>
          <a:p>
            <a:r>
              <a:rPr lang="en-US" dirty="0"/>
              <a:t>Maximum power consumption for entire MUX system &lt;0.01 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284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major components of software</a:t>
            </a:r>
          </a:p>
          <a:p>
            <a:pPr lvl="1"/>
            <a:r>
              <a:rPr lang="en-US" dirty="0" smtClean="0"/>
              <a:t>Pre-Mission user interface</a:t>
            </a:r>
          </a:p>
          <a:p>
            <a:pPr lvl="1"/>
            <a:r>
              <a:rPr lang="en-US" dirty="0" smtClean="0"/>
              <a:t>In-Mission recording schedule control</a:t>
            </a:r>
          </a:p>
          <a:p>
            <a:pPr lvl="1"/>
            <a:r>
              <a:rPr lang="en-US" dirty="0" smtClean="0"/>
              <a:t>Post-Mission data analysis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231</TotalTime>
  <Words>401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Underwater Glider Audio Recorder</vt:lpstr>
      <vt:lpstr>Concept</vt:lpstr>
      <vt:lpstr>Project Goals</vt:lpstr>
      <vt:lpstr>Hardware</vt:lpstr>
      <vt:lpstr>Hardware- MUX</vt:lpstr>
      <vt:lpstr>Hardware- MCU and RTC</vt:lpstr>
      <vt:lpstr>Hardware- Button interface</vt:lpstr>
      <vt:lpstr>Hardware – MicroSD Storage</vt:lpstr>
      <vt:lpstr>Software</vt:lpstr>
      <vt:lpstr>Software- Pre-Mission</vt:lpstr>
      <vt:lpstr>Software- In-Mission</vt:lpstr>
      <vt:lpstr>Software- Post- Mission</vt:lpstr>
      <vt:lpstr>Schedule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Sea Glider Audio Recorder</dc:title>
  <dc:creator>Chelsea Throop</dc:creator>
  <cp:lastModifiedBy>Chelsea Throop</cp:lastModifiedBy>
  <cp:revision>40</cp:revision>
  <dcterms:created xsi:type="dcterms:W3CDTF">2015-01-26T00:55:59Z</dcterms:created>
  <dcterms:modified xsi:type="dcterms:W3CDTF">2015-01-26T00:59:36Z</dcterms:modified>
</cp:coreProperties>
</file>