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F17EBE-DCEA-5640-B5EF-B0CBFC45875D}" type="datetimeFigureOut">
              <a:rPr lang="en-US" smtClean="0"/>
              <a:pPr/>
              <a:t>1/23/15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Underwater Sea Glider Audio Recorder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Members: Chelsea Throop</a:t>
            </a:r>
          </a:p>
          <a:p>
            <a:r>
              <a:rPr lang="en-US" dirty="0" smtClean="0"/>
              <a:t>Trevor Conant</a:t>
            </a:r>
          </a:p>
          <a:p>
            <a:r>
              <a:rPr lang="en-US" dirty="0" err="1" smtClean="0"/>
              <a:t>Phu</a:t>
            </a:r>
            <a:r>
              <a:rPr lang="en-US" dirty="0" smtClean="0"/>
              <a:t> Nguyen</a:t>
            </a:r>
          </a:p>
          <a:p>
            <a:r>
              <a:rPr lang="en-US" dirty="0" err="1" smtClean="0"/>
              <a:t>Saida</a:t>
            </a:r>
            <a:r>
              <a:rPr lang="en-US" dirty="0" smtClean="0"/>
              <a:t> </a:t>
            </a:r>
            <a:r>
              <a:rPr lang="en-US" dirty="0" err="1" smtClean="0"/>
              <a:t>Akhter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NEAR-Lab Sea Glider currently implements off the shelf recording device</a:t>
            </a:r>
          </a:p>
          <a:p>
            <a:r>
              <a:rPr lang="en-US" dirty="0" smtClean="0"/>
              <a:t>Currently uses two hydrophones to gather acoustic data for oceanographic research</a:t>
            </a:r>
          </a:p>
          <a:p>
            <a:r>
              <a:rPr lang="en-US" dirty="0" smtClean="0"/>
              <a:t>Our goal is to design additional software and hardware to improve the usability of the device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Feature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Must be able to interface with TASCAM</a:t>
            </a:r>
          </a:p>
          <a:p>
            <a:r>
              <a:rPr lang="en-US" dirty="0" smtClean="0"/>
              <a:t>Ability to access multiple SD cards</a:t>
            </a:r>
          </a:p>
          <a:p>
            <a:pPr lvl="1"/>
            <a:r>
              <a:rPr lang="en-US" dirty="0" smtClean="0"/>
              <a:t>Capable of 4 days of continuous recording</a:t>
            </a:r>
          </a:p>
          <a:p>
            <a:r>
              <a:rPr lang="en-US" dirty="0" smtClean="0"/>
              <a:t>Capable of complex user selectable recording schedule</a:t>
            </a:r>
          </a:p>
          <a:p>
            <a:r>
              <a:rPr lang="en-US" dirty="0" smtClean="0"/>
              <a:t>Recordings must be downloadable to laptop</a:t>
            </a:r>
          </a:p>
          <a:p>
            <a:r>
              <a:rPr lang="en-US" dirty="0" smtClean="0"/>
              <a:t>Time stamps must be synchronized between recording device and GUI on laptop</a:t>
            </a:r>
          </a:p>
          <a:p>
            <a:r>
              <a:rPr lang="en-US" dirty="0" smtClean="0"/>
              <a:t>Must be able to modify sample rate</a:t>
            </a:r>
          </a:p>
          <a:p>
            <a:r>
              <a:rPr lang="en-US" dirty="0" smtClean="0"/>
              <a:t>Must be able to hear and/or display recordings (spectrogram)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Goals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Reasonable power consumption (alkaline batteries)</a:t>
            </a:r>
          </a:p>
          <a:p>
            <a:pPr lvl="1"/>
            <a:r>
              <a:rPr lang="en-US" dirty="0" smtClean="0"/>
              <a:t>4 days of continuous recording</a:t>
            </a:r>
          </a:p>
          <a:p>
            <a:pPr lvl="1"/>
            <a:r>
              <a:rPr lang="en-US" dirty="0" smtClean="0"/>
              <a:t>30 days of sleep mode</a:t>
            </a:r>
          </a:p>
          <a:p>
            <a:pPr lvl="1"/>
            <a:r>
              <a:rPr lang="en-US" dirty="0" smtClean="0"/>
              <a:t>Must create battery harness</a:t>
            </a:r>
          </a:p>
          <a:p>
            <a:r>
              <a:rPr lang="en-US" dirty="0" smtClean="0"/>
              <a:t>Must develop hardware brackets to mount device in glider</a:t>
            </a:r>
          </a:p>
          <a:p>
            <a:pPr lvl="1"/>
            <a:r>
              <a:rPr lang="en-US" dirty="0" smtClean="0"/>
              <a:t>This depends on space available in glider</a:t>
            </a:r>
          </a:p>
          <a:p>
            <a:r>
              <a:rPr lang="en-US" dirty="0" smtClean="0"/>
              <a:t>Completed device must weigh less than 0.5 kg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- command line, better – GUI</a:t>
            </a:r>
          </a:p>
          <a:p>
            <a:pPr lvl="1"/>
            <a:r>
              <a:rPr lang="en-US" dirty="0" smtClean="0"/>
              <a:t>User’s input : recording and stand-by interval, sample rate, delay for start</a:t>
            </a:r>
          </a:p>
          <a:p>
            <a:pPr lvl="1"/>
            <a:r>
              <a:rPr lang="en-US" dirty="0" smtClean="0"/>
              <a:t>Response: </a:t>
            </a:r>
          </a:p>
          <a:p>
            <a:pPr lvl="2"/>
            <a:r>
              <a:rPr lang="en-US" dirty="0" smtClean="0"/>
              <a:t>Set-up configuration if the inputs are “good”</a:t>
            </a:r>
          </a:p>
          <a:p>
            <a:pPr lvl="2"/>
            <a:r>
              <a:rPr lang="en-US" dirty="0" smtClean="0"/>
              <a:t>Estimated maximum operation time of the system</a:t>
            </a:r>
          </a:p>
          <a:p>
            <a:pPr lvl="2"/>
            <a:r>
              <a:rPr lang="en-US" dirty="0" smtClean="0"/>
              <a:t>Ask for confirmation</a:t>
            </a:r>
          </a:p>
          <a:p>
            <a:pPr lvl="1"/>
            <a:r>
              <a:rPr lang="en-US" dirty="0" smtClean="0"/>
              <a:t>Output to the system the confirmed operation set-points</a:t>
            </a:r>
          </a:p>
          <a:p>
            <a:pPr lvl="1"/>
            <a:r>
              <a:rPr lang="en-US" dirty="0" smtClean="0"/>
              <a:t>Display the signal </a:t>
            </a:r>
            <a:r>
              <a:rPr lang="en-US" smtClean="0"/>
              <a:t>spectogram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</a:t>
            </a:r>
          </a:p>
          <a:p>
            <a:pPr lvl="1"/>
            <a:r>
              <a:rPr lang="en-US" dirty="0" smtClean="0"/>
              <a:t>Control the operation:</a:t>
            </a:r>
          </a:p>
          <a:p>
            <a:pPr lvl="2"/>
            <a:r>
              <a:rPr lang="en-US" dirty="0" smtClean="0"/>
              <a:t>As per programed schedule -Interrupt from RTC</a:t>
            </a:r>
          </a:p>
          <a:p>
            <a:pPr lvl="2"/>
            <a:r>
              <a:rPr lang="en-US" dirty="0" smtClean="0"/>
              <a:t>Manage the data storage </a:t>
            </a:r>
          </a:p>
          <a:p>
            <a:pPr lvl="3"/>
            <a:r>
              <a:rPr lang="en-US" dirty="0" smtClean="0"/>
              <a:t>Store data to SD card</a:t>
            </a:r>
          </a:p>
          <a:p>
            <a:pPr lvl="3"/>
            <a:r>
              <a:rPr lang="en-US" dirty="0" smtClean="0"/>
              <a:t>Reset power when SD card “full” for switching to the next available SD card</a:t>
            </a:r>
          </a:p>
          <a:p>
            <a:pPr lvl="2"/>
            <a:r>
              <a:rPr lang="en-US" dirty="0" smtClean="0"/>
              <a:t>Manage the interfere between programmed schedule (RTC interrupt) and storage process.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097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198</TotalTime>
  <Words>294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Underwater Sea Glider Audio Recorder</vt:lpstr>
      <vt:lpstr>Concept</vt:lpstr>
      <vt:lpstr>Improved Feature Goals</vt:lpstr>
      <vt:lpstr>Feature Goals (Cont.)</vt:lpstr>
      <vt:lpstr>Hardware</vt:lpstr>
      <vt:lpstr>Software</vt:lpstr>
      <vt:lpstr>Software</vt:lpstr>
      <vt:lpstr>Schedule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Sea Glider Audio Recorder</dc:title>
  <dc:creator>Chelsea Throop</dc:creator>
  <cp:lastModifiedBy>Chelsea Throop</cp:lastModifiedBy>
  <cp:revision>22</cp:revision>
  <dcterms:created xsi:type="dcterms:W3CDTF">2015-01-23T19:39:14Z</dcterms:created>
  <dcterms:modified xsi:type="dcterms:W3CDTF">2015-01-23T19:40:32Z</dcterms:modified>
</cp:coreProperties>
</file>