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E285-444D-4C0C-8BFA-BDB311F86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Underwater Sea Glider Audio Recorder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Members: Chelsea Throop</a:t>
            </a:r>
          </a:p>
          <a:p>
            <a:r>
              <a:rPr lang="en-US" dirty="0" smtClean="0"/>
              <a:t>Trevor Conant</a:t>
            </a:r>
          </a:p>
          <a:p>
            <a:r>
              <a:rPr lang="en-US" dirty="0" err="1" smtClean="0"/>
              <a:t>Phu</a:t>
            </a:r>
            <a:r>
              <a:rPr lang="en-US" dirty="0" smtClean="0"/>
              <a:t> Nguyen</a:t>
            </a:r>
          </a:p>
          <a:p>
            <a:r>
              <a:rPr lang="en-US" dirty="0" err="1" smtClean="0"/>
              <a:t>Saida</a:t>
            </a:r>
            <a:r>
              <a:rPr lang="en-US" dirty="0" smtClean="0"/>
              <a:t> </a:t>
            </a:r>
            <a:r>
              <a:rPr lang="en-US" dirty="0" err="1" smtClean="0"/>
              <a:t>Akhter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NEAR-Lab Sea Glider currently implements off the shelf recording device</a:t>
            </a:r>
          </a:p>
          <a:p>
            <a:r>
              <a:rPr lang="en-US" dirty="0" smtClean="0"/>
              <a:t>Currently uses two hydrophones to gather acoustic data for oceanographic research</a:t>
            </a:r>
          </a:p>
          <a:p>
            <a:r>
              <a:rPr lang="en-US" dirty="0" smtClean="0"/>
              <a:t>Our goal is to design additional software and hardware to improve the usability of the device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Feature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able to interface with TASCAM</a:t>
            </a:r>
          </a:p>
          <a:p>
            <a:r>
              <a:rPr lang="en-US" dirty="0" smtClean="0"/>
              <a:t>Ability to access multiple SD cards</a:t>
            </a:r>
          </a:p>
          <a:p>
            <a:pPr lvl="1"/>
            <a:r>
              <a:rPr lang="en-US" dirty="0" smtClean="0"/>
              <a:t>Capable of 4 days of continuous recording</a:t>
            </a:r>
          </a:p>
          <a:p>
            <a:r>
              <a:rPr lang="en-US" dirty="0" smtClean="0"/>
              <a:t>Reasonable power consumption</a:t>
            </a:r>
          </a:p>
          <a:p>
            <a:pPr lvl="1"/>
            <a:r>
              <a:rPr lang="en-US" dirty="0" smtClean="0"/>
              <a:t>4 days of continuous recording</a:t>
            </a:r>
          </a:p>
          <a:p>
            <a:pPr lvl="1"/>
            <a:r>
              <a:rPr lang="en-US" dirty="0" smtClean="0"/>
              <a:t>30 days of </a:t>
            </a:r>
            <a:r>
              <a:rPr lang="en-US" smtClean="0"/>
              <a:t>sleep mode</a:t>
            </a:r>
          </a:p>
          <a:p>
            <a:endParaRPr lang="en-US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103</TotalTime>
  <Words>92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Underwater Sea Glider Audio Recorder</vt:lpstr>
      <vt:lpstr>Concept</vt:lpstr>
      <vt:lpstr>Improved Feature Goals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Underwater Sea Glider Audio Recorder</dc:title>
  <dc:creator>Chelsea Throop</dc:creator>
  <cp:lastModifiedBy>Chelsea Throop</cp:lastModifiedBy>
  <cp:revision>8</cp:revision>
  <dcterms:created xsi:type="dcterms:W3CDTF">2015-01-22T19:08:32Z</dcterms:created>
  <dcterms:modified xsi:type="dcterms:W3CDTF">2015-01-22T20:51:45Z</dcterms:modified>
</cp:coreProperties>
</file>