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0" r:id="rId5"/>
    <p:sldId id="264" r:id="rId6"/>
    <p:sldId id="266" r:id="rId7"/>
    <p:sldId id="270" r:id="rId8"/>
    <p:sldId id="267" r:id="rId9"/>
    <p:sldId id="265" r:id="rId10"/>
    <p:sldId id="268" r:id="rId11"/>
    <p:sldId id="261" r:id="rId12"/>
    <p:sldId id="263" r:id="rId13"/>
    <p:sldId id="2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F17EBE-DCEA-5640-B5EF-B0CBFC45875D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Underwater Glider Audio Recorder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486464"/>
          </a:xfrm>
        </p:spPr>
        <p:txBody>
          <a:bodyPr>
            <a:normAutofit/>
          </a:bodyPr>
          <a:lstStyle/>
          <a:p>
            <a:r>
              <a:rPr lang="en-US" dirty="0" smtClean="0"/>
              <a:t>Sponsor: </a:t>
            </a:r>
            <a:r>
              <a:rPr lang="en-US" dirty="0" err="1" smtClean="0"/>
              <a:t>Metron</a:t>
            </a:r>
            <a:r>
              <a:rPr lang="en-US" dirty="0" smtClean="0"/>
              <a:t>, Dr. John </a:t>
            </a:r>
            <a:r>
              <a:rPr lang="en-US" dirty="0" err="1" smtClean="0"/>
              <a:t>Gebbie</a:t>
            </a:r>
            <a:endParaRPr lang="en-US" dirty="0" smtClean="0"/>
          </a:p>
          <a:p>
            <a:r>
              <a:rPr lang="en-US" dirty="0" smtClean="0"/>
              <a:t>Team Members: Chelsea Throop</a:t>
            </a:r>
          </a:p>
          <a:p>
            <a:r>
              <a:rPr lang="en-US" dirty="0" smtClean="0"/>
              <a:t>Trevor Conant</a:t>
            </a:r>
          </a:p>
          <a:p>
            <a:r>
              <a:rPr lang="en-US" dirty="0" err="1" smtClean="0"/>
              <a:t>Phu</a:t>
            </a:r>
            <a:r>
              <a:rPr lang="en-US" dirty="0" smtClean="0"/>
              <a:t> Nguyen</a:t>
            </a:r>
          </a:p>
          <a:p>
            <a:r>
              <a:rPr lang="en-US" dirty="0" err="1" smtClean="0"/>
              <a:t>Saida</a:t>
            </a:r>
            <a:r>
              <a:rPr lang="en-US" dirty="0" smtClean="0"/>
              <a:t> </a:t>
            </a:r>
            <a:r>
              <a:rPr lang="en-US" dirty="0" err="1" smtClean="0"/>
              <a:t>Akhter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Three major components of software</a:t>
            </a:r>
          </a:p>
          <a:p>
            <a:pPr lvl="1"/>
            <a:r>
              <a:rPr lang="en-US" dirty="0" smtClean="0"/>
              <a:t>Pre-Mission user interface</a:t>
            </a:r>
          </a:p>
          <a:p>
            <a:pPr lvl="1"/>
            <a:r>
              <a:rPr lang="en-US" dirty="0" smtClean="0"/>
              <a:t>In-Mission recording schedule control</a:t>
            </a:r>
          </a:p>
          <a:p>
            <a:pPr lvl="1"/>
            <a:r>
              <a:rPr lang="en-US" dirty="0" smtClean="0"/>
              <a:t>Post-Mission data analysis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 Pre-Mission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interface : command line or GUI</a:t>
            </a:r>
          </a:p>
          <a:p>
            <a:pPr lvl="1"/>
            <a:r>
              <a:rPr lang="en-US" dirty="0" smtClean="0"/>
              <a:t>Allow user to program the schedule by inputting: </a:t>
            </a:r>
          </a:p>
          <a:p>
            <a:pPr lvl="2"/>
            <a:r>
              <a:rPr lang="en-US" dirty="0" smtClean="0"/>
              <a:t>recording and stand-by interval </a:t>
            </a:r>
          </a:p>
          <a:p>
            <a:pPr lvl="2"/>
            <a:r>
              <a:rPr lang="en-US" dirty="0" smtClean="0"/>
              <a:t>sample rate </a:t>
            </a:r>
          </a:p>
          <a:p>
            <a:pPr lvl="2"/>
            <a:r>
              <a:rPr lang="en-US" dirty="0" smtClean="0"/>
              <a:t>delay for start</a:t>
            </a:r>
          </a:p>
          <a:p>
            <a:pPr lvl="1"/>
            <a:r>
              <a:rPr lang="en-US" dirty="0" smtClean="0"/>
              <a:t>Confirm the schedule if the inputs are “good”</a:t>
            </a:r>
          </a:p>
          <a:p>
            <a:pPr lvl="1"/>
            <a:r>
              <a:rPr lang="en-US" dirty="0" smtClean="0"/>
              <a:t>Estimate maximum operation time of the system</a:t>
            </a:r>
          </a:p>
          <a:p>
            <a:pPr lvl="1"/>
            <a:r>
              <a:rPr lang="en-US" dirty="0" smtClean="0"/>
              <a:t>Set the operation parameters for the system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 In-Mission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Control the operation as per </a:t>
            </a:r>
            <a:r>
              <a:rPr lang="en-US" dirty="0" err="1" smtClean="0"/>
              <a:t>programed</a:t>
            </a:r>
            <a:r>
              <a:rPr lang="en-US" dirty="0" smtClean="0"/>
              <a:t> schedule</a:t>
            </a:r>
          </a:p>
          <a:p>
            <a:r>
              <a:rPr lang="en-US" dirty="0" smtClean="0"/>
              <a:t>Manage the data storage </a:t>
            </a:r>
          </a:p>
          <a:p>
            <a:pPr lvl="1"/>
            <a:r>
              <a:rPr lang="en-US" dirty="0" smtClean="0"/>
              <a:t>Store data to SD card</a:t>
            </a:r>
          </a:p>
          <a:p>
            <a:pPr lvl="1"/>
            <a:r>
              <a:rPr lang="en-US" dirty="0" smtClean="0"/>
              <a:t>Switch to the next available SD card when existing card “full”</a:t>
            </a:r>
          </a:p>
          <a:p>
            <a:pPr lvl="1"/>
            <a:r>
              <a:rPr lang="en-US" dirty="0" smtClean="0"/>
              <a:t>Reset power of  “</a:t>
            </a:r>
            <a:r>
              <a:rPr lang="en-US" dirty="0" err="1" smtClean="0"/>
              <a:t>mainboard</a:t>
            </a:r>
            <a:r>
              <a:rPr lang="en-US" dirty="0" smtClean="0"/>
              <a:t>” to direct the data to targeted SD card 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9097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 Post-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Display list of audio files</a:t>
            </a:r>
          </a:p>
          <a:p>
            <a:r>
              <a:rPr lang="en-US" dirty="0" smtClean="0"/>
              <a:t>Allow user to playback the records</a:t>
            </a:r>
          </a:p>
          <a:p>
            <a:r>
              <a:rPr lang="en-US" dirty="0" smtClean="0"/>
              <a:t>Display the spectrogram and plots for analysis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is increased interest in using underwater gliders for marine mammal research and monitoring</a:t>
            </a:r>
          </a:p>
          <a:p>
            <a:r>
              <a:rPr lang="en-US" dirty="0" smtClean="0"/>
              <a:t>NEAR-Lab Webb Slocum Glider has currently implemented an off the shelf recording device with two hydrophones </a:t>
            </a:r>
          </a:p>
          <a:p>
            <a:r>
              <a:rPr lang="en-US" dirty="0" smtClean="0"/>
              <a:t>Our goal is to design additional software and hardware to improve the usability of the device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 improve current commercial audio recording device</a:t>
            </a:r>
          </a:p>
          <a:p>
            <a:pPr lvl="1"/>
            <a:r>
              <a:rPr lang="en-US" dirty="0" smtClean="0"/>
              <a:t>Inexpensive device that includes a user interface</a:t>
            </a:r>
          </a:p>
          <a:p>
            <a:pPr lvl="1"/>
            <a:r>
              <a:rPr lang="en-US" dirty="0" smtClean="0"/>
              <a:t>Records broadband signals over 30 days with up to 4 days of acoustic data</a:t>
            </a:r>
          </a:p>
          <a:p>
            <a:pPr lvl="1"/>
            <a:r>
              <a:rPr lang="en-US" dirty="0" smtClean="0"/>
              <a:t>Includes hardware and software updates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Three major updates to hardware</a:t>
            </a:r>
          </a:p>
          <a:p>
            <a:pPr lvl="1"/>
            <a:r>
              <a:rPr lang="en-US" dirty="0" smtClean="0"/>
              <a:t>Addition of a multiplexor to interchange up to 4 SD cards</a:t>
            </a:r>
          </a:p>
          <a:p>
            <a:pPr lvl="1"/>
            <a:r>
              <a:rPr lang="en-US" dirty="0" smtClean="0"/>
              <a:t>Separate Microcontroller unit and Real Time Clock for complex scheduled recordings</a:t>
            </a:r>
          </a:p>
          <a:p>
            <a:pPr lvl="1"/>
            <a:r>
              <a:rPr lang="en-US" dirty="0" smtClean="0"/>
              <a:t>Button interface for hands-free schedule programming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</a:t>
            </a:r>
            <a:r>
              <a:rPr lang="en-US" dirty="0" smtClean="0"/>
              <a:t> Data Storage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DSP on TASCAM supports SDHC carts with FAT32 file format</a:t>
            </a:r>
          </a:p>
          <a:p>
            <a:pPr lvl="1"/>
            <a:r>
              <a:rPr lang="en-US" dirty="0" smtClean="0"/>
              <a:t>32GB max on pre-formatted SDHC cards. </a:t>
            </a:r>
          </a:p>
          <a:p>
            <a:r>
              <a:rPr lang="en-US" dirty="0" smtClean="0"/>
              <a:t>Multiple SD cards needed to meet storage requirements.</a:t>
            </a:r>
          </a:p>
          <a:p>
            <a:pPr lvl="1"/>
            <a:r>
              <a:rPr lang="en-US" dirty="0" smtClean="0"/>
              <a:t>Requires multiplexing data bus to multiple devices</a:t>
            </a:r>
          </a:p>
          <a:p>
            <a:r>
              <a:rPr lang="en-US" dirty="0" smtClean="0"/>
              <a:t>2x Fairchild FSSD06 multiplexer</a:t>
            </a:r>
          </a:p>
          <a:p>
            <a:r>
              <a:rPr lang="en-US" dirty="0" smtClean="0"/>
              <a:t>Each MUX interfaces 2x micro SD cards each</a:t>
            </a:r>
          </a:p>
          <a:p>
            <a:r>
              <a:rPr lang="en-US" dirty="0" smtClean="0"/>
              <a:t>4 micro SD cards total, 128GB combined total storage</a:t>
            </a:r>
          </a:p>
          <a:p>
            <a:r>
              <a:rPr lang="en-US" dirty="0" smtClean="0"/>
              <a:t>Maximum power consumption for entire MUX system is &lt;0.01 </a:t>
            </a:r>
            <a:r>
              <a:rPr lang="en-US" dirty="0" err="1" smtClean="0"/>
              <a:t>mW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9781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 MCU and RTC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ISL12082, DS1307, PCF2127, M41T82/83, DS1337 these are the accurate RTC.</a:t>
            </a:r>
          </a:p>
          <a:p>
            <a:r>
              <a:rPr lang="en-US" dirty="0" smtClean="0"/>
              <a:t>Among them PCF2127 is the extremely accurate RTC</a:t>
            </a:r>
          </a:p>
          <a:p>
            <a:r>
              <a:rPr lang="en-US" dirty="0" smtClean="0"/>
              <a:t>Feasibility of communicating with the MCU</a:t>
            </a:r>
          </a:p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Temperature compensated</a:t>
            </a:r>
          </a:p>
          <a:p>
            <a:r>
              <a:rPr lang="en-US" dirty="0" smtClean="0"/>
              <a:t>Operating range</a:t>
            </a:r>
          </a:p>
          <a:p>
            <a:r>
              <a:rPr lang="en-US" dirty="0" smtClean="0"/>
              <a:t>I2C bus interface</a:t>
            </a:r>
          </a:p>
          <a:p>
            <a:r>
              <a:rPr lang="en-US" dirty="0" smtClean="0"/>
              <a:t>Programmable watchdog timer with interrupt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 MCU and RTC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PIC </a:t>
            </a:r>
            <a:r>
              <a:rPr lang="en-US" dirty="0" err="1" smtClean="0"/>
              <a:t>MCUs</a:t>
            </a:r>
            <a:r>
              <a:rPr lang="en-US" dirty="0" smtClean="0"/>
              <a:t>, ATmega328p, PIC24F16KA101 these are the extreme low power Microcontrollers.</a:t>
            </a:r>
          </a:p>
          <a:p>
            <a:r>
              <a:rPr lang="en-US" dirty="0" smtClean="0"/>
              <a:t>Among them 8-bit PIC MCU is the best.</a:t>
            </a:r>
          </a:p>
          <a:p>
            <a:r>
              <a:rPr lang="en-US" dirty="0" smtClean="0"/>
              <a:t>128KB Flash, 4KB RAM, Onboard EEPROM, </a:t>
            </a:r>
          </a:p>
          <a:p>
            <a:r>
              <a:rPr lang="en-US" dirty="0" smtClean="0"/>
              <a:t>I2C, SPI, UART, USB, Ethernet</a:t>
            </a:r>
          </a:p>
          <a:p>
            <a:r>
              <a:rPr lang="en-US" dirty="0" smtClean="0"/>
              <a:t>Operation down to 1.8V, sleep current as low as 20nA</a:t>
            </a:r>
          </a:p>
          <a:p>
            <a:r>
              <a:rPr lang="en-US" dirty="0" smtClean="0"/>
              <a:t>Special low power BOR, WDT, RTC</a:t>
            </a:r>
          </a:p>
          <a:p>
            <a:r>
              <a:rPr lang="en-US" dirty="0" smtClean="0"/>
              <a:t>Programmable Switch Mode Controller</a:t>
            </a:r>
          </a:p>
          <a:p>
            <a:r>
              <a:rPr lang="en-US" smtClean="0"/>
              <a:t>Industry’s most robust offering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 Button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Must </a:t>
            </a:r>
            <a:r>
              <a:rPr lang="en-US" dirty="0" smtClean="0"/>
              <a:t>be able turn on and record with out manually pressing buttons</a:t>
            </a:r>
          </a:p>
          <a:p>
            <a:r>
              <a:rPr lang="en-US" dirty="0" smtClean="0"/>
              <a:t>Requires connection to send electrical signals as if button sequence is being pressed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</a:t>
            </a:r>
            <a:r>
              <a:rPr lang="en-US" dirty="0" err="1" smtClean="0"/>
              <a:t>MicroSD</a:t>
            </a:r>
            <a:r>
              <a:rPr lang="en-US" dirty="0" smtClean="0"/>
              <a:t>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2x Fairchild FSSD06 Multiplexer</a:t>
            </a:r>
          </a:p>
          <a:p>
            <a:r>
              <a:rPr lang="en-US" dirty="0"/>
              <a:t>Each MUX interfaces 2x micro SD cards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4 micro SD cards total, 128GB combined total storage</a:t>
            </a:r>
            <a:endParaRPr lang="en-US" dirty="0"/>
          </a:p>
          <a:p>
            <a:r>
              <a:rPr lang="en-US" dirty="0"/>
              <a:t>Each MUX input shares DAT bus connections from DSP on TASCAM</a:t>
            </a:r>
          </a:p>
          <a:p>
            <a:pPr lvl="1"/>
            <a:r>
              <a:rPr lang="en-US" dirty="0"/>
              <a:t>Each has an Output Enable pin, when set high inputs have high impedance, no need for additional multiplexing of input signals.</a:t>
            </a:r>
          </a:p>
          <a:p>
            <a:r>
              <a:rPr lang="en-US" dirty="0"/>
              <a:t>Maximum power consumption for entire MUX system &lt;0.01 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284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234</TotalTime>
  <Words>594</Words>
  <Application>Microsoft Macintosh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Underwater Glider Audio Recorder</vt:lpstr>
      <vt:lpstr>Concept</vt:lpstr>
      <vt:lpstr>Project Goals</vt:lpstr>
      <vt:lpstr>Hardware</vt:lpstr>
      <vt:lpstr>Hardware- Data Storage </vt:lpstr>
      <vt:lpstr>Hardware- MCU and RTC</vt:lpstr>
      <vt:lpstr>Hardware- MCU and RTC</vt:lpstr>
      <vt:lpstr>Hardware- Button interface</vt:lpstr>
      <vt:lpstr>Hardware – MicroSD Storage</vt:lpstr>
      <vt:lpstr>Software</vt:lpstr>
      <vt:lpstr>Software- Pre-Mission</vt:lpstr>
      <vt:lpstr>Software- In-Mission</vt:lpstr>
      <vt:lpstr>Software- Post- Mission</vt:lpstr>
      <vt:lpstr>Schedule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Sea Glider Audio Recorder</dc:title>
  <dc:creator>Chelsea Throop</dc:creator>
  <cp:lastModifiedBy>Chelsea Throop</cp:lastModifiedBy>
  <cp:revision>41</cp:revision>
  <dcterms:created xsi:type="dcterms:W3CDTF">2015-01-26T18:28:58Z</dcterms:created>
  <dcterms:modified xsi:type="dcterms:W3CDTF">2015-01-26T18:32:41Z</dcterms:modified>
</cp:coreProperties>
</file>