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4596-2096-8216-7D06-21D271926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19E51-3843-468E-1E4B-D5D0BB4B8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97F0-DEF5-1600-E299-3A83F73A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B8B2-F90C-9CE3-DFC5-7AC15F82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4A74-1543-BE05-2E9F-F0E39C9E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5728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8E25-8B8E-9A16-0662-0F9A644C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C5393-1D7F-D104-860E-A17DBBA2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B265-5C5F-BA1E-B081-8944C74A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32666-109B-DA62-D466-AE26D12D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3460-C11A-8432-3E9E-FAC17EDB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86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6890B-F7E7-D9E8-B919-DE88FBB94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0F4A8-FA2D-1049-D28B-BB1A1158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F8D2-72B0-70B0-B33E-63BC3A0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1A6D-1B82-F889-2E95-35986C06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3C8C-95B0-1A8B-9527-1DF40FC2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817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EDEA-3008-17CF-ED97-FB6FA96A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4FC9-A81E-58FD-76C5-0A60E05C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A76-3CC1-80E3-4693-7B89B5E3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680-0D7A-5F7F-0EB1-0B95DA44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F7FF-2602-A2E1-BF83-03DAFE49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695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34A-0117-380A-8BCB-58870D35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7788F-27CE-DCBF-61F0-49A4F7794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91B0-800F-8960-1942-FB97122D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A6E2-83F5-1465-4118-6DEFCB30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D409-5F27-F6A9-C363-DCE8A2CC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188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8161-926E-E3C5-C8FE-D141D8A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A610-2FCC-6947-96D0-35FA8DEAC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803CF-F974-3E61-574B-2A6CDD18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CA86-2226-15B3-1BA8-60605184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9069-EB60-0615-DF8A-B592A608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6B0B8-99C8-1A8C-5DC5-688AB970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62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CB48-D292-ABD6-4BD0-EEE71647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58D7-00AC-72F0-9EC1-64F1C501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7DAD4-F236-4BE2-C0C6-D7BAE34A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8257B-E679-9EDD-A81D-8AD8F9280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A2148-6FD2-1DC8-ACAF-70EB66390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CADE6-E12E-F3F4-ACBE-C9FE8D75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652E8-9896-EF6E-81EE-ADC1DB3C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83486-15EA-E6E0-0B1A-FA5CB30A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72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A998-79C2-B14A-ECAA-22D6EF84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EB466-E22A-A6E5-AD07-D7750169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C89FF-26CA-AC51-5511-5E49F39F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73273-1B70-5BC5-25DD-91B60644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5343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D0313-4FB2-4636-7374-6FF28136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7DCD8-4795-B479-E065-8EBE85D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633D1-3E9A-856E-C3DF-5D15069B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15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09E8-714C-594C-CE94-7ED49F10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5948-6D02-C41B-9FF5-C66EC814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48A98-43FF-A096-7B41-1B0C24B6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A263-3350-D198-B8AC-DBD96F17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AA88-0AD6-0451-CE2F-CBE2E817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7F1C-DECA-6FB1-49C3-8697C5CA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081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497-E931-072B-E99D-DAC06BC9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ED024-97B9-5876-EFDA-A4516C6C3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BA6A-66F7-6B91-E067-2E2BB86BF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2E97-B86B-5D7F-AA0F-86D4D960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E8577-F894-53A4-2460-A7026AF8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79ED-95EB-C04A-ED98-C459D288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5606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D889C-26FA-E4B3-0899-D16540EF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434C5-2C1E-EC64-4853-E67A7323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CF7B-C23F-5F68-4366-DD5334475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B49B-BA16-B340-BB0A-3FFC8E5D6EA0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391F-FCF4-AFC2-DEE1-8E83F6821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BF8D-C4E6-E564-2B9B-D8D0CC88E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29D0-7809-6841-9056-A3224E91AB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9682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8521AA-F47F-9A7C-2284-B6FA2BBC2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/>
          <a:stretch/>
        </p:blipFill>
        <p:spPr bwMode="auto">
          <a:xfrm>
            <a:off x="287721" y="0"/>
            <a:ext cx="110101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22339-4505-840D-D17E-1C722CCE1EB7}"/>
              </a:ext>
            </a:extLst>
          </p:cNvPr>
          <p:cNvSpPr txBox="1"/>
          <p:nvPr/>
        </p:nvSpPr>
        <p:spPr>
          <a:xfrm>
            <a:off x="10182722" y="3130032"/>
            <a:ext cx="1115113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bg1"/>
                </a:solidFill>
              </a:rPr>
              <a:t>5. deepsleep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A61A-80AA-29BC-31D4-CC16423FAFFF}"/>
              </a:ext>
            </a:extLst>
          </p:cNvPr>
          <p:cNvSpPr txBox="1"/>
          <p:nvPr/>
        </p:nvSpPr>
        <p:spPr>
          <a:xfrm>
            <a:off x="2677021" y="3121223"/>
            <a:ext cx="938783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bg1"/>
                </a:solidFill>
              </a:rPr>
              <a:t>deepsleep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FD244-3162-2392-B2A7-A73BE1D45E08}"/>
              </a:ext>
            </a:extLst>
          </p:cNvPr>
          <p:cNvSpPr txBox="1"/>
          <p:nvPr/>
        </p:nvSpPr>
        <p:spPr>
          <a:xfrm>
            <a:off x="3858121" y="2699146"/>
            <a:ext cx="1115883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1. Idle ESP32</a:t>
            </a:r>
            <a:endParaRPr lang="en-TW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89AFD-0D2F-FF3D-F562-EAE7389DFB06}"/>
              </a:ext>
            </a:extLst>
          </p:cNvPr>
          <p:cNvSpPr txBox="1"/>
          <p:nvPr/>
        </p:nvSpPr>
        <p:spPr>
          <a:xfrm>
            <a:off x="5402902" y="2699145"/>
            <a:ext cx="1080296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2. ultrasonic</a:t>
            </a:r>
            <a:endParaRPr lang="en-TW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FD02E-6056-E775-D170-950042DE0321}"/>
              </a:ext>
            </a:extLst>
          </p:cNvPr>
          <p:cNvSpPr txBox="1"/>
          <p:nvPr/>
        </p:nvSpPr>
        <p:spPr>
          <a:xfrm>
            <a:off x="7186204" y="2699145"/>
            <a:ext cx="1101135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3. Ultrasonic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+ Wi-Fi</a:t>
            </a:r>
            <a:endParaRPr lang="en-TW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33A1A-F916-CDDD-8335-50C00A41E77B}"/>
              </a:ext>
            </a:extLst>
          </p:cNvPr>
          <p:cNvSpPr txBox="1"/>
          <p:nvPr/>
        </p:nvSpPr>
        <p:spPr>
          <a:xfrm>
            <a:off x="8576198" y="2678363"/>
            <a:ext cx="1487971" cy="738664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4. Ultrasonic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+ Wi-Fi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+ data to Firebase</a:t>
            </a:r>
            <a:endParaRPr lang="en-TW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8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01F42B-B842-A237-DD1A-38D54A375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3"/>
          <a:stretch/>
        </p:blipFill>
        <p:spPr>
          <a:xfrm>
            <a:off x="217612" y="0"/>
            <a:ext cx="1132261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02272-B9F1-3619-5468-F19B118E4905}"/>
              </a:ext>
            </a:extLst>
          </p:cNvPr>
          <p:cNvSpPr txBox="1"/>
          <p:nvPr/>
        </p:nvSpPr>
        <p:spPr>
          <a:xfrm>
            <a:off x="5309862" y="2739874"/>
            <a:ext cx="635110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bg1"/>
                </a:solidFill>
              </a:rPr>
              <a:t>1. 2Hz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62D38-70FB-48D0-FE9B-52D72C89082B}"/>
              </a:ext>
            </a:extLst>
          </p:cNvPr>
          <p:cNvSpPr txBox="1"/>
          <p:nvPr/>
        </p:nvSpPr>
        <p:spPr>
          <a:xfrm>
            <a:off x="6196871" y="2739874"/>
            <a:ext cx="635110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bg1"/>
                </a:solidFill>
              </a:rPr>
              <a:t>2. 1Hz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FDF9D-5363-80B9-50A1-993D5B33AC03}"/>
              </a:ext>
            </a:extLst>
          </p:cNvPr>
          <p:cNvSpPr txBox="1"/>
          <p:nvPr/>
        </p:nvSpPr>
        <p:spPr>
          <a:xfrm>
            <a:off x="7003981" y="2739873"/>
            <a:ext cx="771365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bg1"/>
                </a:solidFill>
              </a:rPr>
              <a:t>3. 0.5Hz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89F22-C734-476D-8A22-729E3ECD22AC}"/>
              </a:ext>
            </a:extLst>
          </p:cNvPr>
          <p:cNvSpPr txBox="1"/>
          <p:nvPr/>
        </p:nvSpPr>
        <p:spPr>
          <a:xfrm>
            <a:off x="7810712" y="2739870"/>
            <a:ext cx="954107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bg1"/>
                </a:solidFill>
              </a:rPr>
              <a:t>4. 0.333Hz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A5B0E-7F1A-A7B9-8384-F05737913047}"/>
              </a:ext>
            </a:extLst>
          </p:cNvPr>
          <p:cNvSpPr txBox="1"/>
          <p:nvPr/>
        </p:nvSpPr>
        <p:spPr>
          <a:xfrm>
            <a:off x="8810692" y="2739870"/>
            <a:ext cx="862737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chemeClr val="bg1"/>
                </a:solidFill>
              </a:rPr>
              <a:t>5. 0.25Hz</a:t>
            </a:r>
          </a:p>
        </p:txBody>
      </p:sp>
    </p:spTree>
    <p:extLst>
      <p:ext uri="{BB962C8B-B14F-4D97-AF65-F5344CB8AC3E}">
        <p14:creationId xmlns:p14="http://schemas.microsoft.com/office/powerpoint/2010/main" val="90079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Chelsey Lee</dc:creator>
  <cp:lastModifiedBy>Chelsey Lee</cp:lastModifiedBy>
  <cp:revision>2</cp:revision>
  <dcterms:created xsi:type="dcterms:W3CDTF">2024-02-05T19:32:32Z</dcterms:created>
  <dcterms:modified xsi:type="dcterms:W3CDTF">2024-02-05T20:35:31Z</dcterms:modified>
</cp:coreProperties>
</file>