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1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C104-0EAB-47E4-AF4D-54C4A74E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A571F-D741-4848-AB7F-DA676404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369D-8BF4-484D-9963-7852A6A6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AF3E-14C3-47BA-8BA8-81CE022C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4B4C-9F32-48E5-89BF-A8116947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79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35E6-A6E0-435A-AF5D-110DB04E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4727-6FCD-4338-9D80-A7EB7422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AAD1-E015-434B-BCCE-F78A174A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2532-2CCB-4F65-AAE1-5F824807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B919-53B3-405E-A2E5-A64283E9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4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4D6FC-092F-4612-BA43-7343197CB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5CC23-D553-4586-AC6D-B2B9B462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3981-731A-468D-902D-F90E4F38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2190-BE88-49A1-92F1-D0BE0E9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DB4D-6C38-4785-A450-4EC7C65C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98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219B-0130-40F8-BA83-A64B9544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30AF-4FA6-47E0-B8D9-BC5A88AC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014D-13EC-4CE5-899E-992E9D7C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3D95-55DD-4BE6-B293-E1DB76E1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DA80-367D-4F73-8A39-02BD8A94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05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A81F-084B-4F96-B678-ACD2C945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683C-5E86-4B1C-B941-786C04F8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D6C1-88BD-4325-AD75-A8F41F59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4C2B-99AC-4559-BE00-17E5835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289F-12DC-41B8-8B3F-C8B8E2B1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48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A94D-102C-455B-8E4A-3A0D18AB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9FD9-C47D-400E-808D-F47D41D40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D972-77DA-4239-A129-0C578EE00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ED65-BEE3-4D96-AF2C-08DB75AF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0D31-01D3-423C-ADA8-F99C05EC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BFCE-DED8-4302-ADDB-917067EF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47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46BC-90AF-4E39-A329-0732EE60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CB36-2E8D-4CB5-906A-6895E810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58F2-847A-4BFC-BDCA-A552EBB6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B8EDD-3075-4228-86F4-3A247D4D6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01D6-56C9-453E-8CB2-5E7B4E24F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43D1-660E-4A8A-BF84-FC611914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7C864-4FCF-4715-B841-94C7B727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0C6DD-D4DE-4A0F-940F-CEE11BEB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36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805-A7FE-4F38-A57E-0D3C5EF1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241D0-FCDB-416C-A71E-2413CE75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ED45D-EBB6-4A57-B91B-79338750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53685-B602-4EDB-8DB1-3B217B9A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35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C5D80-8D8D-4544-AAE1-8FF13043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8F3D3-C180-41EF-85D6-5CB68286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035B9-FCD0-4B33-ABF7-26498662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81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C3D8-600F-4A56-9D1A-69327D19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9D81-EC13-455C-87C2-E3153EAFA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036C8-901C-4DD1-87DB-F3653360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5EFC9-E8B9-4D2F-948D-B4ECF040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6DA5-0D34-4486-8D88-0896AA89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55E5-D953-46A0-ACA9-EC62DD3D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41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F680-C49F-4F5C-9FF4-5EAE6B30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C3EBD-4D5A-4E2D-9004-DA27923FD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6ED66-D489-4311-B053-A300AD1E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E5A5-D238-4643-B9D9-0C8344B7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3748-3559-4150-BFD0-9D21E391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AB9E-CC21-4C66-BDFA-C0AB8882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4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EBCC5-74D4-4332-AD7B-EC167C15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6A77-1FA6-46B5-B162-44232A186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8727-4879-4525-A744-66BD71D34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2163-88B3-45BA-9577-B77B6D6F3846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0185-CB74-45FE-B73D-A49A41C40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8C40-3B71-4D17-9617-1BC09FC9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34C5-29DB-4BAE-B4A6-27662B1D92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64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14040" y="1447799"/>
            <a:ext cx="5291065" cy="517153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5" y="181221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8" y="217035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39418" y="2413151"/>
            <a:ext cx="153061" cy="4200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04522" y="1933372"/>
            <a:ext cx="159650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880405" y="2444285"/>
            <a:ext cx="59" cy="12945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18287" y="2707391"/>
            <a:ext cx="122699" cy="6277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394702" y="3557211"/>
            <a:ext cx="23840" cy="14693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31811" y="3557211"/>
            <a:ext cx="173463" cy="244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266390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27928" y="2727203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90926" y="241315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execute(“lock”)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5767" y="338814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77251" y="328067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30916" y="512553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234570" y="1810172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039419" y="3588151"/>
            <a:ext cx="32976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741324" y="2198602"/>
            <a:ext cx="0" cy="28305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545118" y="3719741"/>
            <a:ext cx="1141899" cy="952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V="1">
            <a:off x="3191819" y="5076981"/>
            <a:ext cx="3145275" cy="28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86693" y="348447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lock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83361" y="243668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parse(“lock”)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8419" y="48859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82334" y="489743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62027" y="30533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807430" y="2319903"/>
            <a:ext cx="1147192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l:Lock Command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95234" y="2731120"/>
            <a:ext cx="228076" cy="266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412819" y="275193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97360" y="274179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45" idx="2"/>
          </p:cNvCxnSpPr>
          <p:nvPr/>
        </p:nvCxnSpPr>
        <p:spPr>
          <a:xfrm flipV="1">
            <a:off x="4991992" y="2997836"/>
            <a:ext cx="1417281" cy="127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5">
            <a:extLst>
              <a:ext uri="{FF2B5EF4-FFF2-40B4-BE49-F238E27FC236}">
                <a16:creationId xmlns:a16="http://schemas.microsoft.com/office/drawing/2014/main" id="{683806F1-3DF1-4689-96DC-803B60BAB953}"/>
              </a:ext>
            </a:extLst>
          </p:cNvPr>
          <p:cNvSpPr/>
          <p:nvPr/>
        </p:nvSpPr>
        <p:spPr>
          <a:xfrm>
            <a:off x="7242570" y="4015468"/>
            <a:ext cx="2968823" cy="222013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alt           [password exists]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endParaRPr lang="en-US" sz="1200" b="1" dirty="0">
              <a:solidFill>
                <a:srgbClr val="00B050"/>
              </a:solidFill>
            </a:endParaRPr>
          </a:p>
          <a:p>
            <a:endParaRPr lang="en-US" sz="1200" b="1" dirty="0">
              <a:solidFill>
                <a:srgbClr val="00B050"/>
              </a:solidFill>
            </a:endParaRPr>
          </a:p>
          <a:p>
            <a:endParaRPr lang="en-US" sz="1200" b="1" dirty="0">
              <a:solidFill>
                <a:srgbClr val="00B050"/>
              </a:solidFill>
            </a:endParaRP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                 [else]</a:t>
            </a:r>
            <a:endParaRPr lang="en-SG" sz="1200" b="1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520893" y="4545531"/>
            <a:ext cx="11325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2">
            <a:extLst>
              <a:ext uri="{FF2B5EF4-FFF2-40B4-BE49-F238E27FC236}">
                <a16:creationId xmlns:a16="http://schemas.microsoft.com/office/drawing/2014/main" id="{F0315CEA-39D6-4B51-BEA0-9DC3E2002589}"/>
              </a:ext>
            </a:extLst>
          </p:cNvPr>
          <p:cNvSpPr/>
          <p:nvPr/>
        </p:nvSpPr>
        <p:spPr>
          <a:xfrm>
            <a:off x="9015264" y="3372988"/>
            <a:ext cx="1196129" cy="346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Encryptor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5B83FF5-03BC-4022-80AC-8C666035C904}"/>
              </a:ext>
            </a:extLst>
          </p:cNvPr>
          <p:cNvCxnSpPr>
            <a:cxnSpLocks/>
          </p:cNvCxnSpPr>
          <p:nvPr/>
        </p:nvCxnSpPr>
        <p:spPr>
          <a:xfrm>
            <a:off x="9571656" y="3613901"/>
            <a:ext cx="24709" cy="133513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C2E2AD-0896-449C-B59F-32F1AAE75FAB}"/>
              </a:ext>
            </a:extLst>
          </p:cNvPr>
          <p:cNvCxnSpPr>
            <a:cxnSpLocks/>
          </p:cNvCxnSpPr>
          <p:nvPr/>
        </p:nvCxnSpPr>
        <p:spPr>
          <a:xfrm flipV="1">
            <a:off x="7859474" y="4433858"/>
            <a:ext cx="1694675" cy="1102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B37B650-866F-49C6-A38C-E5926658B187}"/>
              </a:ext>
            </a:extLst>
          </p:cNvPr>
          <p:cNvSpPr txBox="1"/>
          <p:nvPr/>
        </p:nvSpPr>
        <p:spPr>
          <a:xfrm>
            <a:off x="7712841" y="424388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encrypt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6247C4-67EE-4499-9901-CDB5B91B7958}"/>
              </a:ext>
            </a:extLst>
          </p:cNvPr>
          <p:cNvCxnSpPr>
            <a:cxnSpLocks/>
            <a:stCxn id="54" idx="1"/>
            <a:endCxn id="54" idx="3"/>
          </p:cNvCxnSpPr>
          <p:nvPr/>
        </p:nvCxnSpPr>
        <p:spPr>
          <a:xfrm>
            <a:off x="7242570" y="5125536"/>
            <a:ext cx="2968823" cy="0"/>
          </a:xfrm>
          <a:prstGeom prst="line">
            <a:avLst/>
          </a:prstGeom>
          <a:ln w="9525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74529" y="3682962"/>
            <a:ext cx="205190" cy="24892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4" name="Rectangle 62"/>
          <p:cNvSpPr/>
          <p:nvPr/>
        </p:nvSpPr>
        <p:spPr>
          <a:xfrm>
            <a:off x="6653524" y="4634980"/>
            <a:ext cx="989597" cy="26994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result:Command</a:t>
            </a:r>
            <a:r>
              <a:rPr lang="en-US" sz="900" dirty="0">
                <a:solidFill>
                  <a:schemeClr val="bg1"/>
                </a:solidFill>
              </a:rPr>
              <a:t> Result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F43F4216-2D10-4285-BB14-A09BBA09BDB9}"/>
              </a:ext>
            </a:extLst>
          </p:cNvPr>
          <p:cNvSpPr/>
          <p:nvPr/>
        </p:nvSpPr>
        <p:spPr>
          <a:xfrm>
            <a:off x="6653524" y="5525454"/>
            <a:ext cx="989597" cy="26994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failure:Command</a:t>
            </a:r>
            <a:r>
              <a:rPr lang="en-US" sz="800" dirty="0">
                <a:solidFill>
                  <a:schemeClr val="bg1"/>
                </a:solidFill>
              </a:rPr>
              <a:t> Exception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A26CA7D-C36B-49FE-A788-FC8F990B0282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470777" y="4767938"/>
            <a:ext cx="182747" cy="20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78425FF-7E2F-45C1-A1CA-D10AA7CD5482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6477001" y="5103379"/>
            <a:ext cx="640699" cy="20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2F6919B-6110-4B01-BF26-B8237FE532B8}"/>
              </a:ext>
            </a:extLst>
          </p:cNvPr>
          <p:cNvSpPr/>
          <p:nvPr/>
        </p:nvSpPr>
        <p:spPr>
          <a:xfrm>
            <a:off x="7063150" y="4904925"/>
            <a:ext cx="109098" cy="2004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0A55881-9526-4CA5-8CDD-24D078C32011}"/>
              </a:ext>
            </a:extLst>
          </p:cNvPr>
          <p:cNvCxnSpPr>
            <a:cxnSpLocks/>
          </p:cNvCxnSpPr>
          <p:nvPr/>
        </p:nvCxnSpPr>
        <p:spPr>
          <a:xfrm>
            <a:off x="6483959" y="5410200"/>
            <a:ext cx="11325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E259854-6E6B-4EBE-A8E3-9F83D3B93124}"/>
              </a:ext>
            </a:extLst>
          </p:cNvPr>
          <p:cNvCxnSpPr>
            <a:cxnSpLocks/>
          </p:cNvCxnSpPr>
          <p:nvPr/>
        </p:nvCxnSpPr>
        <p:spPr>
          <a:xfrm>
            <a:off x="6505274" y="5645767"/>
            <a:ext cx="182747" cy="20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11709D-5212-4C62-8A71-E073C034667F}"/>
              </a:ext>
            </a:extLst>
          </p:cNvPr>
          <p:cNvCxnSpPr>
            <a:cxnSpLocks/>
          </p:cNvCxnSpPr>
          <p:nvPr/>
        </p:nvCxnSpPr>
        <p:spPr>
          <a:xfrm>
            <a:off x="6496498" y="5951575"/>
            <a:ext cx="640699" cy="20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A7506D2F-8AF6-44B4-9200-785C03166A55}"/>
              </a:ext>
            </a:extLst>
          </p:cNvPr>
          <p:cNvSpPr/>
          <p:nvPr/>
        </p:nvSpPr>
        <p:spPr>
          <a:xfrm>
            <a:off x="7101224" y="5800518"/>
            <a:ext cx="94018" cy="149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BDD8D1-D109-4DCF-ADA6-93FF72B301F5}"/>
              </a:ext>
            </a:extLst>
          </p:cNvPr>
          <p:cNvCxnSpPr>
            <a:cxnSpLocks/>
          </p:cNvCxnSpPr>
          <p:nvPr/>
        </p:nvCxnSpPr>
        <p:spPr>
          <a:xfrm flipV="1">
            <a:off x="3171677" y="5935360"/>
            <a:ext cx="3145275" cy="28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93D8C38-F554-4F4C-8314-71D651F010B0}"/>
              </a:ext>
            </a:extLst>
          </p:cNvPr>
          <p:cNvSpPr txBox="1"/>
          <p:nvPr/>
        </p:nvSpPr>
        <p:spPr>
          <a:xfrm>
            <a:off x="4281557" y="57159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failure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9B257A-DC35-4E41-ADD2-7AAD1E20CF0D}"/>
              </a:ext>
            </a:extLst>
          </p:cNvPr>
          <p:cNvSpPr txBox="1"/>
          <p:nvPr/>
        </p:nvSpPr>
        <p:spPr>
          <a:xfrm>
            <a:off x="2154317" y="57159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failure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E7C2D49-BD6B-494E-B975-9F0EB4252C1D}"/>
              </a:ext>
            </a:extLst>
          </p:cNvPr>
          <p:cNvCxnSpPr/>
          <p:nvPr/>
        </p:nvCxnSpPr>
        <p:spPr>
          <a:xfrm>
            <a:off x="1828801" y="59637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123BE6-8F0D-4ABC-8B1C-B1B82A3B5E8C}"/>
              </a:ext>
            </a:extLst>
          </p:cNvPr>
          <p:cNvSpPr/>
          <p:nvPr/>
        </p:nvSpPr>
        <p:spPr>
          <a:xfrm>
            <a:off x="9533955" y="3719740"/>
            <a:ext cx="124818" cy="1124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2DB484-6969-4CFA-B2E8-B91C30915C13}"/>
              </a:ext>
            </a:extLst>
          </p:cNvPr>
          <p:cNvCxnSpPr>
            <a:cxnSpLocks/>
          </p:cNvCxnSpPr>
          <p:nvPr/>
        </p:nvCxnSpPr>
        <p:spPr>
          <a:xfrm>
            <a:off x="7892119" y="3696350"/>
            <a:ext cx="11231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9C1218-655F-4C57-BC47-8DA758E4394C}"/>
              </a:ext>
            </a:extLst>
          </p:cNvPr>
          <p:cNvCxnSpPr>
            <a:cxnSpLocks/>
          </p:cNvCxnSpPr>
          <p:nvPr/>
        </p:nvCxnSpPr>
        <p:spPr>
          <a:xfrm flipV="1">
            <a:off x="7873841" y="4781454"/>
            <a:ext cx="1660062" cy="127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471223" y="482847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19ECD9-A557-48FD-83EF-2A19FC9867A3}"/>
              </a:ext>
            </a:extLst>
          </p:cNvPr>
          <p:cNvCxnSpPr>
            <a:cxnSpLocks/>
          </p:cNvCxnSpPr>
          <p:nvPr/>
        </p:nvCxnSpPr>
        <p:spPr>
          <a:xfrm>
            <a:off x="7599550" y="4030285"/>
            <a:ext cx="0" cy="1353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EA79B2-E9C9-4E61-9AC9-B8E4B462FC6D}"/>
              </a:ext>
            </a:extLst>
          </p:cNvPr>
          <p:cNvCxnSpPr>
            <a:cxnSpLocks/>
          </p:cNvCxnSpPr>
          <p:nvPr/>
        </p:nvCxnSpPr>
        <p:spPr>
          <a:xfrm flipH="1">
            <a:off x="7537452" y="4165600"/>
            <a:ext cx="62097" cy="78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14C214-04E0-4C54-8D9D-4813853BE9C1}"/>
              </a:ext>
            </a:extLst>
          </p:cNvPr>
          <p:cNvCxnSpPr>
            <a:cxnSpLocks/>
          </p:cNvCxnSpPr>
          <p:nvPr/>
        </p:nvCxnSpPr>
        <p:spPr>
          <a:xfrm>
            <a:off x="7258050" y="4243884"/>
            <a:ext cx="27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Chelsey Ong</dc:creator>
  <cp:lastModifiedBy>Chelsey Ong</cp:lastModifiedBy>
  <cp:revision>3</cp:revision>
  <dcterms:created xsi:type="dcterms:W3CDTF">2018-11-01T02:43:09Z</dcterms:created>
  <dcterms:modified xsi:type="dcterms:W3CDTF">2018-11-10T04:38:20Z</dcterms:modified>
</cp:coreProperties>
</file>