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C6AB8"/>
    <a:srgbClr val="1089EF"/>
    <a:srgbClr val="0D6EBF"/>
    <a:srgbClr val="E7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23" d="100"/>
          <a:sy n="23" d="100"/>
        </p:scale>
        <p:origin x="1812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41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3751 140 0,'-35'29'52'0,"31"-23"-41"0,4-6 7 15,0 0-2-15,0 0-9 16,0 0-4-16,10 0 2 16,3-6 1-16,3-10-2 15,3-9-3-15,3-13 0 0,-6-20-1 16,0-18 2-16,3-16 5 15,-13-19 6-15,-12-32 4 16,-13-22 2-16,-13-26 3 16,-19-28 3-16,-19-19-13 15,-28-4-5-15,-23 1-4 0,-9 3-3 16,-7 15 1-16,4 30-1 16,9 18-11-16,3 29-3 15,13 41-9-15,22 22-2 16,16 33-23-16,32 30-6 15,32 24-21 1</inkml:trace>
  <inkml:trace contextRef="#ctx0" brushRef="#br0" timeOffset="1">1353 3323 176 0,'-16'-4'68'0,"23"-2"-52"0,-1-10 10 15,-3 7 1-15,10-17 0 16,0-15 3-16,2-19-10 15,8-36-4-15,2-31-9 16,-3-38-5-16,-6-32 1 0,6-35 0 0,1-28 1 16,2-26-13-16,10 13-4 15,3 19-10-15,13 28-2 16,0 26-7-16,9 22 0 16,1 29-56-1</inkml:trace>
  <inkml:trace contextRef="#ctx0" brushRef="#br0" timeOffset="2">1785 3491 148 0,'-51'-29'55'0,"20"-2"-43"0,8-27 8 15,14 30 0-15,-10-20 5 0,3-15 5 16,-3-26-8-16,9-32 0 16,10-22-13-16,10-25-8 0,15-1-1 15,4-2 0-15,3-1 0 16,3 4 0-16,-1 6 2 16,1 19-19-16,0 10-6 15,-3 15-19-15,-3 23-9 16,-7 25-25-1</inkml:trace>
  <inkml:trace contextRef="#ctx0" brushRef="#br0" timeOffset="3">2201 3688 212 0,'-6'-13'82'0,"0"-38"-64"0,2-34 4 16,-2 37-1-16,0-6 0 16,-1-29 4-16,1-12-11 0,6-22-3 15,6-20-7-15,7-12-3 16,3-10 2-16,3 3-4 0,3-3 0 15,7 13-4-15,3 13-1 16,3 22 0-16,6 15 2 16,-6 11-7-16,3 18-3 15,-3 10-12-15,0 15-4 16,-7 17-26 0,1 9-53-16,0 16 16 15</inkml:trace>
  <inkml:trace contextRef="#ctx0" brushRef="#br0" timeOffset="4">1121 3424 164 0,'-6'16'63'0,"12"-10"-49"16,-3-12 11-16,-3 6 2 0,13-3-4 15,3-13-2-15,-3-9-9 16,3-10-3-16,3-16-5 15,-7-16-1-15,-2-9 1 0,-4-23-2 16,-12-15-2-16,-4-10 9 16,-15-9 4-16,-10 3 2 15,-16-4 4-15,-6-2-9 16,-16 9-3-16,-19 6-9 16,-7 19-1-16,-2 10-6 15,2 22-1-15,10 13-6 16,4 16-3-16,15 9-25 15,13 13-9-15,18 13-40 16</inkml:trace>
  <inkml:trace contextRef="#ctx0" brushRef="#br0" timeOffset="5">2201 3348 148 0,'-6'-3'57'0,"6"-4"-44"0,6-8 1 16,-6 5-4-16,0-6-9 15,0-9-2-15,-6-10 2 16,0-10 1-16,-4-15 0 0,-9-29 9 0,-3-28 8 16,-7-23 1-16,-6-29 0 15,7-34-4-15,5-19 0 16,14-13-3-16,9-13 2 15,16 3-4-15,19 4-1 16,16 9-2-16,6 3 0 16,6 17-20-16,-2 27-9 15,2 26-27-15,1 32-10 16,-7 48-33 0</inkml:trace>
  <inkml:trace contextRef="#ctx0" brushRef="#br0" timeOffset="6">2675 3348 132 0,'-32'6'49'0,"25"-12"-38"0,-5 6 6 0,5 0 1 16,4 0-8-16,-3-3-3 16,0-7 2-16,-1-2 2 15,1-7-6-15,3-13 8 0,3-13 4 16,0-12 4-16,0-22 4 0,3-32 7 15,10-45 2-15,2-41-12 16,27-41-5-16,5-26-13 16,14-15-2-16,9 9-4 15,-1 19-2-15,-8 22 0 16,2 16 0-16,-12 26-4 16,-3 31 0-16,-10 29-3 15,-3 22 0-15,-13 26 3 16,0 18 3-16,-3 11 9 15,-6 8 5-15,-3 17-7 16,-1 3-2-16,4 12-1 16,0 1 2-16,-7 2-11 15,-3 4-6-15,3 3-13 16,1 0-5-16,-7 0-6 16,0 0-3-16,0 0 6 15,0 3-28-15,-7 10 7 16,1-4 22-16,-3 1 13 15</inkml:trace>
  <inkml:trace contextRef="#ctx0" brushRef="#br0" timeOffset="7">750 3211 84 0,'-7'-15'33'0,"1"11"-26"0,6-2 9 0,0 6 3 0,0 0 2 16,-6-3 2-16,6-4-1 16,0 1 12-1,12-7-6-15,7-12-14 16,-9-13 7-16,6-13 2 0,3-25 6 15,3-26 2-15,0-34-12 16,1-33-6-16,-4-37-13 16,-10-29-5-16,-9-13-24 15,-3 3-9-15,-22 20-9 16,-14 22-1-16,-15 31 10 16,-6 20 8-16,-16 31-2 15,3 22-28-15,0 29 4 16,9 20 26-16,7 24 15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1T14:28:26.330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3755 140 0,'-35'28'52'0,"31"-22"-41"0,4-6 7 15,0 0-2-15,0 0-9 16,0 0-4-16,10 0 2 16,3-6 1-16,3-10-2 15,3-9-3-15,3-13 0 0,-6-19-1 16,0-20 2-16,3-15 5 15,-13-19 6-15,-12-32 4 16,-13-25 2-16,-13-20 3 16,-19-31 3-16,-19-19-13 15,-28-7-5-15,-23 7-4 0,-9 0-3 16,-7 12 1-16,4 36-1 16,9 15-11-16,3 29-3 15,13 38-9-15,22 28-2 16,16 30-23-16,32 27-6 15,32 30-21 1</inkml:trace>
  <inkml:trace contextRef="#ctx0" brushRef="#br0" timeOffset="1">1353 3326 176 0,'-16'-7'68'0,"23"4"-52"0,-1-13 10 15,-3 7 1-15,10-17 0 16,0-15 3-16,2-19-10 15,8-39-4-15,2-28-9 16,-3-35-5-16,-6-35 1 0,6-38 0 0,1-22 1 16,2-29-13-16,10 13-4 15,3 19-10-15,13 28-2 16,0 23-7-16,9 25 0 16,1 32-56-1</inkml:trace>
  <inkml:trace contextRef="#ctx0" brushRef="#br0" timeOffset="2">1785 3494 148 0,'-51'-32'55'0,"20"4"-43"0,8-29 8 15,14 25 0-15,-10-13 5 0,3-21 5 16,-3-20-8-16,9-38 0 16,10-16-13-16,10-28-8 0,15-1-1 15,4-2 0-15,3-4 0 16,3 10 0-16,-1 0 2 16,1 22-19-16,0 13-6 15,-3 12-19-15,-3 23-9 16,-7 22-25-1</inkml:trace>
  <inkml:trace contextRef="#ctx0" brushRef="#br0" timeOffset="3">2201 3691 212 0,'-6'-13'82'0,"0"-38"-64"0,2-37 4 16,-2 43-1-16,0-12 0 16,-1-23 4-16,1-18-11 0,6-20-3 15,6-18-7-15,7-10-3 16,3-13 2-16,3 3-4 0,3-3 0 15,7 13-4-15,3 13-1 16,3 22 0-16,6 12 2 16,-6 14-7-16,3 18-3 15,-3 13-12-15,0 13-4 16,-7 15-26 0,1 10-53-16,0 16 16 15</inkml:trace>
  <inkml:trace contextRef="#ctx0" brushRef="#br0" timeOffset="4">1121 3427 164 0,'-6'16'63'0,"12"-13"-49"16,-3-6 11-16,-3 3 2 0,13-6-4 15,3-10-2-15,-3-9-9 16,3-10-3-16,3-16-5 15,-7-16-1-15,-2-9 1 0,-4-19-2 16,-12-23-2-16,-4-3 9 16,-15-12 4-16,-10 3 2 15,-16-4 4-15,-6-2-9 16,-16 9-3-16,-19 3-9 16,-7 22-1-16,-2 10-6 15,2 22-1-15,10 13-6 16,4 19-3-16,15 6-25 15,13 13-9-15,18 13-40 16</inkml:trace>
  <inkml:trace contextRef="#ctx0" brushRef="#br0" timeOffset="5">2201 3351 148 0,'-6'-6'57'0,"6"3"-44"0,6-13 1 16,-6 6-4-16,0-6-9 15,0-9-2-15,-6-10 2 16,0-13 1-16,-4-12 0 0,-9-26 9 0,-3-31 8 16,-7-26 1-16,-6-22 0 15,7-39-4-15,5-21 0 16,14-7-3-16,9-19 2 15,16 6-4-15,19 7-1 16,16 6-2-16,6 3 0 16,6 13-20-16,-2 35-9 15,2 23-27-15,1 31-10 16,-7 47-33 0</inkml:trace>
  <inkml:trace contextRef="#ctx0" brushRef="#br0" timeOffset="6">2675 3351 132 0,'-32'6'49'0,"25"-12"-38"0,-5 6 6 0,5 0 1 16,4 0-8-16,-3-6-3 16,0-4 2-16,-1 1 2 15,1-10-6-15,3-13 8 0,3-13 4 16,0-12 4-16,0-25 4 0,3-30 7 15,10-40 2-15,2-45-12 16,27-41-5-16,5-29-13 16,14-13-2-16,9 10-4 15,-1 23-2-15,-8 18 0 16,2 16 0-16,-12 26-4 16,-3 28 0-16,-10 32-3 15,-3 25 0-15,-13 20 3 16,0 21 3-16,-3 10 9 15,-6 13 5-15,-3 13-7 16,-1 3-2-16,4 12-1 16,0 1 2-16,-7 2-11 15,-3 4-6-15,3 3-13 16,1 0-5-16,-7 0-6 16,0 0-3-16,0 0 6 15,0 3-28-15,-7 7 7 16,1 3 22-16,-3-4 13 15</inkml:trace>
  <inkml:trace contextRef="#ctx0" brushRef="#br0" timeOffset="7">750 3215 84 0,'-7'-16'33'0,"1"9"-26"0,6 4 9 0,0 3 3 0,0 0 2 16,-6-6 2-16,6 3-1 16,0-4 12-1,12-9-6-15,7-9-14 16,-9-10 7-16,6-16 2 0,3-25 6 15,3-26 2-15,0-34-12 16,1-33-6-16,-4-37-13 16,-10-29-5-16,-9-16-24 15,-3 6-9-15,-22 23-9 16,-14 19-1-16,-15 31 10 16,-6 20 8-16,-16 28-2 15,3 28-28-15,0 23 4 16,9 23 26-16,7 24 15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1T14:28:30.693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3755 140 0,'-35'28'52'0,"31"-22"-41"0,4-6 7 15,0 0-2-15,0 0-9 16,0 0-4-16,10 0 2 16,3-6 1-16,3-10-2 15,3-9-3-15,3-13 0 0,-6-19-1 16,0-20 2-16,3-15 5 15,-13-19 6-15,-12-32 4 16,-13-25 2-16,-13-20 3 16,-19-31 3-16,-19-19-13 15,-28-7-5-15,-23 7-4 0,-9 0-3 16,-7 12 1-16,4 36-1 16,9 15-11-16,3 29-3 15,13 38-9-15,22 28-2 16,16 30-23-16,32 27-6 15,32 30-21 1</inkml:trace>
  <inkml:trace contextRef="#ctx0" brushRef="#br0" timeOffset="1">1353 3326 176 0,'-16'-7'68'0,"23"4"-52"0,-1-13 10 15,-3 7 1-15,10-17 0 16,0-15 3-16,2-19-10 15,8-39-4-15,2-28-9 16,-3-35-5-16,-6-35 1 0,6-38 0 0,1-22 1 16,2-29-13-16,10 13-4 15,3 19-10-15,13 28-2 16,0 23-7-16,9 25 0 16,1 32-56-1</inkml:trace>
  <inkml:trace contextRef="#ctx0" brushRef="#br0" timeOffset="2">1785 3494 148 0,'-51'-32'55'0,"20"4"-43"0,8-29 8 15,14 25 0-15,-10-13 5 0,3-21 5 16,-3-20-8-16,9-38 0 16,10-16-13-16,10-28-8 0,15-1-1 15,4-2 0-15,3-4 0 16,3 10 0-16,-1 0 2 16,1 22-19-16,0 13-6 15,-3 12-19-15,-3 23-9 16,-7 22-25-1</inkml:trace>
  <inkml:trace contextRef="#ctx0" brushRef="#br0" timeOffset="3">2201 3691 212 0,'-6'-13'82'0,"0"-38"-64"0,2-37 4 16,-2 43-1-16,0-12 0 16,-1-23 4-16,1-18-11 0,6-20-3 15,6-18-7-15,7-10-3 16,3-13 2-16,3 3-4 0,3-3 0 15,7 13-4-15,3 13-1 16,3 22 0-16,6 12 2 16,-6 14-7-16,3 18-3 15,-3 13-12-15,0 13-4 16,-7 15-26 0,1 10-53-16,0 16 16 15</inkml:trace>
  <inkml:trace contextRef="#ctx0" brushRef="#br0" timeOffset="4">1121 3427 164 0,'-6'16'63'0,"12"-13"-49"16,-3-6 11-16,-3 3 2 0,13-6-4 15,3-10-2-15,-3-9-9 16,3-10-3-16,3-16-5 15,-7-16-1-15,-2-9 1 0,-4-19-2 16,-12-23-2-16,-4-3 9 16,-15-12 4-16,-10 3 2 15,-16-4 4-15,-6-2-9 16,-16 9-3-16,-19 3-9 16,-7 22-1-16,-2 10-6 15,2 22-1-15,10 13-6 16,4 19-3-16,15 6-25 15,13 13-9-15,18 13-40 16</inkml:trace>
  <inkml:trace contextRef="#ctx0" brushRef="#br0" timeOffset="5">2201 3351 148 0,'-6'-6'57'0,"6"3"-44"0,6-13 1 16,-6 6-4-16,0-6-9 15,0-9-2-15,-6-10 2 16,0-13 1-16,-4-12 0 0,-9-26 9 0,-3-31 8 16,-7-26 1-16,-6-22 0 15,7-39-4-15,5-21 0 16,14-7-3-16,9-19 2 15,16 6-4-15,19 7-1 16,16 6-2-16,6 3 0 16,6 13-20-16,-2 35-9 15,2 23-27-15,1 31-10 16,-7 47-33 0</inkml:trace>
  <inkml:trace contextRef="#ctx0" brushRef="#br0" timeOffset="6">2675 3351 132 0,'-32'6'49'0,"25"-12"-38"0,-5 6 6 0,5 0 1 16,4 0-8-16,-3-6-3 16,0-4 2-16,-1 1 2 15,1-10-6-15,3-13 8 0,3-13 4 16,0-12 4-16,0-25 4 0,3-30 7 15,10-40 2-15,2-45-12 16,27-41-5-16,5-29-13 16,14-13-2-16,9 10-4 15,-1 23-2-15,-8 18 0 16,2 16 0-16,-12 26-4 16,-3 28 0-16,-10 32-3 15,-3 25 0-15,-13 20 3 16,0 21 3-16,-3 10 9 15,-6 13 5-15,-3 13-7 16,-1 3-2-16,4 12-1 16,0 1 2-16,-7 2-11 15,-3 4-6-15,3 3-13 16,1 0-5-16,-7 0-6 16,0 0-3-16,0 0 6 15,0 3-28-15,-7 7 7 16,1 3 22-16,-3-4 13 15</inkml:trace>
  <inkml:trace contextRef="#ctx0" brushRef="#br0" timeOffset="7">750 3215 84 0,'-7'-16'33'0,"1"9"-26"0,6 4 9 0,0 3 3 0,0 0 2 16,-6-6 2-16,6 3-1 16,0-4 12-1,12-9-6-15,7-9-14 16,-9-10 7-16,6-16 2 0,3-25 6 15,3-26 2-15,0-34-12 16,1-33-6-16,-4-37-13 16,-10-29-5-16,-9-16-24 15,-3 6-9-15,-22 23-9 16,-14 19-1-16,-15 31 10 16,-6 20 8-16,-16 28-2 15,3 28-28-15,0 23 4 16,9 23 26-16,7 24 15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1T19:57:29.850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3755 140 0,'-35'28'52'0,"31"-22"-41"0,4-6 7 15,0 0-2-15,0 0-9 16,0 0-4-16,10 0 2 16,3-6 1-16,3-10-2 15,3-9-3-15,3-13 0 0,-6-19-1 16,0-20 2-16,3-15 5 15,-13-19 6-15,-12-32 4 16,-13-25 2-16,-13-20 3 16,-19-31 3-16,-19-19-13 15,-28-7-5-15,-23 7-4 0,-9 0-3 16,-7 12 1-16,4 36-1 16,9 15-11-16,3 29-3 15,13 38-9-15,22 28-2 16,16 30-23-16,32 27-6 15,32 30-21 1</inkml:trace>
  <inkml:trace contextRef="#ctx0" brushRef="#br0" timeOffset="1">1353 3326 176 0,'-16'-7'68'0,"23"4"-52"0,-1-13 10 15,-3 7 1-15,10-17 0 16,0-15 3-16,2-19-10 15,8-39-4-15,2-28-9 16,-3-35-5-16,-6-35 1 0,6-38 0 0,1-22 1 16,2-29-13-16,10 13-4 15,3 19-10-15,13 28-2 16,0 23-7-16,9 25 0 16,1 32-56-1</inkml:trace>
  <inkml:trace contextRef="#ctx0" brushRef="#br0" timeOffset="2">1785 3494 148 0,'-51'-32'55'0,"20"4"-43"0,8-29 8 15,14 25 0-15,-10-13 5 0,3-21 5 16,-3-20-8-16,9-38 0 16,10-16-13-16,10-28-8 0,15-1-1 15,4-2 0-15,3-4 0 16,3 10 0-16,-1 0 2 16,1 22-19-16,0 13-6 15,-3 12-19-15,-3 23-9 16,-7 22-25-1</inkml:trace>
  <inkml:trace contextRef="#ctx0" brushRef="#br0" timeOffset="3">2201 3691 212 0,'-6'-13'82'0,"0"-38"-64"0,2-37 4 16,-2 43-1-16,0-12 0 16,-1-23 4-16,1-18-11 0,6-20-3 15,6-18-7-15,7-10-3 16,3-13 2-16,3 3-4 0,3-3 0 15,7 13-4-15,3 13-1 16,3 22 0-16,6 12 2 16,-6 14-7-16,3 18-3 15,-3 13-12-15,0 13-4 16,-7 15-26 0,1 10-53-16,0 16 16 15</inkml:trace>
  <inkml:trace contextRef="#ctx0" brushRef="#br0" timeOffset="4">1121 3427 164 0,'-6'16'63'0,"12"-13"-49"16,-3-6 11-16,-3 3 2 0,13-6-4 15,3-10-2-15,-3-9-9 16,3-10-3-16,3-16-5 15,-7-16-1-15,-2-9 1 0,-4-19-2 16,-12-23-2-16,-4-3 9 16,-15-12 4-16,-10 3 2 15,-16-4 4-15,-6-2-9 16,-16 9-3-16,-19 3-9 16,-7 22-1-16,-2 10-6 15,2 22-1-15,10 13-6 16,4 19-3-16,15 6-25 15,13 13-9-15,18 13-40 16</inkml:trace>
  <inkml:trace contextRef="#ctx0" brushRef="#br0" timeOffset="5">2201 3351 148 0,'-6'-6'57'0,"6"3"-44"0,6-13 1 16,-6 6-4-16,0-6-9 15,0-9-2-15,-6-10 2 16,0-13 1-16,-4-12 0 0,-9-26 9 0,-3-31 8 16,-7-26 1-16,-6-22 0 15,7-39-4-15,5-21 0 16,14-7-3-16,9-19 2 15,16 6-4-15,19 7-1 16,16 6-2-16,6 3 0 16,6 13-20-16,-2 35-9 15,2 23-27-15,1 31-10 16,-7 47-33 0</inkml:trace>
  <inkml:trace contextRef="#ctx0" brushRef="#br0" timeOffset="6">2675 3351 132 0,'-32'6'49'0,"25"-12"-38"0,-5 6 6 0,5 0 1 16,4 0-8-16,-3-6-3 16,0-4 2-16,-1 1 2 15,1-10-6-15,3-13 8 0,3-13 4 16,0-12 4-16,0-25 4 0,3-30 7 15,10-40 2-15,2-45-12 16,27-41-5-16,5-29-13 16,14-13-2-16,9 10-4 15,-1 23-2-15,-8 18 0 16,2 16 0-16,-12 26-4 16,-3 28 0-16,-10 32-3 15,-3 25 0-15,-13 20 3 16,0 21 3-16,-3 10 9 15,-6 13 5-15,-3 13-7 16,-1 3-2-16,4 12-1 16,0 1 2-16,-7 2-11 15,-3 4-6-15,3 3-13 16,1 0-5-16,-7 0-6 16,0 0-3-16,0 0 6 15,0 3-28-15,-7 7 7 16,1 3 22-16,-3-4 13 15</inkml:trace>
  <inkml:trace contextRef="#ctx0" brushRef="#br0" timeOffset="7">750 3215 84 0,'-7'-16'33'0,"1"9"-26"0,6 4 9 0,0 3 3 0,0 0 2 16,-6-6 2-16,6 3-1 16,0-4 12-1,12-9-6-15,7-9-14 16,-9-10 7-16,6-16 2 0,3-25 6 15,3-26 2-15,0-34-12 16,1-33-6-16,-4-37-13 16,-10-29-5-16,-9-16-24 15,-3 6-9-15,-22 23-9 16,-14 19-1-16,-15 31 10 16,-6 20 8-16,-16 28-2 15,3 28-28-15,0 23 4 16,9 23 26-16,7 24 15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49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2605 3751 140 0,'44'29'52'0,"-37"-23"-41"0,-7-6 7 15,0 0-2-15,0 0-9 16,0 0-4-16,-13 0 2 16,-3-6 1-16,-6-10-2 15,-1-9-3-15,-2-13 0 0,3-20-1 16,0-18 2-16,-1-16 5 15,17-19 6-15,12-32 4 16,17-22 2-16,21-26 3 16,20-28 3-16,18-19-13 15,42-4-5-15,25 1-4 0,13 3-3 16,10 15 1-16,-10 30-1 16,-6 18-11-16,-7 29-3 15,-13 41-9-15,-28 22-2 16,-25 33-23-16,-32 30-6 15,-45 24-21 1</inkml:trace>
  <inkml:trace contextRef="#ctx0" brushRef="#br0" timeOffset="1">2478 3323 176 0,'22'-4'68'0,"-32"-2"-52"0,4-10 10 15,0 7 1-15,-10-17 0 16,3-15 3-16,-6-19-10 15,-13-36-4-15,4-31-9 16,-1-38-5-16,10-32 1 0,-10-35 0 0,1-28 1 16,-1-26-13-16,-12 13-4 15,-10 19-10-15,-12 28-2 16,-1 26-7-16,-9 22 0 16,-3 29-56-1</inkml:trace>
  <inkml:trace contextRef="#ctx0" brushRef="#br0" timeOffset="2">1944 3491 148 0,'64'-29'55'0,"-30"-2"-43"0,-5-27 8 15,-13 30 0-15,6-20 5 0,-3-15 5 16,3-26-8-16,-9-32 0 16,-13-22-13-16,-13-25-8 0,-15-1-1 15,-7-2 0-15,-10-1 0 16,4 4 0-16,0 6 2 16,-4 19-19-16,4 10-6 15,-3 15-19-15,9 23-9 16,6 25-25-1</inkml:trace>
  <inkml:trace contextRef="#ctx0" brushRef="#br0" timeOffset="3">1426 3688 212 0,'7'-13'82'0,"-1"-38"-64"0,3-34 4 16,-2 37-1-16,-1-6 0 16,1-29 4-16,2-12-11 0,-9-22-3 15,-9-20-7-15,-4-12-3 16,-9-10 2-16,-1 3-4 0,-5-3 0 15,-7 13-4-15,-6 13-1 16,-1 22 0-16,-9 15 2 16,7 11-7-16,-4 18-3 15,4 10-12-15,3 15-4 16,6 17-26 0,-4 9-53-16,5 16 16 15</inkml:trace>
  <inkml:trace contextRef="#ctx0" brushRef="#br0" timeOffset="4">2770 3424 164 0,'6'16'63'0,"-12"-10"-49"16,0-12 11-16,6 6 2 0,-16-3-4 15,-7-13-2-15,11-9-9 16,-11-10-3-16,1-16-5 15,10-16-1-15,-1-9 1 0,3-23-2 16,20-15-2-16,3-10 9 16,15-9 4-16,13 3 2 15,23-4 4-15,9-2-9 16,19 9-3-16,22 6-9 16,7 19-1-16,6 10-6 15,-6 22-1-15,-7 13-6 16,-9 16-3-16,-19 9-25 15,-13 13-9-15,-25 13-40 16</inkml:trace>
  <inkml:trace contextRef="#ctx0" brushRef="#br0" timeOffset="5">1426 3348 148 0,'7'-3'57'0,"-7"-4"-44"0,-7-8 1 16,7 5-4-16,0-6-9 15,0-9-2-15,7-10 2 16,-1-10 1-16,10-15 0 0,6-29 9 0,3-28 8 16,14-23 1-16,2-29 0 15,-6-34-4-15,-7-19 0 16,-12-13-3-16,-16-13 2 15,-22 3-4-15,-19 4-1 16,-26 9-2-16,-3 3 0 16,-9 17-20-16,3 27-9 15,-4 26-27-15,4 32-10 16,3 48-33 0</inkml:trace>
  <inkml:trace contextRef="#ctx0" brushRef="#br0" timeOffset="6">835 3348 132 0,'42'6'49'0,"-33"-12"-38"0,4 6 6 0,-4 0 1 16,-2 0-8-16,-1-3-3 16,1-7 2-16,2-2 2 15,-3-7-6-15,1-13 8 0,-7-13 4 16,0-12 4-16,0-22 4 0,-7-32 7 15,-8-45 2-15,-5-41-12 16,-30-41-5-16,-8-26-13 16,-18-15-2-16,-13 9-4 15,7 19-2-15,2 22 0 16,4 16 0-16,9 26-4 16,13 31 0-16,4 29-3 15,8 22 0-15,10 26 3 16,4 18 3-16,9 11 9 15,3 8 5-15,3 17-7 16,-3 3-2-16,4 12-1 16,-4 1 2-16,9 2-11 15,1 4-6-15,-3 3-13 16,2 0-5-16,7 0-6 16,0 0-3-16,0 0 6 15,0 3-28-15,7 10 7 16,2-4 22-16,4 1 13 15</inkml:trace>
  <inkml:trace contextRef="#ctx0" brushRef="#br0" timeOffset="7">3230 3211 84 0,'7'-15'33'0,"2"11"-26"0,-9-2 9 0,0 6 3 0,0 0 2 16,7-3 2-16,-7-4-1 16,0 1 12-1,-16-7-6-15,-6-12-14 16,9-13 7-16,-6-13 2 0,-3-25 6 15,-7-26 2-15,0-34-12 16,1-33-6-16,6-37-13 16,9-29-5-16,13-13-24 15,6 3-9-15,23 20-9 16,18 22-1-16,20 31 10 16,9 20 8-16,17 31-2 15,-1 22-28-15,0 29 4 16,-13 20 26-16,-6 24 15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57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3755 140 0,'-35'28'52'0,"31"-22"-41"0,4-6 7 15,0 0-2-15,0 0-9 16,0 0-4-16,10 0 2 16,3-6 1-16,3-10-2 15,3-9-3-15,3-13 0 0,-6-19-1 16,0-20 2-16,3-15 5 15,-13-19 6-15,-12-32 4 16,-13-25 2-16,-13-20 3 16,-19-31 3-16,-19-19-13 15,-28-7-5-15,-23 7-4 0,-9 0-3 16,-7 12 1-16,4 36-1 16,9 15-11-16,3 29-3 15,13 38-9-15,22 28-2 16,16 30-23-16,32 27-6 15,32 30-21 1</inkml:trace>
  <inkml:trace contextRef="#ctx0" brushRef="#br0" timeOffset="1">1353 3326 176 0,'-16'-7'68'0,"23"4"-52"0,-1-13 10 15,-3 7 1-15,10-17 0 16,0-15 3-16,2-19-10 15,8-39-4-15,2-28-9 16,-3-35-5-16,-6-35 1 0,6-38 0 0,1-22 1 16,2-29-13-16,10 13-4 15,3 19-10-15,13 28-2 16,0 23-7-16,9 25 0 16,1 32-56-1</inkml:trace>
  <inkml:trace contextRef="#ctx0" brushRef="#br0" timeOffset="2">1785 3494 148 0,'-51'-32'55'0,"20"4"-43"0,8-29 8 15,14 25 0-15,-10-13 5 0,3-21 5 16,-3-20-8-16,9-38 0 16,10-16-13-16,10-28-8 0,15-1-1 15,4-2 0-15,3-4 0 16,3 10 0-16,-1 0 2 16,1 22-19-16,0 13-6 15,-3 12-19-15,-3 23-9 16,-7 22-25-1</inkml:trace>
  <inkml:trace contextRef="#ctx0" brushRef="#br0" timeOffset="3">2201 3691 212 0,'-6'-13'82'0,"0"-38"-64"0,2-37 4 16,-2 43-1-16,0-12 0 16,-1-23 4-16,1-18-11 0,6-20-3 15,6-18-7-15,7-10-3 16,3-13 2-16,3 3-4 0,3-3 0 15,7 13-4-15,3 13-1 16,3 22 0-16,6 12 2 16,-6 14-7-16,3 18-3 15,-3 13-12-15,0 13-4 16,-7 15-26 0,1 10-53-16,0 16 16 15</inkml:trace>
  <inkml:trace contextRef="#ctx0" brushRef="#br0" timeOffset="4">1121 3427 164 0,'-6'16'63'0,"12"-13"-49"16,-3-6 11-16,-3 3 2 0,13-6-4 15,3-10-2-15,-3-9-9 16,3-10-3-16,3-16-5 15,-7-16-1-15,-2-9 1 0,-4-19-2 16,-12-23-2-16,-4-3 9 16,-15-12 4-16,-10 3 2 15,-16-4 4-15,-6-2-9 16,-16 9-3-16,-19 3-9 16,-7 22-1-16,-2 10-6 15,2 22-1-15,10 13-6 16,4 19-3-16,15 6-25 15,13 13-9-15,18 13-40 16</inkml:trace>
  <inkml:trace contextRef="#ctx0" brushRef="#br0" timeOffset="5">2201 3351 148 0,'-6'-6'57'0,"6"3"-44"0,6-13 1 16,-6 6-4-16,0-6-9 15,0-9-2-15,-6-10 2 16,0-13 1-16,-4-12 0 0,-9-26 9 0,-3-31 8 16,-7-26 1-16,-6-22 0 15,7-39-4-15,5-21 0 16,14-7-3-16,9-19 2 15,16 6-4-15,19 7-1 16,16 6-2-16,6 3 0 16,6 13-20-16,-2 35-9 15,2 23-27-15,1 31-10 16,-7 47-33 0</inkml:trace>
  <inkml:trace contextRef="#ctx0" brushRef="#br0" timeOffset="6">2675 3351 132 0,'-32'6'49'0,"25"-12"-38"0,-5 6 6 0,5 0 1 16,4 0-8-16,-3-6-3 16,0-4 2-16,-1 1 2 15,1-10-6-15,3-13 8 0,3-13 4 16,0-12 4-16,0-25 4 0,3-30 7 15,10-40 2-15,2-45-12 16,27-41-5-16,5-29-13 16,14-13-2-16,9 10-4 15,-1 23-2-15,-8 18 0 16,2 16 0-16,-12 26-4 16,-3 28 0-16,-10 32-3 15,-3 25 0-15,-13 20 3 16,0 21 3-16,-3 10 9 15,-6 13 5-15,-3 13-7 16,-1 3-2-16,4 12-1 16,0 1 2-16,-7 2-11 15,-3 4-6-15,3 3-13 16,1 0-5-16,-7 0-6 16,0 0-3-16,0 0 6 15,0 3-28-15,-7 7 7 16,1 3 22-16,-3-4 13 15</inkml:trace>
  <inkml:trace contextRef="#ctx0" brushRef="#br0" timeOffset="7">750 3215 84 0,'-7'-16'33'0,"1"9"-26"0,6 4 9 0,0 3 3 0,0 0 2 16,-6-6 2-16,6 3-1 16,0-4 12-1,12-9-6-15,7-9-14 16,-9-10 7-16,6-16 2 0,3-25 6 15,3-26 2-15,0-34-12 16,1-33-6-16,-4-37-13 16,-10-29-5-16,-9-16-24 15,-3 6-9-15,-22 23-9 16,-14 19-1-16,-15 31 10 16,-6 20 8-16,-16 28-2 15,3 28-28-15,0 23 4 16,9 23 26-16,7 24 15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65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3751 140 0,'-35'29'52'0,"31"-23"-41"0,4-6 7 15,0 0-2-15,0 0-9 16,0 0-4-16,10 0 2 16,3-6 1-16,3-10-2 15,3-9-3-15,3-13 0 0,-6-20-1 16,0-18 2-16,3-16 5 15,-13-19 6-15,-12-32 4 16,-13-22 2-16,-13-26 3 16,-19-28 3-16,-19-19-13 15,-28-4-5-15,-23 1-4 0,-9 3-3 16,-7 15 1-16,4 30-1 16,9 18-11-16,3 29-3 15,13 41-9-15,22 22-2 16,16 33-23-16,32 30-6 15,32 24-21 1</inkml:trace>
  <inkml:trace contextRef="#ctx0" brushRef="#br0" timeOffset="1">1353 3323 176 0,'-16'-4'68'0,"23"-2"-52"0,-1-10 10 15,-3 7 1-15,10-17 0 16,0-15 3-16,2-19-10 15,8-36-4-15,2-31-9 16,-3-38-5-16,-6-32 1 0,6-35 0 0,1-28 1 16,2-26-13-16,10 13-4 15,3 19-10-15,13 28-2 16,0 26-7-16,9 22 0 16,1 29-56-1</inkml:trace>
  <inkml:trace contextRef="#ctx0" brushRef="#br0" timeOffset="2">1785 3491 148 0,'-51'-29'55'0,"20"-2"-43"0,8-27 8 15,14 30 0-15,-10-20 5 0,3-15 5 16,-3-26-8-16,9-32 0 16,10-22-13-16,10-25-8 0,15-1-1 15,4-2 0-15,3-1 0 16,3 4 0-16,-1 6 2 16,1 19-19-16,0 10-6 15,-3 15-19-15,-3 23-9 16,-7 25-25-1</inkml:trace>
  <inkml:trace contextRef="#ctx0" brushRef="#br0" timeOffset="3">2201 3688 212 0,'-6'-13'82'0,"0"-38"-64"0,2-34 4 16,-2 37-1-16,0-6 0 16,-1-29 4-16,1-12-11 0,6-22-3 15,6-20-7-15,7-12-3 16,3-10 2-16,3 3-4 0,3-3 0 15,7 13-4-15,3 13-1 16,3 22 0-16,6 15 2 16,-6 11-7-16,3 18-3 15,-3 10-12-15,0 15-4 16,-7 17-26 0,1 9-53-16,0 16 16 15</inkml:trace>
  <inkml:trace contextRef="#ctx0" brushRef="#br0" timeOffset="4">1121 3424 164 0,'-6'16'63'0,"12"-10"-49"16,-3-12 11-16,-3 6 2 0,13-3-4 15,3-13-2-15,-3-9-9 16,3-10-3-16,3-16-5 15,-7-16-1-15,-2-9 1 0,-4-23-2 16,-12-15-2-16,-4-10 9 16,-15-9 4-16,-10 3 2 15,-16-4 4-15,-6-2-9 16,-16 9-3-16,-19 6-9 16,-7 19-1-16,-2 10-6 15,2 22-1-15,10 13-6 16,4 16-3-16,15 9-25 15,13 13-9-15,18 13-40 16</inkml:trace>
  <inkml:trace contextRef="#ctx0" brushRef="#br0" timeOffset="5">2201 3348 148 0,'-6'-3'57'0,"6"-4"-44"0,6-8 1 16,-6 5-4-16,0-6-9 15,0-9-2-15,-6-10 2 16,0-10 1-16,-4-15 0 0,-9-29 9 0,-3-28 8 16,-7-23 1-16,-6-29 0 15,7-34-4-15,5-19 0 16,14-13-3-16,9-13 2 15,16 3-4-15,19 4-1 16,16 9-2-16,6 3 0 16,6 17-20-16,-2 27-9 15,2 26-27-15,1 32-10 16,-7 48-33 0</inkml:trace>
  <inkml:trace contextRef="#ctx0" brushRef="#br0" timeOffset="6">2675 3348 132 0,'-32'6'49'0,"25"-12"-38"0,-5 6 6 0,5 0 1 16,4 0-8-16,-3-3-3 16,0-7 2-16,-1-2 2 15,1-7-6-15,3-13 8 0,3-13 4 16,0-12 4-16,0-22 4 0,3-32 7 15,10-45 2-15,2-41-12 16,27-41-5-16,5-26-13 16,14-15-2-16,9 9-4 15,-1 19-2-15,-8 22 0 16,2 16 0-16,-12 26-4 16,-3 31 0-16,-10 29-3 15,-3 22 0-15,-13 26 3 16,0 18 3-16,-3 11 9 15,-6 8 5-15,-3 17-7 16,-1 3-2-16,4 12-1 16,0 1 2-16,-7 2-11 15,-3 4-6-15,3 3-13 16,1 0-5-16,-7 0-6 16,0 0-3-16,0 0 6 15,0 3-28-15,-7 10 7 16,1-4 22-16,-3 1 13 15</inkml:trace>
  <inkml:trace contextRef="#ctx0" brushRef="#br0" timeOffset="7">750 3211 84 0,'-7'-15'33'0,"1"11"-26"0,6-2 9 0,0 6 3 0,0 0 2 16,-6-3 2-16,6-4-1 16,0 1 12-1,12-7-6-15,7-12-14 16,-9-13 7-16,6-13 2 0,3-25 6 15,3-26 2-15,0-34-12 16,1-33-6-16,-4-37-13 16,-10-29-5-16,-9-13-24 15,-3 3-9-15,-22 20-9 16,-14 22-1-16,-15 31 10 16,-6 20 8-16,-16 31-2 15,3 22-28-15,0 29 4 16,9 20 26-16,7 24 15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73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3751 140 0,'-35'29'52'0,"31"-23"-41"0,4-6 7 15,0 0-2-15,0 0-9 16,0 0-4-16,10 0 2 16,3-6 1-16,3-10-2 15,3-9-3-15,3-13 0 0,-6-20-1 16,0-18 2-16,3-16 5 15,-13-19 6-15,-12-32 4 16,-13-22 2-16,-13-26 3 16,-19-28 3-16,-19-19-13 15,-28-4-5-15,-23 1-4 0,-9 3-3 16,-7 15 1-16,4 30-1 16,9 18-11-16,3 29-3 15,13 41-9-15,22 22-2 16,16 33-23-16,32 30-6 15,32 24-21 1</inkml:trace>
  <inkml:trace contextRef="#ctx0" brushRef="#br0" timeOffset="1">1353 3323 176 0,'-16'-4'68'0,"23"-2"-52"0,-1-10 10 15,-3 7 1-15,10-17 0 16,0-15 3-16,2-19-10 15,8-36-4-15,2-31-9 16,-3-38-5-16,-6-32 1 0,6-35 0 0,1-28 1 16,2-26-13-16,10 13-4 15,3 19-10-15,13 28-2 16,0 26-7-16,9 22 0 16,1 29-56-1</inkml:trace>
  <inkml:trace contextRef="#ctx0" brushRef="#br0" timeOffset="2">1785 3491 148 0,'-51'-29'55'0,"20"-2"-43"0,8-27 8 15,14 30 0-15,-10-20 5 0,3-15 5 16,-3-26-8-16,9-32 0 16,10-22-13-16,10-25-8 0,15-1-1 15,4-2 0-15,3-1 0 16,3 4 0-16,-1 6 2 16,1 19-19-16,0 10-6 15,-3 15-19-15,-3 23-9 16,-7 25-25-1</inkml:trace>
  <inkml:trace contextRef="#ctx0" brushRef="#br0" timeOffset="3">2201 3688 212 0,'-6'-13'82'0,"0"-38"-64"0,2-34 4 16,-2 37-1-16,0-6 0 16,-1-29 4-16,1-12-11 0,6-22-3 15,6-20-7-15,7-12-3 16,3-10 2-16,3 3-4 0,3-3 0 15,7 13-4-15,3 13-1 16,3 22 0-16,6 15 2 16,-6 11-7-16,3 18-3 15,-3 10-12-15,0 15-4 16,-7 17-26 0,1 9-53-16,0 16 16 15</inkml:trace>
  <inkml:trace contextRef="#ctx0" brushRef="#br0" timeOffset="4">1121 3424 164 0,'-6'16'63'0,"12"-10"-49"16,-3-12 11-16,-3 6 2 0,13-3-4 15,3-13-2-15,-3-9-9 16,3-10-3-16,3-16-5 15,-7-16-1-15,-2-9 1 0,-4-23-2 16,-12-15-2-16,-4-10 9 16,-15-9 4-16,-10 3 2 15,-16-4 4-15,-6-2-9 16,-16 9-3-16,-19 6-9 16,-7 19-1-16,-2 10-6 15,2 22-1-15,10 13-6 16,4 16-3-16,15 9-25 15,13 13-9-15,18 13-40 16</inkml:trace>
  <inkml:trace contextRef="#ctx0" brushRef="#br0" timeOffset="5">2201 3348 148 0,'-6'-3'57'0,"6"-4"-44"0,6-8 1 16,-6 5-4-16,0-6-9 15,0-9-2-15,-6-10 2 16,0-10 1-16,-4-15 0 0,-9-29 9 0,-3-28 8 16,-7-23 1-16,-6-29 0 15,7-34-4-15,5-19 0 16,14-13-3-16,9-13 2 15,16 3-4-15,19 4-1 16,16 9-2-16,6 3 0 16,6 17-20-16,-2 27-9 15,2 26-27-15,1 32-10 16,-7 48-33 0</inkml:trace>
  <inkml:trace contextRef="#ctx0" brushRef="#br0" timeOffset="6">2675 3348 132 0,'-32'6'49'0,"25"-12"-38"0,-5 6 6 0,5 0 1 16,4 0-8-16,-3-3-3 16,0-7 2-16,-1-2 2 15,1-7-6-15,3-13 8 0,3-13 4 16,0-12 4-16,0-22 4 0,3-32 7 15,10-45 2-15,2-41-12 16,27-41-5-16,5-26-13 16,14-15-2-16,9 9-4 15,-1 19-2-15,-8 22 0 16,2 16 0-16,-12 26-4 16,-3 31 0-16,-10 29-3 15,-3 22 0-15,-13 26 3 16,0 18 3-16,-3 11 9 15,-6 8 5-15,-3 17-7 16,-1 3-2-16,4 12-1 16,0 1 2-16,-7 2-11 15,-3 4-6-15,3 3-13 16,1 0-5-16,-7 0-6 16,0 0-3-16,0 0 6 15,0 3-28-15,-7 10 7 16,1-4 22-16,-3 1 13 15</inkml:trace>
  <inkml:trace contextRef="#ctx0" brushRef="#br0" timeOffset="7">750 3211 84 0,'-7'-15'33'0,"1"11"-26"0,6-2 9 0,0 6 3 0,0 0 2 16,-6-3 2-16,6-4-1 16,0 1 12-1,12-7-6-15,7-12-14 16,-9-13 7-16,6-13 2 0,3-25 6 15,3-26 2-15,0-34-12 16,1-33-6-16,-4-37-13 16,-10-29-5-16,-9-13-24 15,-3 3-9-15,-22 20-9 16,-14 22-1-16,-15 31 10 16,-6 20 8-16,-16 31-2 15,3 22-28-15,0 29 4 16,9 20 26-16,7 24 15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81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3751 140 0,'-35'29'52'0,"31"-23"-41"0,4-6 7 15,0 0-2-15,0 0-9 16,0 0-4-16,10 0 2 16,3-6 1-16,3-10-2 15,3-9-3-15,3-13 0 0,-6-20-1 16,0-18 2-16,3-16 5 15,-13-19 6-15,-12-32 4 16,-13-22 2-16,-13-26 3 16,-19-28 3-16,-19-19-13 15,-28-4-5-15,-23 1-4 0,-9 3-3 16,-7 15 1-16,4 30-1 16,9 18-11-16,3 29-3 15,13 41-9-15,22 22-2 16,16 33-23-16,32 30-6 15,32 24-21 1</inkml:trace>
  <inkml:trace contextRef="#ctx0" brushRef="#br0" timeOffset="1">1353 3323 176 0,'-16'-4'68'0,"23"-2"-52"0,-1-10 10 15,-3 7 1-15,10-17 0 16,0-15 3-16,2-19-10 15,8-36-4-15,2-31-9 16,-3-38-5-16,-6-32 1 0,6-35 0 0,1-28 1 16,2-26-13-16,10 13-4 15,3 19-10-15,13 28-2 16,0 26-7-16,9 22 0 16,1 29-56-1</inkml:trace>
  <inkml:trace contextRef="#ctx0" brushRef="#br0" timeOffset="2">1785 3491 148 0,'-51'-29'55'0,"20"-2"-43"0,8-27 8 15,14 30 0-15,-10-20 5 0,3-15 5 16,-3-26-8-16,9-32 0 16,10-22-13-16,10-25-8 0,15-1-1 15,4-2 0-15,3-1 0 16,3 4 0-16,-1 6 2 16,1 19-19-16,0 10-6 15,-3 15-19-15,-3 23-9 16,-7 25-25-1</inkml:trace>
  <inkml:trace contextRef="#ctx0" brushRef="#br0" timeOffset="3">2201 3688 212 0,'-6'-13'82'0,"0"-38"-64"0,2-34 4 16,-2 37-1-16,0-6 0 16,-1-29 4-16,1-12-11 0,6-22-3 15,6-20-7-15,7-12-3 16,3-10 2-16,3 3-4 0,3-3 0 15,7 13-4-15,3 13-1 16,3 22 0-16,6 15 2 16,-6 11-7-16,3 18-3 15,-3 10-12-15,0 15-4 16,-7 17-26 0,1 9-53-16,0 16 16 15</inkml:trace>
  <inkml:trace contextRef="#ctx0" brushRef="#br0" timeOffset="4">1121 3424 164 0,'-6'16'63'0,"12"-10"-49"16,-3-12 11-16,-3 6 2 0,13-3-4 15,3-13-2-15,-3-9-9 16,3-10-3-16,3-16-5 15,-7-16-1-15,-2-9 1 0,-4-23-2 16,-12-15-2-16,-4-10 9 16,-15-9 4-16,-10 3 2 15,-16-4 4-15,-6-2-9 16,-16 9-3-16,-19 6-9 16,-7 19-1-16,-2 10-6 15,2 22-1-15,10 13-6 16,4 16-3-16,15 9-25 15,13 13-9-15,18 13-40 16</inkml:trace>
  <inkml:trace contextRef="#ctx0" brushRef="#br0" timeOffset="5">2201 3348 148 0,'-6'-3'57'0,"6"-4"-44"0,6-8 1 16,-6 5-4-16,0-6-9 15,0-9-2-15,-6-10 2 16,0-10 1-16,-4-15 0 0,-9-29 9 0,-3-28 8 16,-7-23 1-16,-6-29 0 15,7-34-4-15,5-19 0 16,14-13-3-16,9-13 2 15,16 3-4-15,19 4-1 16,16 9-2-16,6 3 0 16,6 17-20-16,-2 27-9 15,2 26-27-15,1 32-10 16,-7 48-33 0</inkml:trace>
  <inkml:trace contextRef="#ctx0" brushRef="#br0" timeOffset="6">2675 3348 132 0,'-32'6'49'0,"25"-12"-38"0,-5 6 6 0,5 0 1 16,4 0-8-16,-3-3-3 16,0-7 2-16,-1-2 2 15,1-7-6-15,3-13 8 0,3-13 4 16,0-12 4-16,0-22 4 0,3-32 7 15,10-45 2-15,2-41-12 16,27-41-5-16,5-26-13 16,14-15-2-16,9 9-4 15,-1 19-2-15,-8 22 0 16,2 16 0-16,-12 26-4 16,-3 31 0-16,-10 29-3 15,-3 22 0-15,-13 26 3 16,0 18 3-16,-3 11 9 15,-6 8 5-15,-3 17-7 16,-1 3-2-16,4 12-1 16,0 1 2-16,-7 2-11 15,-3 4-6-15,3 3-13 16,1 0-5-16,-7 0-6 16,0 0-3-16,0 0 6 15,0 3-28-15,-7 10 7 16,1-4 22-16,-3 1 13 15</inkml:trace>
  <inkml:trace contextRef="#ctx0" brushRef="#br0" timeOffset="7">750 3211 84 0,'-7'-15'33'0,"1"11"-26"0,6-2 9 0,0 6 3 0,0 0 2 16,-6-3 2-16,6-4-1 16,0 1 12-1,12-7-6-15,7-12-14 16,-9-13 7-16,6-13 2 0,3-25 6 15,3-26 2-15,0-34-12 16,1-33-6-16,-4-37-13 16,-10-29-5-16,-9-13-24 15,-3 3-9-15,-22 20-9 16,-14 22-1-16,-15 31 10 16,-6 20 8-16,-16 31-2 15,3 22-28-15,0 29 4 16,9 20 26-16,7 24 15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89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2605 3751 140 0,'44'29'52'0,"-37"-23"-41"0,-7-6 7 15,0 0-2-15,0 0-9 16,0 0-4-16,-13 0 2 16,-3-6 1-16,-6-10-2 15,-1-9-3-15,-2-13 0 0,3-20-1 16,0-18 2-16,-1-16 5 15,17-19 6-15,12-32 4 16,17-22 2-16,21-26 3 16,20-28 3-16,18-19-13 15,42-4-5-15,25 1-4 0,13 3-3 16,10 15 1-16,-10 30-1 16,-6 18-11-16,-7 29-3 15,-13 41-9-15,-28 22-2 16,-25 33-23-16,-32 30-6 15,-45 24-21 1</inkml:trace>
  <inkml:trace contextRef="#ctx0" brushRef="#br0" timeOffset="1">2478 3323 176 0,'22'-4'68'0,"-32"-2"-52"0,4-10 10 15,0 7 1-15,-10-17 0 16,3-15 3-16,-6-19-10 15,-13-36-4-15,4-31-9 16,-1-38-5-16,10-32 1 0,-10-35 0 0,1-28 1 16,-1-26-13-16,-12 13-4 15,-10 19-10-15,-12 28-2 16,-1 26-7-16,-9 22 0 16,-3 29-56-1</inkml:trace>
  <inkml:trace contextRef="#ctx0" brushRef="#br0" timeOffset="2">1944 3491 148 0,'64'-29'55'0,"-30"-2"-43"0,-5-27 8 15,-13 30 0-15,6-20 5 0,-3-15 5 16,3-26-8-16,-9-32 0 16,-13-22-13-16,-13-25-8 0,-15-1-1 15,-7-2 0-15,-10-1 0 16,4 4 0-16,0 6 2 16,-4 19-19-16,4 10-6 15,-3 15-19-15,9 23-9 16,6 25-25-1</inkml:trace>
  <inkml:trace contextRef="#ctx0" brushRef="#br0" timeOffset="3">1426 3688 212 0,'7'-13'82'0,"-1"-38"-64"0,3-34 4 16,-2 37-1-16,-1-6 0 16,1-29 4-16,2-12-11 0,-9-22-3 15,-9-20-7-15,-4-12-3 16,-9-10 2-16,-1 3-4 0,-5-3 0 15,-7 13-4-15,-6 13-1 16,-1 22 0-16,-9 15 2 16,7 11-7-16,-4 18-3 15,4 10-12-15,3 15-4 16,6 17-26 0,-4 9-53-16,5 16 16 15</inkml:trace>
  <inkml:trace contextRef="#ctx0" brushRef="#br0" timeOffset="4">2770 3424 164 0,'6'16'63'0,"-12"-10"-49"16,0-12 11-16,6 6 2 0,-16-3-4 15,-7-13-2-15,11-9-9 16,-11-10-3-16,1-16-5 15,10-16-1-15,-1-9 1 0,3-23-2 16,20-15-2-16,3-10 9 16,15-9 4-16,13 3 2 15,23-4 4-15,9-2-9 16,19 9-3-16,22 6-9 16,7 19-1-16,6 10-6 15,-6 22-1-15,-7 13-6 16,-9 16-3-16,-19 9-25 15,-13 13-9-15,-25 13-40 16</inkml:trace>
  <inkml:trace contextRef="#ctx0" brushRef="#br0" timeOffset="5">1426 3348 148 0,'7'-3'57'0,"-7"-4"-44"0,-7-8 1 16,7 5-4-16,0-6-9 15,0-9-2-15,7-10 2 16,-1-10 1-16,10-15 0 0,6-29 9 0,3-28 8 16,14-23 1-16,2-29 0 15,-6-34-4-15,-7-19 0 16,-12-13-3-16,-16-13 2 15,-22 3-4-15,-19 4-1 16,-26 9-2-16,-3 3 0 16,-9 17-20-16,3 27-9 15,-4 26-27-15,4 32-10 16,3 48-33 0</inkml:trace>
  <inkml:trace contextRef="#ctx0" brushRef="#br0" timeOffset="6">835 3348 132 0,'42'6'49'0,"-33"-12"-38"0,4 6 6 0,-4 0 1 16,-2 0-8-16,-1-3-3 16,1-7 2-16,2-2 2 15,-3-7-6-15,1-13 8 0,-7-13 4 16,0-12 4-16,0-22 4 0,-7-32 7 15,-8-45 2-15,-5-41-12 16,-30-41-5-16,-8-26-13 16,-18-15-2-16,-13 9-4 15,7 19-2-15,2 22 0 16,4 16 0-16,9 26-4 16,13 31 0-16,4 29-3 15,8 22 0-15,10 26 3 16,4 18 3-16,9 11 9 15,3 8 5-15,3 17-7 16,-3 3-2-16,4 12-1 16,-4 1 2-16,9 2-11 15,1 4-6-15,-3 3-13 16,2 0-5-16,7 0-6 16,0 0-3-16,0 0 6 15,0 3-28-15,7 10 7 16,2-4 22-16,4 1 13 15</inkml:trace>
  <inkml:trace contextRef="#ctx0" brushRef="#br0" timeOffset="7">3230 3211 84 0,'7'-15'33'0,"2"11"-26"0,-9-2 9 0,0 6 3 0,0 0 2 16,7-3 2-16,-7-4-1 16,0 1 12-1,-16-7-6-15,-6-12-14 16,9-13 7-16,-6-13 2 0,-3-25 6 15,-7-26 2-15,0-34-12 16,1-33-6-16,6-37-13 16,9-29-5-16,13-13-24 15,6 3-9-15,23 20-9 16,18 22-1-16,20 31 10 16,9 20 8-16,17 31-2 15,-1 22-28-15,0 29 4 16,-13 20 26-16,-6 24 15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6:55:15.297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3751 140 0,'-35'29'52'0,"31"-23"-41"0,4-6 7 15,0 0-2-15,0 0-9 16,0 0-4-16,10 0 2 16,3-6 1-16,3-10-2 15,3-9-3-15,3-13 0 0,-6-20-1 16,0-18 2-16,3-16 5 15,-13-19 6-15,-12-32 4 16,-13-22 2-16,-13-26 3 16,-19-28 3-16,-19-19-13 15,-28-4-5-15,-23 1-4 0,-9 3-3 16,-7 15 1-16,4 30-1 16,9 18-11-16,3 29-3 15,13 41-9-15,22 22-2 16,16 33-23-16,32 30-6 15,32 24-21 1</inkml:trace>
  <inkml:trace contextRef="#ctx0" brushRef="#br0" timeOffset="1">1353 3323 176 0,'-16'-4'68'0,"23"-2"-52"0,-1-10 10 15,-3 7 1-15,10-17 0 16,0-15 3-16,2-19-10 15,8-36-4-15,2-31-9 16,-3-38-5-16,-6-32 1 0,6-35 0 0,1-28 1 16,2-26-13-16,10 13-4 15,3 19-10-15,13 28-2 16,0 26-7-16,9 22 0 16,1 29-56-1</inkml:trace>
  <inkml:trace contextRef="#ctx0" brushRef="#br0" timeOffset="2">1785 3491 148 0,'-51'-29'55'0,"20"-2"-43"0,8-27 8 15,14 30 0-15,-10-20 5 0,3-15 5 16,-3-26-8-16,9-32 0 16,10-22-13-16,10-25-8 0,15-1-1 15,4-2 0-15,3-1 0 16,3 4 0-16,-1 6 2 16,1 19-19-16,0 10-6 15,-3 15-19-15,-3 23-9 16,-7 25-25-1</inkml:trace>
  <inkml:trace contextRef="#ctx0" brushRef="#br0" timeOffset="3">2201 3688 212 0,'-6'-13'82'0,"0"-38"-64"0,2-34 4 16,-2 37-1-16,0-6 0 16,-1-29 4-16,1-12-11 0,6-22-3 15,6-20-7-15,7-12-3 16,3-10 2-16,3 3-4 0,3-3 0 15,7 13-4-15,3 13-1 16,3 22 0-16,6 15 2 16,-6 11-7-16,3 18-3 15,-3 10-12-15,0 15-4 16,-7 17-26 0,1 9-53-16,0 16 16 15</inkml:trace>
  <inkml:trace contextRef="#ctx0" brushRef="#br0" timeOffset="4">1121 3424 164 0,'-6'16'63'0,"12"-10"-49"16,-3-12 11-16,-3 6 2 0,13-3-4 15,3-13-2-15,-3-9-9 16,3-10-3-16,3-16-5 15,-7-16-1-15,-2-9 1 0,-4-23-2 16,-12-15-2-16,-4-10 9 16,-15-9 4-16,-10 3 2 15,-16-4 4-15,-6-2-9 16,-16 9-3-16,-19 6-9 16,-7 19-1-16,-2 10-6 15,2 22-1-15,10 13-6 16,4 16-3-16,15 9-25 15,13 13-9-15,18 13-40 16</inkml:trace>
  <inkml:trace contextRef="#ctx0" brushRef="#br0" timeOffset="5">2201 3348 148 0,'-6'-3'57'0,"6"-4"-44"0,6-8 1 16,-6 5-4-16,0-6-9 15,0-9-2-15,-6-10 2 16,0-10 1-16,-4-15 0 0,-9-29 9 0,-3-28 8 16,-7-23 1-16,-6-29 0 15,7-34-4-15,5-19 0 16,14-13-3-16,9-13 2 15,16 3-4-15,19 4-1 16,16 9-2-16,6 3 0 16,6 17-20-16,-2 27-9 15,2 26-27-15,1 32-10 16,-7 48-33 0</inkml:trace>
  <inkml:trace contextRef="#ctx0" brushRef="#br0" timeOffset="6">2675 3348 132 0,'-32'6'49'0,"25"-12"-38"0,-5 6 6 0,5 0 1 16,4 0-8-16,-3-3-3 16,0-7 2-16,-1-2 2 15,1-7-6-15,3-13 8 0,3-13 4 16,0-12 4-16,0-22 4 0,3-32 7 15,10-45 2-15,2-41-12 16,27-41-5-16,5-26-13 16,14-15-2-16,9 9-4 15,-1 19-2-15,-8 22 0 16,2 16 0-16,-12 26-4 16,-3 31 0-16,-10 29-3 15,-3 22 0-15,-13 26 3 16,0 18 3-16,-3 11 9 15,-6 8 5-15,-3 17-7 16,-1 3-2-16,4 12-1 16,0 1 2-16,-7 2-11 15,-3 4-6-15,3 3-13 16,1 0-5-16,-7 0-6 16,0 0-3-16,0 0 6 15,0 3-28-15,-7 10 7 16,1-4 22-16,-3 1 13 15</inkml:trace>
  <inkml:trace contextRef="#ctx0" brushRef="#br0" timeOffset="7">750 3211 84 0,'-7'-15'33'0,"1"11"-26"0,6-2 9 0,0 6 3 0,0 0 2 16,-6-3 2-16,6-4-1 16,0 1 12-1,12-7-6-15,7-12-14 16,-9-13 7-16,6-13 2 0,3-25 6 15,3-26 2-15,0-34-12 16,1-33-6-16,-4-37-13 16,-10-29-5-16,-9-13-24 15,-3 3-9-15,-22 20-9 16,-14 22-1-16,-15 31 10 16,-6 20 8-16,-16 31-2 15,3 22-28-15,0 29 4 16,9 20 26-16,7 24 15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30T17:27:58.229"/>
    </inkml:context>
    <inkml:brush xml:id="br0">
      <inkml:brushProperty name="width" value="0.15875" units="cm"/>
      <inkml:brushProperty name="height" value="0.15875" units="cm"/>
      <inkml:brushProperty name="color" value="#70AD47"/>
      <inkml:brushProperty name="fitToCurve" value="1"/>
    </inkml:brush>
  </inkml:definitions>
  <inkml:trace contextRef="#ctx0" brushRef="#br0">1252 3755 140 0,'-35'28'52'0,"31"-22"-41"0,4-6 7 15,0 0-2-15,0 0-9 16,0 0-4-16,10 0 2 16,3-6 1-16,3-10-2 15,3-9-3-15,3-13 0 0,-6-19-1 16,0-20 2-16,3-15 5 15,-13-19 6-15,-12-32 4 16,-13-25 2-16,-13-20 3 16,-19-31 3-16,-19-19-13 15,-28-7-5-15,-23 7-4 0,-9 0-3 16,-7 12 1-16,4 36-1 16,9 15-11-16,3 29-3 15,13 38-9-15,22 28-2 16,16 30-23-16,32 27-6 15,32 30-21 1</inkml:trace>
  <inkml:trace contextRef="#ctx0" brushRef="#br0" timeOffset="1">1353 3326 176 0,'-16'-7'68'0,"23"4"-52"0,-1-13 10 15,-3 7 1-15,10-17 0 16,0-15 3-16,2-19-10 15,8-39-4-15,2-28-9 16,-3-35-5-16,-6-35 1 0,6-38 0 0,1-22 1 16,2-29-13-16,10 13-4 15,3 19-10-15,13 28-2 16,0 23-7-16,9 25 0 16,1 32-56-1</inkml:trace>
  <inkml:trace contextRef="#ctx0" brushRef="#br0" timeOffset="2">1785 3494 148 0,'-51'-32'55'0,"20"4"-43"0,8-29 8 15,14 25 0-15,-10-13 5 0,3-21 5 16,-3-20-8-16,9-38 0 16,10-16-13-16,10-28-8 0,15-1-1 15,4-2 0-15,3-4 0 16,3 10 0-16,-1 0 2 16,1 22-19-16,0 13-6 15,-3 12-19-15,-3 23-9 16,-7 22-25-1</inkml:trace>
  <inkml:trace contextRef="#ctx0" brushRef="#br0" timeOffset="3">2201 3691 212 0,'-6'-13'82'0,"0"-38"-64"0,2-37 4 16,-2 43-1-16,0-12 0 16,-1-23 4-16,1-18-11 0,6-20-3 15,6-18-7-15,7-10-3 16,3-13 2-16,3 3-4 0,3-3 0 15,7 13-4-15,3 13-1 16,3 22 0-16,6 12 2 16,-6 14-7-16,3 18-3 15,-3 13-12-15,0 13-4 16,-7 15-26 0,1 10-53-16,0 16 16 15</inkml:trace>
  <inkml:trace contextRef="#ctx0" brushRef="#br0" timeOffset="4">1121 3427 164 0,'-6'16'63'0,"12"-13"-49"16,-3-6 11-16,-3 3 2 0,13-6-4 15,3-10-2-15,-3-9-9 16,3-10-3-16,3-16-5 15,-7-16-1-15,-2-9 1 0,-4-19-2 16,-12-23-2-16,-4-3 9 16,-15-12 4-16,-10 3 2 15,-16-4 4-15,-6-2-9 16,-16 9-3-16,-19 3-9 16,-7 22-1-16,-2 10-6 15,2 22-1-15,10 13-6 16,4 19-3-16,15 6-25 15,13 13-9-15,18 13-40 16</inkml:trace>
  <inkml:trace contextRef="#ctx0" brushRef="#br0" timeOffset="5">2201 3351 148 0,'-6'-6'57'0,"6"3"-44"0,6-13 1 16,-6 6-4-16,0-6-9 15,0-9-2-15,-6-10 2 16,0-13 1-16,-4-12 0 0,-9-26 9 0,-3-31 8 16,-7-26 1-16,-6-22 0 15,7-39-4-15,5-21 0 16,14-7-3-16,9-19 2 15,16 6-4-15,19 7-1 16,16 6-2-16,6 3 0 16,6 13-20-16,-2 35-9 15,2 23-27-15,1 31-10 16,-7 47-33 0</inkml:trace>
  <inkml:trace contextRef="#ctx0" brushRef="#br0" timeOffset="6">2675 3351 132 0,'-32'6'49'0,"25"-12"-38"0,-5 6 6 0,5 0 1 16,4 0-8-16,-3-6-3 16,0-4 2-16,-1 1 2 15,1-10-6-15,3-13 8 0,3-13 4 16,0-12 4-16,0-25 4 0,3-30 7 15,10-40 2-15,2-45-12 16,27-41-5-16,5-29-13 16,14-13-2-16,9 10-4 15,-1 23-2-15,-8 18 0 16,2 16 0-16,-12 26-4 16,-3 28 0-16,-10 32-3 15,-3 25 0-15,-13 20 3 16,0 21 3-16,-3 10 9 15,-6 13 5-15,-3 13-7 16,-1 3-2-16,4 12-1 16,0 1 2-16,-7 2-11 15,-3 4-6-15,3 3-13 16,1 0-5-16,-7 0-6 16,0 0-3-16,0 0 6 15,0 3-28-15,-7 7 7 16,1 3 22-16,-3-4 13 15</inkml:trace>
  <inkml:trace contextRef="#ctx0" brushRef="#br0" timeOffset="7">750 3215 84 0,'-7'-16'33'0,"1"9"-26"0,6 4 9 0,0 3 3 0,0 0 2 16,-6-6 2-16,6 3-1 16,0-4 12-1,12-9-6-15,7-9-14 16,-9-10 7-16,6-16 2 0,3-25 6 15,3-26 2-15,0-34-12 16,1-33-6-16,-4-37-13 16,-10-29-5-16,-9-16-24 15,-3 6-9-15,-22 23-9 16,-14 19-1-16,-15 31 10 16,-6 20 8-16,-16 28-2 15,3 28-28-15,0 23 4 16,9 23 26-16,7 24 15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DAE9-3A45-4A1A-86C7-7A1DBBC731A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FCED-A5BF-415B-9AE9-B25CE6CE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svg"/><Relationship Id="rId26" Type="http://schemas.openxmlformats.org/officeDocument/2006/relationships/customXml" Target="../ink/ink10.xml"/><Relationship Id="rId3" Type="http://schemas.openxmlformats.org/officeDocument/2006/relationships/image" Target="../media/image2.png"/><Relationship Id="rId21" Type="http://schemas.microsoft.com/office/2007/relationships/hdphoto" Target="../media/hdphoto1.wdp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11.png"/><Relationship Id="rId2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customXml" Target="../ink/ink4.xml"/><Relationship Id="rId24" Type="http://schemas.openxmlformats.org/officeDocument/2006/relationships/image" Target="../media/image13.svg"/><Relationship Id="rId32" Type="http://schemas.openxmlformats.org/officeDocument/2006/relationships/customXml" Target="../ink/ink12.xml"/><Relationship Id="rId5" Type="http://schemas.openxmlformats.org/officeDocument/2006/relationships/customXml" Target="../ink/ink1.xm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image" Target="../media/image15.png"/><Relationship Id="rId10" Type="http://schemas.openxmlformats.org/officeDocument/2006/relationships/image" Target="../media/image6.emf"/><Relationship Id="rId19" Type="http://schemas.openxmlformats.org/officeDocument/2006/relationships/customXml" Target="../ink/ink8.xml"/><Relationship Id="rId31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9.xml"/><Relationship Id="rId27" Type="http://schemas.openxmlformats.org/officeDocument/2006/relationships/customXml" Target="../ink/ink11.xm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>
            <a:extLst>
              <a:ext uri="{FF2B5EF4-FFF2-40B4-BE49-F238E27FC236}">
                <a16:creationId xmlns:a16="http://schemas.microsoft.com/office/drawing/2014/main" id="{D85F1EAB-9227-4EDB-9C26-B17A92E9B3ED}"/>
              </a:ext>
            </a:extLst>
          </p:cNvPr>
          <p:cNvSpPr/>
          <p:nvPr/>
        </p:nvSpPr>
        <p:spPr>
          <a:xfrm rot="6400562">
            <a:off x="-4850163" y="24652416"/>
            <a:ext cx="2904565" cy="2904565"/>
          </a:xfrm>
          <a:prstGeom prst="arc">
            <a:avLst>
              <a:gd name="adj1" fmla="val 17732933"/>
              <a:gd name="adj2" fmla="val 0"/>
            </a:avLst>
          </a:prstGeom>
          <a:ln w="57150" cap="rnd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43495-D817-4AA7-91AF-E2BBB64F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43" y="5592531"/>
            <a:ext cx="38727533" cy="20905591"/>
          </a:xfrm>
          <a:prstGeom prst="rect">
            <a:avLst/>
          </a:prstGeom>
        </p:spPr>
      </p:pic>
      <p:sp>
        <p:nvSpPr>
          <p:cNvPr id="6" name="Flowchart: Delay 7">
            <a:extLst>
              <a:ext uri="{FF2B5EF4-FFF2-40B4-BE49-F238E27FC236}">
                <a16:creationId xmlns:a16="http://schemas.microsoft.com/office/drawing/2014/main" id="{45509407-F1CB-49D9-AF0F-31E80456E3C4}"/>
              </a:ext>
            </a:extLst>
          </p:cNvPr>
          <p:cNvSpPr/>
          <p:nvPr/>
        </p:nvSpPr>
        <p:spPr>
          <a:xfrm rot="16200000">
            <a:off x="-990547" y="6013716"/>
            <a:ext cx="12395309" cy="26154257"/>
          </a:xfrm>
          <a:custGeom>
            <a:avLst/>
            <a:gdLst>
              <a:gd name="connsiteX0" fmla="*/ 0 w 3273669"/>
              <a:gd name="connsiteY0" fmla="*/ 0 h 8226611"/>
              <a:gd name="connsiteX1" fmla="*/ 1636835 w 3273669"/>
              <a:gd name="connsiteY1" fmla="*/ 0 h 8226611"/>
              <a:gd name="connsiteX2" fmla="*/ 3273670 w 3273669"/>
              <a:gd name="connsiteY2" fmla="*/ 4113306 h 8226611"/>
              <a:gd name="connsiteX3" fmla="*/ 1636835 w 3273669"/>
              <a:gd name="connsiteY3" fmla="*/ 8226612 h 8226611"/>
              <a:gd name="connsiteX4" fmla="*/ 0 w 3273669"/>
              <a:gd name="connsiteY4" fmla="*/ 8226611 h 8226611"/>
              <a:gd name="connsiteX5" fmla="*/ 0 w 3273669"/>
              <a:gd name="connsiteY5" fmla="*/ 0 h 8226611"/>
              <a:gd name="connsiteX0" fmla="*/ 0 w 3292433"/>
              <a:gd name="connsiteY0" fmla="*/ 0 h 8226611"/>
              <a:gd name="connsiteX1" fmla="*/ 1636835 w 3292433"/>
              <a:gd name="connsiteY1" fmla="*/ 0 h 8226611"/>
              <a:gd name="connsiteX2" fmla="*/ 3273670 w 3292433"/>
              <a:gd name="connsiteY2" fmla="*/ 4113306 h 8226611"/>
              <a:gd name="connsiteX3" fmla="*/ 2209403 w 3292433"/>
              <a:gd name="connsiteY3" fmla="*/ 8183883 h 8226611"/>
              <a:gd name="connsiteX4" fmla="*/ 0 w 3292433"/>
              <a:gd name="connsiteY4" fmla="*/ 8226611 h 8226611"/>
              <a:gd name="connsiteX5" fmla="*/ 0 w 3292433"/>
              <a:gd name="connsiteY5" fmla="*/ 0 h 8226611"/>
              <a:gd name="connsiteX0" fmla="*/ 0 w 3287337"/>
              <a:gd name="connsiteY0" fmla="*/ 0 h 8226611"/>
              <a:gd name="connsiteX1" fmla="*/ 1636835 w 3287337"/>
              <a:gd name="connsiteY1" fmla="*/ 0 h 8226611"/>
              <a:gd name="connsiteX2" fmla="*/ 3273670 w 3287337"/>
              <a:gd name="connsiteY2" fmla="*/ 4113306 h 8226611"/>
              <a:gd name="connsiteX3" fmla="*/ 2209403 w 3287337"/>
              <a:gd name="connsiteY3" fmla="*/ 8183883 h 8226611"/>
              <a:gd name="connsiteX4" fmla="*/ 0 w 3287337"/>
              <a:gd name="connsiteY4" fmla="*/ 8226611 h 8226611"/>
              <a:gd name="connsiteX5" fmla="*/ 0 w 3287337"/>
              <a:gd name="connsiteY5" fmla="*/ 0 h 8226611"/>
              <a:gd name="connsiteX0" fmla="*/ 0 w 3852696"/>
              <a:gd name="connsiteY0" fmla="*/ 26455 h 8253066"/>
              <a:gd name="connsiteX1" fmla="*/ 1636835 w 3852696"/>
              <a:gd name="connsiteY1" fmla="*/ 26455 h 8253066"/>
              <a:gd name="connsiteX2" fmla="*/ 3846239 w 3852696"/>
              <a:gd name="connsiteY2" fmla="*/ 1097458 h 8253066"/>
              <a:gd name="connsiteX3" fmla="*/ 2209403 w 3852696"/>
              <a:gd name="connsiteY3" fmla="*/ 8210338 h 8253066"/>
              <a:gd name="connsiteX4" fmla="*/ 0 w 3852696"/>
              <a:gd name="connsiteY4" fmla="*/ 8253066 h 8253066"/>
              <a:gd name="connsiteX5" fmla="*/ 0 w 3852696"/>
              <a:gd name="connsiteY5" fmla="*/ 26455 h 8253066"/>
              <a:gd name="connsiteX0" fmla="*/ 0 w 3854115"/>
              <a:gd name="connsiteY0" fmla="*/ 16175 h 8242786"/>
              <a:gd name="connsiteX1" fmla="*/ 1636835 w 3854115"/>
              <a:gd name="connsiteY1" fmla="*/ 16175 h 8242786"/>
              <a:gd name="connsiteX2" fmla="*/ 3846239 w 3854115"/>
              <a:gd name="connsiteY2" fmla="*/ 1087178 h 8242786"/>
              <a:gd name="connsiteX3" fmla="*/ 2209403 w 3854115"/>
              <a:gd name="connsiteY3" fmla="*/ 8200058 h 8242786"/>
              <a:gd name="connsiteX4" fmla="*/ 0 w 3854115"/>
              <a:gd name="connsiteY4" fmla="*/ 8242786 h 8242786"/>
              <a:gd name="connsiteX5" fmla="*/ 0 w 3854115"/>
              <a:gd name="connsiteY5" fmla="*/ 16175 h 8242786"/>
              <a:gd name="connsiteX0" fmla="*/ 0 w 3853795"/>
              <a:gd name="connsiteY0" fmla="*/ 11327 h 8237938"/>
              <a:gd name="connsiteX1" fmla="*/ 1636835 w 3853795"/>
              <a:gd name="connsiteY1" fmla="*/ 11327 h 8237938"/>
              <a:gd name="connsiteX2" fmla="*/ 3846239 w 3853795"/>
              <a:gd name="connsiteY2" fmla="*/ 1082330 h 8237938"/>
              <a:gd name="connsiteX3" fmla="*/ 2209403 w 3853795"/>
              <a:gd name="connsiteY3" fmla="*/ 8195210 h 8237938"/>
              <a:gd name="connsiteX4" fmla="*/ 0 w 3853795"/>
              <a:gd name="connsiteY4" fmla="*/ 8237938 h 8237938"/>
              <a:gd name="connsiteX5" fmla="*/ 0 w 3853795"/>
              <a:gd name="connsiteY5" fmla="*/ 11327 h 8237938"/>
              <a:gd name="connsiteX0" fmla="*/ 0 w 3887748"/>
              <a:gd name="connsiteY0" fmla="*/ 7971 h 8234582"/>
              <a:gd name="connsiteX1" fmla="*/ 1636835 w 3887748"/>
              <a:gd name="connsiteY1" fmla="*/ 7971 h 8234582"/>
              <a:gd name="connsiteX2" fmla="*/ 3880422 w 3887748"/>
              <a:gd name="connsiteY2" fmla="*/ 1104612 h 8234582"/>
              <a:gd name="connsiteX3" fmla="*/ 2209403 w 3887748"/>
              <a:gd name="connsiteY3" fmla="*/ 8191854 h 8234582"/>
              <a:gd name="connsiteX4" fmla="*/ 0 w 3887748"/>
              <a:gd name="connsiteY4" fmla="*/ 8234582 h 8234582"/>
              <a:gd name="connsiteX5" fmla="*/ 0 w 3887748"/>
              <a:gd name="connsiteY5" fmla="*/ 7971 h 8234582"/>
              <a:gd name="connsiteX0" fmla="*/ 0 w 3902227"/>
              <a:gd name="connsiteY0" fmla="*/ 7136 h 8233747"/>
              <a:gd name="connsiteX1" fmla="*/ 1636835 w 3902227"/>
              <a:gd name="connsiteY1" fmla="*/ 7136 h 8233747"/>
              <a:gd name="connsiteX2" fmla="*/ 3894995 w 3902227"/>
              <a:gd name="connsiteY2" fmla="*/ 1111064 h 8233747"/>
              <a:gd name="connsiteX3" fmla="*/ 2209403 w 3902227"/>
              <a:gd name="connsiteY3" fmla="*/ 8191019 h 8233747"/>
              <a:gd name="connsiteX4" fmla="*/ 0 w 3902227"/>
              <a:gd name="connsiteY4" fmla="*/ 8233747 h 8233747"/>
              <a:gd name="connsiteX5" fmla="*/ 0 w 3902227"/>
              <a:gd name="connsiteY5" fmla="*/ 7136 h 82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2227" h="8233747">
                <a:moveTo>
                  <a:pt x="0" y="7136"/>
                </a:moveTo>
                <a:lnTo>
                  <a:pt x="1636835" y="7136"/>
                </a:lnTo>
                <a:cubicBezTo>
                  <a:pt x="2540834" y="7136"/>
                  <a:pt x="3791020" y="-158913"/>
                  <a:pt x="3894995" y="1111064"/>
                </a:cubicBezTo>
                <a:cubicBezTo>
                  <a:pt x="3998970" y="2381041"/>
                  <a:pt x="2959578" y="6960425"/>
                  <a:pt x="2209403" y="8191019"/>
                </a:cubicBezTo>
                <a:lnTo>
                  <a:pt x="0" y="8233747"/>
                </a:lnTo>
                <a:lnTo>
                  <a:pt x="0" y="7136"/>
                </a:lnTo>
                <a:close/>
              </a:path>
            </a:pathLst>
          </a:custGeom>
          <a:pattFill prst="pct40">
            <a:fgClr>
              <a:schemeClr val="accent2">
                <a:lumMod val="20000"/>
                <a:lumOff val="80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E4FEA5-1226-465E-95EA-5A22C30F8D91}"/>
              </a:ext>
            </a:extLst>
          </p:cNvPr>
          <p:cNvGrpSpPr/>
          <p:nvPr/>
        </p:nvGrpSpPr>
        <p:grpSpPr>
          <a:xfrm>
            <a:off x="-2145903" y="14927615"/>
            <a:ext cx="21294127" cy="8676078"/>
            <a:chOff x="-1715264" y="2929541"/>
            <a:chExt cx="6629699" cy="2728742"/>
          </a:xfrm>
        </p:grpSpPr>
        <p:sp>
          <p:nvSpPr>
            <p:cNvPr id="52" name="Flowchart: Stored Data 15">
              <a:extLst>
                <a:ext uri="{FF2B5EF4-FFF2-40B4-BE49-F238E27FC236}">
                  <a16:creationId xmlns:a16="http://schemas.microsoft.com/office/drawing/2014/main" id="{A95D0033-05CF-4191-AE6B-A5C40B406C67}"/>
                </a:ext>
              </a:extLst>
            </p:cNvPr>
            <p:cNvSpPr/>
            <p:nvPr/>
          </p:nvSpPr>
          <p:spPr>
            <a:xfrm rot="17228970">
              <a:off x="20829" y="1292111"/>
              <a:ext cx="2728742" cy="600360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52 w 13597"/>
                <a:gd name="connsiteY0" fmla="*/ 0 h 11123"/>
                <a:gd name="connsiteX1" fmla="*/ 13597 w 13597"/>
                <a:gd name="connsiteY1" fmla="*/ 1123 h 11123"/>
                <a:gd name="connsiteX2" fmla="*/ 11930 w 13597"/>
                <a:gd name="connsiteY2" fmla="*/ 6123 h 11123"/>
                <a:gd name="connsiteX3" fmla="*/ 13597 w 13597"/>
                <a:gd name="connsiteY3" fmla="*/ 11123 h 11123"/>
                <a:gd name="connsiteX4" fmla="*/ 5264 w 13597"/>
                <a:gd name="connsiteY4" fmla="*/ 11123 h 11123"/>
                <a:gd name="connsiteX5" fmla="*/ 3597 w 13597"/>
                <a:gd name="connsiteY5" fmla="*/ 6123 h 11123"/>
                <a:gd name="connsiteX6" fmla="*/ 152 w 13597"/>
                <a:gd name="connsiteY6" fmla="*/ 0 h 11123"/>
                <a:gd name="connsiteX0" fmla="*/ 124 w 14688"/>
                <a:gd name="connsiteY0" fmla="*/ 0 h 14757"/>
                <a:gd name="connsiteX1" fmla="*/ 14688 w 14688"/>
                <a:gd name="connsiteY1" fmla="*/ 4757 h 14757"/>
                <a:gd name="connsiteX2" fmla="*/ 13021 w 14688"/>
                <a:gd name="connsiteY2" fmla="*/ 9757 h 14757"/>
                <a:gd name="connsiteX3" fmla="*/ 14688 w 14688"/>
                <a:gd name="connsiteY3" fmla="*/ 14757 h 14757"/>
                <a:gd name="connsiteX4" fmla="*/ 6355 w 14688"/>
                <a:gd name="connsiteY4" fmla="*/ 14757 h 14757"/>
                <a:gd name="connsiteX5" fmla="*/ 4688 w 14688"/>
                <a:gd name="connsiteY5" fmla="*/ 9757 h 14757"/>
                <a:gd name="connsiteX6" fmla="*/ 124 w 14688"/>
                <a:gd name="connsiteY6" fmla="*/ 0 h 14757"/>
                <a:gd name="connsiteX0" fmla="*/ 124 w 14688"/>
                <a:gd name="connsiteY0" fmla="*/ 0 h 14757"/>
                <a:gd name="connsiteX1" fmla="*/ 14688 w 14688"/>
                <a:gd name="connsiteY1" fmla="*/ 4757 h 14757"/>
                <a:gd name="connsiteX2" fmla="*/ 13711 w 14688"/>
                <a:gd name="connsiteY2" fmla="*/ 9861 h 14757"/>
                <a:gd name="connsiteX3" fmla="*/ 14688 w 14688"/>
                <a:gd name="connsiteY3" fmla="*/ 14757 h 14757"/>
                <a:gd name="connsiteX4" fmla="*/ 6355 w 14688"/>
                <a:gd name="connsiteY4" fmla="*/ 14757 h 14757"/>
                <a:gd name="connsiteX5" fmla="*/ 4688 w 14688"/>
                <a:gd name="connsiteY5" fmla="*/ 9757 h 14757"/>
                <a:gd name="connsiteX6" fmla="*/ 124 w 14688"/>
                <a:gd name="connsiteY6" fmla="*/ 0 h 14757"/>
                <a:gd name="connsiteX0" fmla="*/ 124 w 14882"/>
                <a:gd name="connsiteY0" fmla="*/ 0 h 14757"/>
                <a:gd name="connsiteX1" fmla="*/ 14882 w 14882"/>
                <a:gd name="connsiteY1" fmla="*/ 4693 h 14757"/>
                <a:gd name="connsiteX2" fmla="*/ 13711 w 14882"/>
                <a:gd name="connsiteY2" fmla="*/ 9861 h 14757"/>
                <a:gd name="connsiteX3" fmla="*/ 14688 w 14882"/>
                <a:gd name="connsiteY3" fmla="*/ 14757 h 14757"/>
                <a:gd name="connsiteX4" fmla="*/ 6355 w 14882"/>
                <a:gd name="connsiteY4" fmla="*/ 14757 h 14757"/>
                <a:gd name="connsiteX5" fmla="*/ 4688 w 14882"/>
                <a:gd name="connsiteY5" fmla="*/ 9757 h 14757"/>
                <a:gd name="connsiteX6" fmla="*/ 124 w 14882"/>
                <a:gd name="connsiteY6" fmla="*/ 0 h 14757"/>
                <a:gd name="connsiteX0" fmla="*/ 137 w 14895"/>
                <a:gd name="connsiteY0" fmla="*/ 0 h 14757"/>
                <a:gd name="connsiteX1" fmla="*/ 14895 w 14895"/>
                <a:gd name="connsiteY1" fmla="*/ 4693 h 14757"/>
                <a:gd name="connsiteX2" fmla="*/ 13724 w 14895"/>
                <a:gd name="connsiteY2" fmla="*/ 9861 h 14757"/>
                <a:gd name="connsiteX3" fmla="*/ 14701 w 14895"/>
                <a:gd name="connsiteY3" fmla="*/ 14757 h 14757"/>
                <a:gd name="connsiteX4" fmla="*/ 9326 w 14895"/>
                <a:gd name="connsiteY4" fmla="*/ 14192 h 14757"/>
                <a:gd name="connsiteX5" fmla="*/ 4701 w 14895"/>
                <a:gd name="connsiteY5" fmla="*/ 9757 h 14757"/>
                <a:gd name="connsiteX6" fmla="*/ 137 w 14895"/>
                <a:gd name="connsiteY6" fmla="*/ 0 h 14757"/>
                <a:gd name="connsiteX0" fmla="*/ 113 w 16035"/>
                <a:gd name="connsiteY0" fmla="*/ 0 h 18573"/>
                <a:gd name="connsiteX1" fmla="*/ 16035 w 16035"/>
                <a:gd name="connsiteY1" fmla="*/ 8509 h 18573"/>
                <a:gd name="connsiteX2" fmla="*/ 14864 w 16035"/>
                <a:gd name="connsiteY2" fmla="*/ 13677 h 18573"/>
                <a:gd name="connsiteX3" fmla="*/ 15841 w 16035"/>
                <a:gd name="connsiteY3" fmla="*/ 18573 h 18573"/>
                <a:gd name="connsiteX4" fmla="*/ 10466 w 16035"/>
                <a:gd name="connsiteY4" fmla="*/ 18008 h 18573"/>
                <a:gd name="connsiteX5" fmla="*/ 5841 w 16035"/>
                <a:gd name="connsiteY5" fmla="*/ 13573 h 18573"/>
                <a:gd name="connsiteX6" fmla="*/ 113 w 16035"/>
                <a:gd name="connsiteY6" fmla="*/ 0 h 18573"/>
                <a:gd name="connsiteX0" fmla="*/ 104 w 16629"/>
                <a:gd name="connsiteY0" fmla="*/ 0 h 22105"/>
                <a:gd name="connsiteX1" fmla="*/ 16629 w 16629"/>
                <a:gd name="connsiteY1" fmla="*/ 12041 h 22105"/>
                <a:gd name="connsiteX2" fmla="*/ 15458 w 16629"/>
                <a:gd name="connsiteY2" fmla="*/ 17209 h 22105"/>
                <a:gd name="connsiteX3" fmla="*/ 16435 w 16629"/>
                <a:gd name="connsiteY3" fmla="*/ 22105 h 22105"/>
                <a:gd name="connsiteX4" fmla="*/ 11060 w 16629"/>
                <a:gd name="connsiteY4" fmla="*/ 21540 h 22105"/>
                <a:gd name="connsiteX5" fmla="*/ 6435 w 16629"/>
                <a:gd name="connsiteY5" fmla="*/ 17105 h 22105"/>
                <a:gd name="connsiteX6" fmla="*/ 104 w 16629"/>
                <a:gd name="connsiteY6" fmla="*/ 0 h 22105"/>
                <a:gd name="connsiteX0" fmla="*/ 104 w 16629"/>
                <a:gd name="connsiteY0" fmla="*/ 0 h 21899"/>
                <a:gd name="connsiteX1" fmla="*/ 16629 w 16629"/>
                <a:gd name="connsiteY1" fmla="*/ 12041 h 21899"/>
                <a:gd name="connsiteX2" fmla="*/ 15458 w 16629"/>
                <a:gd name="connsiteY2" fmla="*/ 17209 h 21899"/>
                <a:gd name="connsiteX3" fmla="*/ 15975 w 16629"/>
                <a:gd name="connsiteY3" fmla="*/ 21899 h 21899"/>
                <a:gd name="connsiteX4" fmla="*/ 11060 w 16629"/>
                <a:gd name="connsiteY4" fmla="*/ 21540 h 21899"/>
                <a:gd name="connsiteX5" fmla="*/ 6435 w 16629"/>
                <a:gd name="connsiteY5" fmla="*/ 17105 h 21899"/>
                <a:gd name="connsiteX6" fmla="*/ 104 w 16629"/>
                <a:gd name="connsiteY6" fmla="*/ 0 h 21899"/>
                <a:gd name="connsiteX0" fmla="*/ 104 w 16629"/>
                <a:gd name="connsiteY0" fmla="*/ 0 h 22084"/>
                <a:gd name="connsiteX1" fmla="*/ 16629 w 16629"/>
                <a:gd name="connsiteY1" fmla="*/ 12041 h 22084"/>
                <a:gd name="connsiteX2" fmla="*/ 15458 w 16629"/>
                <a:gd name="connsiteY2" fmla="*/ 17209 h 22084"/>
                <a:gd name="connsiteX3" fmla="*/ 15953 w 16629"/>
                <a:gd name="connsiteY3" fmla="*/ 22084 h 22084"/>
                <a:gd name="connsiteX4" fmla="*/ 11060 w 16629"/>
                <a:gd name="connsiteY4" fmla="*/ 21540 h 22084"/>
                <a:gd name="connsiteX5" fmla="*/ 6435 w 16629"/>
                <a:gd name="connsiteY5" fmla="*/ 17105 h 22084"/>
                <a:gd name="connsiteX6" fmla="*/ 104 w 16629"/>
                <a:gd name="connsiteY6" fmla="*/ 0 h 22084"/>
                <a:gd name="connsiteX0" fmla="*/ 1339 w 17864"/>
                <a:gd name="connsiteY0" fmla="*/ 0 h 22084"/>
                <a:gd name="connsiteX1" fmla="*/ 17864 w 17864"/>
                <a:gd name="connsiteY1" fmla="*/ 12041 h 22084"/>
                <a:gd name="connsiteX2" fmla="*/ 16693 w 17864"/>
                <a:gd name="connsiteY2" fmla="*/ 17209 h 22084"/>
                <a:gd name="connsiteX3" fmla="*/ 17188 w 17864"/>
                <a:gd name="connsiteY3" fmla="*/ 22084 h 22084"/>
                <a:gd name="connsiteX4" fmla="*/ 12295 w 17864"/>
                <a:gd name="connsiteY4" fmla="*/ 21540 h 22084"/>
                <a:gd name="connsiteX5" fmla="*/ 910 w 17864"/>
                <a:gd name="connsiteY5" fmla="*/ 5178 h 22084"/>
                <a:gd name="connsiteX6" fmla="*/ 1339 w 17864"/>
                <a:gd name="connsiteY6" fmla="*/ 0 h 22084"/>
                <a:gd name="connsiteX0" fmla="*/ 2317 w 18842"/>
                <a:gd name="connsiteY0" fmla="*/ 40 h 22124"/>
                <a:gd name="connsiteX1" fmla="*/ 18842 w 18842"/>
                <a:gd name="connsiteY1" fmla="*/ 12081 h 22124"/>
                <a:gd name="connsiteX2" fmla="*/ 17671 w 18842"/>
                <a:gd name="connsiteY2" fmla="*/ 17249 h 22124"/>
                <a:gd name="connsiteX3" fmla="*/ 18166 w 18842"/>
                <a:gd name="connsiteY3" fmla="*/ 22124 h 22124"/>
                <a:gd name="connsiteX4" fmla="*/ 13273 w 18842"/>
                <a:gd name="connsiteY4" fmla="*/ 21580 h 22124"/>
                <a:gd name="connsiteX5" fmla="*/ 637 w 18842"/>
                <a:gd name="connsiteY5" fmla="*/ 3011 h 22124"/>
                <a:gd name="connsiteX6" fmla="*/ 2317 w 18842"/>
                <a:gd name="connsiteY6" fmla="*/ 40 h 22124"/>
                <a:gd name="connsiteX0" fmla="*/ 2317 w 18842"/>
                <a:gd name="connsiteY0" fmla="*/ 350 h 22434"/>
                <a:gd name="connsiteX1" fmla="*/ 18842 w 18842"/>
                <a:gd name="connsiteY1" fmla="*/ 12391 h 22434"/>
                <a:gd name="connsiteX2" fmla="*/ 17671 w 18842"/>
                <a:gd name="connsiteY2" fmla="*/ 17559 h 22434"/>
                <a:gd name="connsiteX3" fmla="*/ 18166 w 18842"/>
                <a:gd name="connsiteY3" fmla="*/ 22434 h 22434"/>
                <a:gd name="connsiteX4" fmla="*/ 13273 w 18842"/>
                <a:gd name="connsiteY4" fmla="*/ 21890 h 22434"/>
                <a:gd name="connsiteX5" fmla="*/ 637 w 18842"/>
                <a:gd name="connsiteY5" fmla="*/ 3321 h 22434"/>
                <a:gd name="connsiteX6" fmla="*/ 2317 w 18842"/>
                <a:gd name="connsiteY6" fmla="*/ 350 h 22434"/>
                <a:gd name="connsiteX0" fmla="*/ 2317 w 18842"/>
                <a:gd name="connsiteY0" fmla="*/ 715 h 22799"/>
                <a:gd name="connsiteX1" fmla="*/ 18842 w 18842"/>
                <a:gd name="connsiteY1" fmla="*/ 12756 h 22799"/>
                <a:gd name="connsiteX2" fmla="*/ 17671 w 18842"/>
                <a:gd name="connsiteY2" fmla="*/ 17924 h 22799"/>
                <a:gd name="connsiteX3" fmla="*/ 18166 w 18842"/>
                <a:gd name="connsiteY3" fmla="*/ 22799 h 22799"/>
                <a:gd name="connsiteX4" fmla="*/ 13273 w 18842"/>
                <a:gd name="connsiteY4" fmla="*/ 22255 h 22799"/>
                <a:gd name="connsiteX5" fmla="*/ 637 w 18842"/>
                <a:gd name="connsiteY5" fmla="*/ 3686 h 22799"/>
                <a:gd name="connsiteX6" fmla="*/ 2317 w 18842"/>
                <a:gd name="connsiteY6" fmla="*/ 715 h 2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42" h="22799">
                  <a:moveTo>
                    <a:pt x="2317" y="715"/>
                  </a:moveTo>
                  <a:cubicBezTo>
                    <a:pt x="14665" y="-3567"/>
                    <a:pt x="16064" y="12756"/>
                    <a:pt x="18842" y="12756"/>
                  </a:cubicBezTo>
                  <a:cubicBezTo>
                    <a:pt x="17921" y="12756"/>
                    <a:pt x="17784" y="16250"/>
                    <a:pt x="17671" y="17924"/>
                  </a:cubicBezTo>
                  <a:cubicBezTo>
                    <a:pt x="17558" y="19598"/>
                    <a:pt x="17245" y="22799"/>
                    <a:pt x="18166" y="22799"/>
                  </a:cubicBezTo>
                  <a:lnTo>
                    <a:pt x="13273" y="22255"/>
                  </a:lnTo>
                  <a:cubicBezTo>
                    <a:pt x="12352" y="22255"/>
                    <a:pt x="2463" y="7276"/>
                    <a:pt x="637" y="3686"/>
                  </a:cubicBezTo>
                  <a:cubicBezTo>
                    <a:pt x="-1189" y="96"/>
                    <a:pt x="1396" y="715"/>
                    <a:pt x="2317" y="715"/>
                  </a:cubicBezTo>
                  <a:close/>
                </a:path>
              </a:pathLst>
            </a:custGeom>
            <a:solidFill>
              <a:srgbClr val="E7F3FD"/>
            </a:solidFill>
            <a:ln>
              <a:solidFill>
                <a:srgbClr val="E7F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6" dirty="0"/>
            </a:p>
          </p:txBody>
        </p:sp>
        <p:sp>
          <p:nvSpPr>
            <p:cNvPr id="53" name="Flowchart: Stored Data 15">
              <a:extLst>
                <a:ext uri="{FF2B5EF4-FFF2-40B4-BE49-F238E27FC236}">
                  <a16:creationId xmlns:a16="http://schemas.microsoft.com/office/drawing/2014/main" id="{ED61BC86-697D-40BF-9FBE-AF49A21DD538}"/>
                </a:ext>
              </a:extLst>
            </p:cNvPr>
            <p:cNvSpPr/>
            <p:nvPr/>
          </p:nvSpPr>
          <p:spPr>
            <a:xfrm rot="17228970" flipV="1">
              <a:off x="814576" y="487608"/>
              <a:ext cx="1570019" cy="662969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52 w 13597"/>
                <a:gd name="connsiteY0" fmla="*/ 0 h 11123"/>
                <a:gd name="connsiteX1" fmla="*/ 13597 w 13597"/>
                <a:gd name="connsiteY1" fmla="*/ 1123 h 11123"/>
                <a:gd name="connsiteX2" fmla="*/ 11930 w 13597"/>
                <a:gd name="connsiteY2" fmla="*/ 6123 h 11123"/>
                <a:gd name="connsiteX3" fmla="*/ 13597 w 13597"/>
                <a:gd name="connsiteY3" fmla="*/ 11123 h 11123"/>
                <a:gd name="connsiteX4" fmla="*/ 5264 w 13597"/>
                <a:gd name="connsiteY4" fmla="*/ 11123 h 11123"/>
                <a:gd name="connsiteX5" fmla="*/ 3597 w 13597"/>
                <a:gd name="connsiteY5" fmla="*/ 6123 h 11123"/>
                <a:gd name="connsiteX6" fmla="*/ 152 w 13597"/>
                <a:gd name="connsiteY6" fmla="*/ 0 h 11123"/>
                <a:gd name="connsiteX0" fmla="*/ 124 w 14688"/>
                <a:gd name="connsiteY0" fmla="*/ 0 h 14757"/>
                <a:gd name="connsiteX1" fmla="*/ 14688 w 14688"/>
                <a:gd name="connsiteY1" fmla="*/ 4757 h 14757"/>
                <a:gd name="connsiteX2" fmla="*/ 13021 w 14688"/>
                <a:gd name="connsiteY2" fmla="*/ 9757 h 14757"/>
                <a:gd name="connsiteX3" fmla="*/ 14688 w 14688"/>
                <a:gd name="connsiteY3" fmla="*/ 14757 h 14757"/>
                <a:gd name="connsiteX4" fmla="*/ 6355 w 14688"/>
                <a:gd name="connsiteY4" fmla="*/ 14757 h 14757"/>
                <a:gd name="connsiteX5" fmla="*/ 4688 w 14688"/>
                <a:gd name="connsiteY5" fmla="*/ 9757 h 14757"/>
                <a:gd name="connsiteX6" fmla="*/ 124 w 14688"/>
                <a:gd name="connsiteY6" fmla="*/ 0 h 14757"/>
                <a:gd name="connsiteX0" fmla="*/ 124 w 14688"/>
                <a:gd name="connsiteY0" fmla="*/ 0 h 14757"/>
                <a:gd name="connsiteX1" fmla="*/ 14688 w 14688"/>
                <a:gd name="connsiteY1" fmla="*/ 4757 h 14757"/>
                <a:gd name="connsiteX2" fmla="*/ 13711 w 14688"/>
                <a:gd name="connsiteY2" fmla="*/ 9861 h 14757"/>
                <a:gd name="connsiteX3" fmla="*/ 14688 w 14688"/>
                <a:gd name="connsiteY3" fmla="*/ 14757 h 14757"/>
                <a:gd name="connsiteX4" fmla="*/ 6355 w 14688"/>
                <a:gd name="connsiteY4" fmla="*/ 14757 h 14757"/>
                <a:gd name="connsiteX5" fmla="*/ 4688 w 14688"/>
                <a:gd name="connsiteY5" fmla="*/ 9757 h 14757"/>
                <a:gd name="connsiteX6" fmla="*/ 124 w 14688"/>
                <a:gd name="connsiteY6" fmla="*/ 0 h 14757"/>
                <a:gd name="connsiteX0" fmla="*/ 124 w 14882"/>
                <a:gd name="connsiteY0" fmla="*/ 0 h 14757"/>
                <a:gd name="connsiteX1" fmla="*/ 14882 w 14882"/>
                <a:gd name="connsiteY1" fmla="*/ 4693 h 14757"/>
                <a:gd name="connsiteX2" fmla="*/ 13711 w 14882"/>
                <a:gd name="connsiteY2" fmla="*/ 9861 h 14757"/>
                <a:gd name="connsiteX3" fmla="*/ 14688 w 14882"/>
                <a:gd name="connsiteY3" fmla="*/ 14757 h 14757"/>
                <a:gd name="connsiteX4" fmla="*/ 6355 w 14882"/>
                <a:gd name="connsiteY4" fmla="*/ 14757 h 14757"/>
                <a:gd name="connsiteX5" fmla="*/ 4688 w 14882"/>
                <a:gd name="connsiteY5" fmla="*/ 9757 h 14757"/>
                <a:gd name="connsiteX6" fmla="*/ 124 w 14882"/>
                <a:gd name="connsiteY6" fmla="*/ 0 h 14757"/>
                <a:gd name="connsiteX0" fmla="*/ 137 w 14895"/>
                <a:gd name="connsiteY0" fmla="*/ 0 h 14757"/>
                <a:gd name="connsiteX1" fmla="*/ 14895 w 14895"/>
                <a:gd name="connsiteY1" fmla="*/ 4693 h 14757"/>
                <a:gd name="connsiteX2" fmla="*/ 13724 w 14895"/>
                <a:gd name="connsiteY2" fmla="*/ 9861 h 14757"/>
                <a:gd name="connsiteX3" fmla="*/ 14701 w 14895"/>
                <a:gd name="connsiteY3" fmla="*/ 14757 h 14757"/>
                <a:gd name="connsiteX4" fmla="*/ 9326 w 14895"/>
                <a:gd name="connsiteY4" fmla="*/ 14192 h 14757"/>
                <a:gd name="connsiteX5" fmla="*/ 4701 w 14895"/>
                <a:gd name="connsiteY5" fmla="*/ 9757 h 14757"/>
                <a:gd name="connsiteX6" fmla="*/ 137 w 14895"/>
                <a:gd name="connsiteY6" fmla="*/ 0 h 14757"/>
                <a:gd name="connsiteX0" fmla="*/ 113 w 16035"/>
                <a:gd name="connsiteY0" fmla="*/ 0 h 18573"/>
                <a:gd name="connsiteX1" fmla="*/ 16035 w 16035"/>
                <a:gd name="connsiteY1" fmla="*/ 8509 h 18573"/>
                <a:gd name="connsiteX2" fmla="*/ 14864 w 16035"/>
                <a:gd name="connsiteY2" fmla="*/ 13677 h 18573"/>
                <a:gd name="connsiteX3" fmla="*/ 15841 w 16035"/>
                <a:gd name="connsiteY3" fmla="*/ 18573 h 18573"/>
                <a:gd name="connsiteX4" fmla="*/ 10466 w 16035"/>
                <a:gd name="connsiteY4" fmla="*/ 18008 h 18573"/>
                <a:gd name="connsiteX5" fmla="*/ 5841 w 16035"/>
                <a:gd name="connsiteY5" fmla="*/ 13573 h 18573"/>
                <a:gd name="connsiteX6" fmla="*/ 113 w 16035"/>
                <a:gd name="connsiteY6" fmla="*/ 0 h 18573"/>
                <a:gd name="connsiteX0" fmla="*/ 113 w 16035"/>
                <a:gd name="connsiteY0" fmla="*/ 0 h 18573"/>
                <a:gd name="connsiteX1" fmla="*/ 16035 w 16035"/>
                <a:gd name="connsiteY1" fmla="*/ 8509 h 18573"/>
                <a:gd name="connsiteX2" fmla="*/ 13306 w 16035"/>
                <a:gd name="connsiteY2" fmla="*/ 13799 h 18573"/>
                <a:gd name="connsiteX3" fmla="*/ 15841 w 16035"/>
                <a:gd name="connsiteY3" fmla="*/ 18573 h 18573"/>
                <a:gd name="connsiteX4" fmla="*/ 10466 w 16035"/>
                <a:gd name="connsiteY4" fmla="*/ 18008 h 18573"/>
                <a:gd name="connsiteX5" fmla="*/ 5841 w 16035"/>
                <a:gd name="connsiteY5" fmla="*/ 13573 h 18573"/>
                <a:gd name="connsiteX6" fmla="*/ 113 w 16035"/>
                <a:gd name="connsiteY6" fmla="*/ 0 h 18573"/>
                <a:gd name="connsiteX0" fmla="*/ 113 w 16035"/>
                <a:gd name="connsiteY0" fmla="*/ 0 h 20630"/>
                <a:gd name="connsiteX1" fmla="*/ 16035 w 16035"/>
                <a:gd name="connsiteY1" fmla="*/ 8509 h 20630"/>
                <a:gd name="connsiteX2" fmla="*/ 13306 w 16035"/>
                <a:gd name="connsiteY2" fmla="*/ 13799 h 20630"/>
                <a:gd name="connsiteX3" fmla="*/ 13436 w 16035"/>
                <a:gd name="connsiteY3" fmla="*/ 20630 h 20630"/>
                <a:gd name="connsiteX4" fmla="*/ 10466 w 16035"/>
                <a:gd name="connsiteY4" fmla="*/ 18008 h 20630"/>
                <a:gd name="connsiteX5" fmla="*/ 5841 w 16035"/>
                <a:gd name="connsiteY5" fmla="*/ 13573 h 20630"/>
                <a:gd name="connsiteX6" fmla="*/ 113 w 16035"/>
                <a:gd name="connsiteY6" fmla="*/ 0 h 20630"/>
                <a:gd name="connsiteX0" fmla="*/ 113 w 16035"/>
                <a:gd name="connsiteY0" fmla="*/ 0 h 20630"/>
                <a:gd name="connsiteX1" fmla="*/ 16035 w 16035"/>
                <a:gd name="connsiteY1" fmla="*/ 8509 h 20630"/>
                <a:gd name="connsiteX2" fmla="*/ 13536 w 16035"/>
                <a:gd name="connsiteY2" fmla="*/ 13908 h 20630"/>
                <a:gd name="connsiteX3" fmla="*/ 13436 w 16035"/>
                <a:gd name="connsiteY3" fmla="*/ 20630 h 20630"/>
                <a:gd name="connsiteX4" fmla="*/ 10466 w 16035"/>
                <a:gd name="connsiteY4" fmla="*/ 18008 h 20630"/>
                <a:gd name="connsiteX5" fmla="*/ 5841 w 16035"/>
                <a:gd name="connsiteY5" fmla="*/ 13573 h 20630"/>
                <a:gd name="connsiteX6" fmla="*/ 113 w 16035"/>
                <a:gd name="connsiteY6" fmla="*/ 0 h 20630"/>
                <a:gd name="connsiteX0" fmla="*/ 4295 w 10195"/>
                <a:gd name="connsiteY0" fmla="*/ 0 h 26023"/>
                <a:gd name="connsiteX1" fmla="*/ 10195 w 10195"/>
                <a:gd name="connsiteY1" fmla="*/ 13902 h 26023"/>
                <a:gd name="connsiteX2" fmla="*/ 7696 w 10195"/>
                <a:gd name="connsiteY2" fmla="*/ 19301 h 26023"/>
                <a:gd name="connsiteX3" fmla="*/ 7596 w 10195"/>
                <a:gd name="connsiteY3" fmla="*/ 26023 h 26023"/>
                <a:gd name="connsiteX4" fmla="*/ 4626 w 10195"/>
                <a:gd name="connsiteY4" fmla="*/ 23401 h 26023"/>
                <a:gd name="connsiteX5" fmla="*/ 1 w 10195"/>
                <a:gd name="connsiteY5" fmla="*/ 18966 h 26023"/>
                <a:gd name="connsiteX6" fmla="*/ 4295 w 10195"/>
                <a:gd name="connsiteY6" fmla="*/ 0 h 26023"/>
                <a:gd name="connsiteX0" fmla="*/ 4941 w 10841"/>
                <a:gd name="connsiteY0" fmla="*/ 0 h 26023"/>
                <a:gd name="connsiteX1" fmla="*/ 10841 w 10841"/>
                <a:gd name="connsiteY1" fmla="*/ 13902 h 26023"/>
                <a:gd name="connsiteX2" fmla="*/ 8342 w 10841"/>
                <a:gd name="connsiteY2" fmla="*/ 19301 h 26023"/>
                <a:gd name="connsiteX3" fmla="*/ 8242 w 10841"/>
                <a:gd name="connsiteY3" fmla="*/ 26023 h 26023"/>
                <a:gd name="connsiteX4" fmla="*/ 595 w 10841"/>
                <a:gd name="connsiteY4" fmla="*/ 25518 h 26023"/>
                <a:gd name="connsiteX5" fmla="*/ 647 w 10841"/>
                <a:gd name="connsiteY5" fmla="*/ 18966 h 26023"/>
                <a:gd name="connsiteX6" fmla="*/ 4941 w 10841"/>
                <a:gd name="connsiteY6" fmla="*/ 0 h 26023"/>
                <a:gd name="connsiteX0" fmla="*/ 4941 w 10841"/>
                <a:gd name="connsiteY0" fmla="*/ 0 h 26823"/>
                <a:gd name="connsiteX1" fmla="*/ 10841 w 10841"/>
                <a:gd name="connsiteY1" fmla="*/ 13902 h 26823"/>
                <a:gd name="connsiteX2" fmla="*/ 8342 w 10841"/>
                <a:gd name="connsiteY2" fmla="*/ 19301 h 26823"/>
                <a:gd name="connsiteX3" fmla="*/ 7816 w 10841"/>
                <a:gd name="connsiteY3" fmla="*/ 26823 h 26823"/>
                <a:gd name="connsiteX4" fmla="*/ 595 w 10841"/>
                <a:gd name="connsiteY4" fmla="*/ 25518 h 26823"/>
                <a:gd name="connsiteX5" fmla="*/ 647 w 10841"/>
                <a:gd name="connsiteY5" fmla="*/ 18966 h 26823"/>
                <a:gd name="connsiteX6" fmla="*/ 4941 w 10841"/>
                <a:gd name="connsiteY6" fmla="*/ 0 h 26823"/>
                <a:gd name="connsiteX0" fmla="*/ 4941 w 10841"/>
                <a:gd name="connsiteY0" fmla="*/ 0 h 26823"/>
                <a:gd name="connsiteX1" fmla="*/ 10841 w 10841"/>
                <a:gd name="connsiteY1" fmla="*/ 13902 h 26823"/>
                <a:gd name="connsiteX2" fmla="*/ 8342 w 10841"/>
                <a:gd name="connsiteY2" fmla="*/ 19301 h 26823"/>
                <a:gd name="connsiteX3" fmla="*/ 7517 w 10841"/>
                <a:gd name="connsiteY3" fmla="*/ 23130 h 26823"/>
                <a:gd name="connsiteX4" fmla="*/ 7816 w 10841"/>
                <a:gd name="connsiteY4" fmla="*/ 26823 h 26823"/>
                <a:gd name="connsiteX5" fmla="*/ 595 w 10841"/>
                <a:gd name="connsiteY5" fmla="*/ 25518 h 26823"/>
                <a:gd name="connsiteX6" fmla="*/ 647 w 10841"/>
                <a:gd name="connsiteY6" fmla="*/ 18966 h 26823"/>
                <a:gd name="connsiteX7" fmla="*/ 4941 w 10841"/>
                <a:gd name="connsiteY7" fmla="*/ 0 h 26823"/>
                <a:gd name="connsiteX0" fmla="*/ 4941 w 10841"/>
                <a:gd name="connsiteY0" fmla="*/ 0 h 26823"/>
                <a:gd name="connsiteX1" fmla="*/ 10841 w 10841"/>
                <a:gd name="connsiteY1" fmla="*/ 13902 h 26823"/>
                <a:gd name="connsiteX2" fmla="*/ 8342 w 10841"/>
                <a:gd name="connsiteY2" fmla="*/ 19301 h 26823"/>
                <a:gd name="connsiteX3" fmla="*/ 8517 w 10841"/>
                <a:gd name="connsiteY3" fmla="*/ 20186 h 26823"/>
                <a:gd name="connsiteX4" fmla="*/ 7816 w 10841"/>
                <a:gd name="connsiteY4" fmla="*/ 26823 h 26823"/>
                <a:gd name="connsiteX5" fmla="*/ 595 w 10841"/>
                <a:gd name="connsiteY5" fmla="*/ 25518 h 26823"/>
                <a:gd name="connsiteX6" fmla="*/ 647 w 10841"/>
                <a:gd name="connsiteY6" fmla="*/ 18966 h 26823"/>
                <a:gd name="connsiteX7" fmla="*/ 4941 w 10841"/>
                <a:gd name="connsiteY7" fmla="*/ 0 h 26823"/>
                <a:gd name="connsiteX0" fmla="*/ 4941 w 10841"/>
                <a:gd name="connsiteY0" fmla="*/ 0 h 26823"/>
                <a:gd name="connsiteX1" fmla="*/ 10841 w 10841"/>
                <a:gd name="connsiteY1" fmla="*/ 13902 h 26823"/>
                <a:gd name="connsiteX2" fmla="*/ 8342 w 10841"/>
                <a:gd name="connsiteY2" fmla="*/ 19301 h 26823"/>
                <a:gd name="connsiteX3" fmla="*/ 8240 w 10841"/>
                <a:gd name="connsiteY3" fmla="*/ 23369 h 26823"/>
                <a:gd name="connsiteX4" fmla="*/ 7816 w 10841"/>
                <a:gd name="connsiteY4" fmla="*/ 26823 h 26823"/>
                <a:gd name="connsiteX5" fmla="*/ 595 w 10841"/>
                <a:gd name="connsiteY5" fmla="*/ 25518 h 26823"/>
                <a:gd name="connsiteX6" fmla="*/ 647 w 10841"/>
                <a:gd name="connsiteY6" fmla="*/ 18966 h 26823"/>
                <a:gd name="connsiteX7" fmla="*/ 4941 w 10841"/>
                <a:gd name="connsiteY7" fmla="*/ 0 h 26823"/>
                <a:gd name="connsiteX0" fmla="*/ 4941 w 10841"/>
                <a:gd name="connsiteY0" fmla="*/ 0 h 26823"/>
                <a:gd name="connsiteX1" fmla="*/ 10841 w 10841"/>
                <a:gd name="connsiteY1" fmla="*/ 13902 h 26823"/>
                <a:gd name="connsiteX2" fmla="*/ 8342 w 10841"/>
                <a:gd name="connsiteY2" fmla="*/ 19301 h 26823"/>
                <a:gd name="connsiteX3" fmla="*/ 8240 w 10841"/>
                <a:gd name="connsiteY3" fmla="*/ 23369 h 26823"/>
                <a:gd name="connsiteX4" fmla="*/ 7816 w 10841"/>
                <a:gd name="connsiteY4" fmla="*/ 26823 h 26823"/>
                <a:gd name="connsiteX5" fmla="*/ 595 w 10841"/>
                <a:gd name="connsiteY5" fmla="*/ 25518 h 26823"/>
                <a:gd name="connsiteX6" fmla="*/ 647 w 10841"/>
                <a:gd name="connsiteY6" fmla="*/ 18966 h 26823"/>
                <a:gd name="connsiteX7" fmla="*/ 4941 w 10841"/>
                <a:gd name="connsiteY7" fmla="*/ 0 h 26823"/>
                <a:gd name="connsiteX0" fmla="*/ 4941 w 10841"/>
                <a:gd name="connsiteY0" fmla="*/ 0 h 26823"/>
                <a:gd name="connsiteX1" fmla="*/ 10841 w 10841"/>
                <a:gd name="connsiteY1" fmla="*/ 13902 h 26823"/>
                <a:gd name="connsiteX2" fmla="*/ 8342 w 10841"/>
                <a:gd name="connsiteY2" fmla="*/ 19301 h 26823"/>
                <a:gd name="connsiteX3" fmla="*/ 8240 w 10841"/>
                <a:gd name="connsiteY3" fmla="*/ 23369 h 26823"/>
                <a:gd name="connsiteX4" fmla="*/ 7816 w 10841"/>
                <a:gd name="connsiteY4" fmla="*/ 26823 h 26823"/>
                <a:gd name="connsiteX5" fmla="*/ 595 w 10841"/>
                <a:gd name="connsiteY5" fmla="*/ 25518 h 26823"/>
                <a:gd name="connsiteX6" fmla="*/ 647 w 10841"/>
                <a:gd name="connsiteY6" fmla="*/ 18966 h 26823"/>
                <a:gd name="connsiteX7" fmla="*/ 4941 w 10841"/>
                <a:gd name="connsiteY7" fmla="*/ 0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41" h="26823">
                  <a:moveTo>
                    <a:pt x="4941" y="0"/>
                  </a:moveTo>
                  <a:cubicBezTo>
                    <a:pt x="7719" y="0"/>
                    <a:pt x="8063" y="13902"/>
                    <a:pt x="10841" y="13902"/>
                  </a:cubicBezTo>
                  <a:cubicBezTo>
                    <a:pt x="9920" y="13902"/>
                    <a:pt x="8696" y="17161"/>
                    <a:pt x="8342" y="19301"/>
                  </a:cubicBezTo>
                  <a:cubicBezTo>
                    <a:pt x="7988" y="21441"/>
                    <a:pt x="8328" y="22115"/>
                    <a:pt x="8240" y="23369"/>
                  </a:cubicBezTo>
                  <a:cubicBezTo>
                    <a:pt x="8152" y="24623"/>
                    <a:pt x="8970" y="26425"/>
                    <a:pt x="7816" y="26823"/>
                  </a:cubicBezTo>
                  <a:cubicBezTo>
                    <a:pt x="5267" y="26655"/>
                    <a:pt x="3144" y="25686"/>
                    <a:pt x="595" y="25518"/>
                  </a:cubicBezTo>
                  <a:cubicBezTo>
                    <a:pt x="-326" y="25518"/>
                    <a:pt x="-77" y="23219"/>
                    <a:pt x="647" y="18966"/>
                  </a:cubicBezTo>
                  <a:cubicBezTo>
                    <a:pt x="1371" y="14713"/>
                    <a:pt x="4020" y="0"/>
                    <a:pt x="4941" y="0"/>
                  </a:cubicBezTo>
                  <a:close/>
                </a:path>
              </a:pathLst>
            </a:custGeom>
            <a:solidFill>
              <a:srgbClr val="E7F3FD"/>
            </a:solidFill>
            <a:ln>
              <a:solidFill>
                <a:srgbClr val="E7F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6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C4AE6F35-D397-49E2-9C2D-D6D8EE93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1674" y="19933777"/>
            <a:ext cx="27563111" cy="22994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AAFDB0-9BC5-41DB-8AEE-35FD9202A31E}"/>
              </a:ext>
            </a:extLst>
          </p:cNvPr>
          <p:cNvSpPr/>
          <p:nvPr/>
        </p:nvSpPr>
        <p:spPr>
          <a:xfrm>
            <a:off x="-9795623" y="32648276"/>
            <a:ext cx="16673705" cy="11602243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  <a:effectLst>
            <a:softEdge rad="990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83F64-648E-4AFF-B507-E9E7E5B41A08}"/>
              </a:ext>
            </a:extLst>
          </p:cNvPr>
          <p:cNvSpPr/>
          <p:nvPr/>
        </p:nvSpPr>
        <p:spPr>
          <a:xfrm>
            <a:off x="6160314" y="34005770"/>
            <a:ext cx="10139895" cy="695940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  <a:effectLst>
            <a:softEdge rad="990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1A0D9-31FB-479B-8C06-7F46A67B1010}"/>
              </a:ext>
            </a:extLst>
          </p:cNvPr>
          <p:cNvSpPr/>
          <p:nvPr/>
        </p:nvSpPr>
        <p:spPr>
          <a:xfrm>
            <a:off x="31574752" y="31949272"/>
            <a:ext cx="16673705" cy="11602243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  <a:effectLst>
            <a:softEdge rad="990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4A62-60A1-4C10-ACC7-4F027560B73E}"/>
              </a:ext>
            </a:extLst>
          </p:cNvPr>
          <p:cNvSpPr/>
          <p:nvPr/>
        </p:nvSpPr>
        <p:spPr>
          <a:xfrm>
            <a:off x="16300209" y="32145587"/>
            <a:ext cx="16673705" cy="11602243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  <a:effectLst>
            <a:softEdge rad="990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4" name="Flowchart: Stored Data 28">
            <a:extLst>
              <a:ext uri="{FF2B5EF4-FFF2-40B4-BE49-F238E27FC236}">
                <a16:creationId xmlns:a16="http://schemas.microsoft.com/office/drawing/2014/main" id="{A7C92428-E54F-40F0-A2FF-0E0CBC0A5C03}"/>
              </a:ext>
            </a:extLst>
          </p:cNvPr>
          <p:cNvSpPr/>
          <p:nvPr/>
        </p:nvSpPr>
        <p:spPr>
          <a:xfrm rot="14432472">
            <a:off x="33401017" y="7308427"/>
            <a:ext cx="14599227" cy="22103167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1 w 8454"/>
              <a:gd name="connsiteY0" fmla="*/ 0 h 10000"/>
              <a:gd name="connsiteX1" fmla="*/ 8454 w 8454"/>
              <a:gd name="connsiteY1" fmla="*/ 0 h 10000"/>
              <a:gd name="connsiteX2" fmla="*/ 6787 w 8454"/>
              <a:gd name="connsiteY2" fmla="*/ 5000 h 10000"/>
              <a:gd name="connsiteX3" fmla="*/ 8454 w 8454"/>
              <a:gd name="connsiteY3" fmla="*/ 10000 h 10000"/>
              <a:gd name="connsiteX4" fmla="*/ 121 w 8454"/>
              <a:gd name="connsiteY4" fmla="*/ 10000 h 10000"/>
              <a:gd name="connsiteX5" fmla="*/ 3862 w 8454"/>
              <a:gd name="connsiteY5" fmla="*/ 4331 h 10000"/>
              <a:gd name="connsiteX6" fmla="*/ 121 w 8454"/>
              <a:gd name="connsiteY6" fmla="*/ 0 h 10000"/>
              <a:gd name="connsiteX0" fmla="*/ 4164 w 10015"/>
              <a:gd name="connsiteY0" fmla="*/ 1298 h 10000"/>
              <a:gd name="connsiteX1" fmla="*/ 10015 w 10015"/>
              <a:gd name="connsiteY1" fmla="*/ 0 h 10000"/>
              <a:gd name="connsiteX2" fmla="*/ 8043 w 10015"/>
              <a:gd name="connsiteY2" fmla="*/ 5000 h 10000"/>
              <a:gd name="connsiteX3" fmla="*/ 10015 w 10015"/>
              <a:gd name="connsiteY3" fmla="*/ 10000 h 10000"/>
              <a:gd name="connsiteX4" fmla="*/ 158 w 10015"/>
              <a:gd name="connsiteY4" fmla="*/ 10000 h 10000"/>
              <a:gd name="connsiteX5" fmla="*/ 4583 w 10015"/>
              <a:gd name="connsiteY5" fmla="*/ 4331 h 10000"/>
              <a:gd name="connsiteX6" fmla="*/ 4164 w 10015"/>
              <a:gd name="connsiteY6" fmla="*/ 1298 h 10000"/>
              <a:gd name="connsiteX0" fmla="*/ 4332 w 10183"/>
              <a:gd name="connsiteY0" fmla="*/ 1298 h 10000"/>
              <a:gd name="connsiteX1" fmla="*/ 10183 w 10183"/>
              <a:gd name="connsiteY1" fmla="*/ 0 h 10000"/>
              <a:gd name="connsiteX2" fmla="*/ 8211 w 10183"/>
              <a:gd name="connsiteY2" fmla="*/ 5000 h 10000"/>
              <a:gd name="connsiteX3" fmla="*/ 10183 w 10183"/>
              <a:gd name="connsiteY3" fmla="*/ 10000 h 10000"/>
              <a:gd name="connsiteX4" fmla="*/ 326 w 10183"/>
              <a:gd name="connsiteY4" fmla="*/ 10000 h 10000"/>
              <a:gd name="connsiteX5" fmla="*/ 1832 w 10183"/>
              <a:gd name="connsiteY5" fmla="*/ 5449 h 10000"/>
              <a:gd name="connsiteX6" fmla="*/ 4332 w 10183"/>
              <a:gd name="connsiteY6" fmla="*/ 1298 h 10000"/>
              <a:gd name="connsiteX0" fmla="*/ 4332 w 10183"/>
              <a:gd name="connsiteY0" fmla="*/ 1298 h 10000"/>
              <a:gd name="connsiteX1" fmla="*/ 10183 w 10183"/>
              <a:gd name="connsiteY1" fmla="*/ 0 h 10000"/>
              <a:gd name="connsiteX2" fmla="*/ 6939 w 10183"/>
              <a:gd name="connsiteY2" fmla="*/ 5985 h 10000"/>
              <a:gd name="connsiteX3" fmla="*/ 10183 w 10183"/>
              <a:gd name="connsiteY3" fmla="*/ 10000 h 10000"/>
              <a:gd name="connsiteX4" fmla="*/ 326 w 10183"/>
              <a:gd name="connsiteY4" fmla="*/ 10000 h 10000"/>
              <a:gd name="connsiteX5" fmla="*/ 1832 w 10183"/>
              <a:gd name="connsiteY5" fmla="*/ 5449 h 10000"/>
              <a:gd name="connsiteX6" fmla="*/ 4332 w 10183"/>
              <a:gd name="connsiteY6" fmla="*/ 1298 h 10000"/>
              <a:gd name="connsiteX0" fmla="*/ 4615 w 10466"/>
              <a:gd name="connsiteY0" fmla="*/ 1298 h 10000"/>
              <a:gd name="connsiteX1" fmla="*/ 10466 w 10466"/>
              <a:gd name="connsiteY1" fmla="*/ 0 h 10000"/>
              <a:gd name="connsiteX2" fmla="*/ 7222 w 10466"/>
              <a:gd name="connsiteY2" fmla="*/ 5985 h 10000"/>
              <a:gd name="connsiteX3" fmla="*/ 10466 w 10466"/>
              <a:gd name="connsiteY3" fmla="*/ 10000 h 10000"/>
              <a:gd name="connsiteX4" fmla="*/ 609 w 10466"/>
              <a:gd name="connsiteY4" fmla="*/ 10000 h 10000"/>
              <a:gd name="connsiteX5" fmla="*/ 761 w 10466"/>
              <a:gd name="connsiteY5" fmla="*/ 5442 h 10000"/>
              <a:gd name="connsiteX6" fmla="*/ 4615 w 10466"/>
              <a:gd name="connsiteY6" fmla="*/ 1298 h 10000"/>
              <a:gd name="connsiteX0" fmla="*/ 6514 w 10560"/>
              <a:gd name="connsiteY0" fmla="*/ 34 h 12928"/>
              <a:gd name="connsiteX1" fmla="*/ 10560 w 10560"/>
              <a:gd name="connsiteY1" fmla="*/ 2928 h 12928"/>
              <a:gd name="connsiteX2" fmla="*/ 7316 w 10560"/>
              <a:gd name="connsiteY2" fmla="*/ 8913 h 12928"/>
              <a:gd name="connsiteX3" fmla="*/ 10560 w 10560"/>
              <a:gd name="connsiteY3" fmla="*/ 12928 h 12928"/>
              <a:gd name="connsiteX4" fmla="*/ 703 w 10560"/>
              <a:gd name="connsiteY4" fmla="*/ 12928 h 12928"/>
              <a:gd name="connsiteX5" fmla="*/ 855 w 10560"/>
              <a:gd name="connsiteY5" fmla="*/ 8370 h 12928"/>
              <a:gd name="connsiteX6" fmla="*/ 6514 w 10560"/>
              <a:gd name="connsiteY6" fmla="*/ 34 h 12928"/>
              <a:gd name="connsiteX0" fmla="*/ 8128 w 12174"/>
              <a:gd name="connsiteY0" fmla="*/ 34 h 12928"/>
              <a:gd name="connsiteX1" fmla="*/ 12174 w 12174"/>
              <a:gd name="connsiteY1" fmla="*/ 2928 h 12928"/>
              <a:gd name="connsiteX2" fmla="*/ 8930 w 12174"/>
              <a:gd name="connsiteY2" fmla="*/ 8913 h 12928"/>
              <a:gd name="connsiteX3" fmla="*/ 12174 w 12174"/>
              <a:gd name="connsiteY3" fmla="*/ 12928 h 12928"/>
              <a:gd name="connsiteX4" fmla="*/ 2317 w 12174"/>
              <a:gd name="connsiteY4" fmla="*/ 12928 h 12928"/>
              <a:gd name="connsiteX5" fmla="*/ 263 w 12174"/>
              <a:gd name="connsiteY5" fmla="*/ 9933 h 12928"/>
              <a:gd name="connsiteX6" fmla="*/ 8128 w 12174"/>
              <a:gd name="connsiteY6" fmla="*/ 34 h 12928"/>
              <a:gd name="connsiteX0" fmla="*/ 7953 w 12165"/>
              <a:gd name="connsiteY0" fmla="*/ 34 h 12994"/>
              <a:gd name="connsiteX1" fmla="*/ 12165 w 12165"/>
              <a:gd name="connsiteY1" fmla="*/ 2994 h 12994"/>
              <a:gd name="connsiteX2" fmla="*/ 8921 w 12165"/>
              <a:gd name="connsiteY2" fmla="*/ 8979 h 12994"/>
              <a:gd name="connsiteX3" fmla="*/ 12165 w 12165"/>
              <a:gd name="connsiteY3" fmla="*/ 12994 h 12994"/>
              <a:gd name="connsiteX4" fmla="*/ 2308 w 12165"/>
              <a:gd name="connsiteY4" fmla="*/ 12994 h 12994"/>
              <a:gd name="connsiteX5" fmla="*/ 254 w 12165"/>
              <a:gd name="connsiteY5" fmla="*/ 9999 h 12994"/>
              <a:gd name="connsiteX6" fmla="*/ 7953 w 12165"/>
              <a:gd name="connsiteY6" fmla="*/ 34 h 1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5" h="12994">
                <a:moveTo>
                  <a:pt x="7953" y="34"/>
                </a:moveTo>
                <a:cubicBezTo>
                  <a:pt x="9903" y="-399"/>
                  <a:pt x="10215" y="3427"/>
                  <a:pt x="12165" y="2994"/>
                </a:cubicBezTo>
                <a:cubicBezTo>
                  <a:pt x="11076" y="2994"/>
                  <a:pt x="8921" y="6218"/>
                  <a:pt x="8921" y="8979"/>
                </a:cubicBezTo>
                <a:cubicBezTo>
                  <a:pt x="8921" y="11740"/>
                  <a:pt x="11076" y="12994"/>
                  <a:pt x="12165" y="12994"/>
                </a:cubicBezTo>
                <a:lnTo>
                  <a:pt x="2308" y="12994"/>
                </a:lnTo>
                <a:cubicBezTo>
                  <a:pt x="1219" y="12994"/>
                  <a:pt x="-687" y="12159"/>
                  <a:pt x="254" y="9999"/>
                </a:cubicBezTo>
                <a:cubicBezTo>
                  <a:pt x="1195" y="7839"/>
                  <a:pt x="6864" y="34"/>
                  <a:pt x="7953" y="34"/>
                </a:cubicBezTo>
                <a:close/>
              </a:path>
            </a:pathLst>
          </a:custGeom>
          <a:solidFill>
            <a:srgbClr val="1089EF"/>
          </a:solidFill>
          <a:ln>
            <a:solidFill>
              <a:srgbClr val="108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5" name="Flowchart: Stored Data 4">
            <a:extLst>
              <a:ext uri="{FF2B5EF4-FFF2-40B4-BE49-F238E27FC236}">
                <a16:creationId xmlns:a16="http://schemas.microsoft.com/office/drawing/2014/main" id="{CDAEF864-7BDE-4CA4-BF0E-93C7B6B97DDF}"/>
              </a:ext>
            </a:extLst>
          </p:cNvPr>
          <p:cNvSpPr/>
          <p:nvPr/>
        </p:nvSpPr>
        <p:spPr>
          <a:xfrm rot="16039441">
            <a:off x="31621427" y="8622335"/>
            <a:ext cx="5605946" cy="288766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902 w 10000"/>
              <a:gd name="connsiteY2" fmla="*/ 5245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902 w 10000"/>
              <a:gd name="connsiteY2" fmla="*/ 5245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902 w 10000"/>
              <a:gd name="connsiteY2" fmla="*/ 5245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902 w 10000"/>
              <a:gd name="connsiteY2" fmla="*/ 5245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014 w 10000"/>
              <a:gd name="connsiteY2" fmla="*/ 528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014 w 10000"/>
              <a:gd name="connsiteY2" fmla="*/ 528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371"/>
              <a:gd name="connsiteX1" fmla="*/ 10000 w 10000"/>
              <a:gd name="connsiteY1" fmla="*/ 0 h 10371"/>
              <a:gd name="connsiteX2" fmla="*/ 9014 w 10000"/>
              <a:gd name="connsiteY2" fmla="*/ 5283 h 10371"/>
              <a:gd name="connsiteX3" fmla="*/ 10000 w 10000"/>
              <a:gd name="connsiteY3" fmla="*/ 10000 h 10371"/>
              <a:gd name="connsiteX4" fmla="*/ 1667 w 10000"/>
              <a:gd name="connsiteY4" fmla="*/ 10000 h 10371"/>
              <a:gd name="connsiteX5" fmla="*/ 0 w 10000"/>
              <a:gd name="connsiteY5" fmla="*/ 5000 h 10371"/>
              <a:gd name="connsiteX6" fmla="*/ 1667 w 10000"/>
              <a:gd name="connsiteY6" fmla="*/ 0 h 10371"/>
              <a:gd name="connsiteX0" fmla="*/ 1667 w 10000"/>
              <a:gd name="connsiteY0" fmla="*/ 0 h 10047"/>
              <a:gd name="connsiteX1" fmla="*/ 10000 w 10000"/>
              <a:gd name="connsiteY1" fmla="*/ 0 h 10047"/>
              <a:gd name="connsiteX2" fmla="*/ 9014 w 10000"/>
              <a:gd name="connsiteY2" fmla="*/ 5283 h 10047"/>
              <a:gd name="connsiteX3" fmla="*/ 10000 w 10000"/>
              <a:gd name="connsiteY3" fmla="*/ 10000 h 10047"/>
              <a:gd name="connsiteX4" fmla="*/ 1667 w 10000"/>
              <a:gd name="connsiteY4" fmla="*/ 10000 h 10047"/>
              <a:gd name="connsiteX5" fmla="*/ 0 w 10000"/>
              <a:gd name="connsiteY5" fmla="*/ 5000 h 10047"/>
              <a:gd name="connsiteX6" fmla="*/ 1667 w 10000"/>
              <a:gd name="connsiteY6" fmla="*/ 0 h 10047"/>
              <a:gd name="connsiteX0" fmla="*/ 1667 w 10000"/>
              <a:gd name="connsiteY0" fmla="*/ 0 h 10013"/>
              <a:gd name="connsiteX1" fmla="*/ 10000 w 10000"/>
              <a:gd name="connsiteY1" fmla="*/ 0 h 10013"/>
              <a:gd name="connsiteX2" fmla="*/ 9014 w 10000"/>
              <a:gd name="connsiteY2" fmla="*/ 5283 h 10013"/>
              <a:gd name="connsiteX3" fmla="*/ 10000 w 10000"/>
              <a:gd name="connsiteY3" fmla="*/ 10000 h 10013"/>
              <a:gd name="connsiteX4" fmla="*/ 1667 w 10000"/>
              <a:gd name="connsiteY4" fmla="*/ 10000 h 10013"/>
              <a:gd name="connsiteX5" fmla="*/ 0 w 10000"/>
              <a:gd name="connsiteY5" fmla="*/ 5000 h 10013"/>
              <a:gd name="connsiteX6" fmla="*/ 1667 w 10000"/>
              <a:gd name="connsiteY6" fmla="*/ 0 h 10013"/>
              <a:gd name="connsiteX0" fmla="*/ 97 w 8430"/>
              <a:gd name="connsiteY0" fmla="*/ 0 h 10013"/>
              <a:gd name="connsiteX1" fmla="*/ 8430 w 8430"/>
              <a:gd name="connsiteY1" fmla="*/ 0 h 10013"/>
              <a:gd name="connsiteX2" fmla="*/ 7444 w 8430"/>
              <a:gd name="connsiteY2" fmla="*/ 5283 h 10013"/>
              <a:gd name="connsiteX3" fmla="*/ 8430 w 8430"/>
              <a:gd name="connsiteY3" fmla="*/ 10000 h 10013"/>
              <a:gd name="connsiteX4" fmla="*/ 97 w 8430"/>
              <a:gd name="connsiteY4" fmla="*/ 10000 h 10013"/>
              <a:gd name="connsiteX5" fmla="*/ 5159 w 8430"/>
              <a:gd name="connsiteY5" fmla="*/ 5269 h 10013"/>
              <a:gd name="connsiteX6" fmla="*/ 97 w 8430"/>
              <a:gd name="connsiteY6" fmla="*/ 0 h 10013"/>
              <a:gd name="connsiteX0" fmla="*/ 7126 w 10018"/>
              <a:gd name="connsiteY0" fmla="*/ 0 h 10809"/>
              <a:gd name="connsiteX1" fmla="*/ 10018 w 10018"/>
              <a:gd name="connsiteY1" fmla="*/ 809 h 10809"/>
              <a:gd name="connsiteX2" fmla="*/ 8848 w 10018"/>
              <a:gd name="connsiteY2" fmla="*/ 6085 h 10809"/>
              <a:gd name="connsiteX3" fmla="*/ 10018 w 10018"/>
              <a:gd name="connsiteY3" fmla="*/ 10796 h 10809"/>
              <a:gd name="connsiteX4" fmla="*/ 133 w 10018"/>
              <a:gd name="connsiteY4" fmla="*/ 10796 h 10809"/>
              <a:gd name="connsiteX5" fmla="*/ 6138 w 10018"/>
              <a:gd name="connsiteY5" fmla="*/ 6071 h 10809"/>
              <a:gd name="connsiteX6" fmla="*/ 7126 w 10018"/>
              <a:gd name="connsiteY6" fmla="*/ 0 h 10809"/>
              <a:gd name="connsiteX0" fmla="*/ 1192 w 4084"/>
              <a:gd name="connsiteY0" fmla="*/ 0 h 14052"/>
              <a:gd name="connsiteX1" fmla="*/ 4084 w 4084"/>
              <a:gd name="connsiteY1" fmla="*/ 809 h 14052"/>
              <a:gd name="connsiteX2" fmla="*/ 2914 w 4084"/>
              <a:gd name="connsiteY2" fmla="*/ 6085 h 14052"/>
              <a:gd name="connsiteX3" fmla="*/ 4084 w 4084"/>
              <a:gd name="connsiteY3" fmla="*/ 10796 h 14052"/>
              <a:gd name="connsiteX4" fmla="*/ 680 w 4084"/>
              <a:gd name="connsiteY4" fmla="*/ 14052 h 14052"/>
              <a:gd name="connsiteX5" fmla="*/ 204 w 4084"/>
              <a:gd name="connsiteY5" fmla="*/ 6071 h 14052"/>
              <a:gd name="connsiteX6" fmla="*/ 1192 w 4084"/>
              <a:gd name="connsiteY6" fmla="*/ 0 h 14052"/>
              <a:gd name="connsiteX0" fmla="*/ 2919 w 10000"/>
              <a:gd name="connsiteY0" fmla="*/ 0 h 10000"/>
              <a:gd name="connsiteX1" fmla="*/ 10000 w 10000"/>
              <a:gd name="connsiteY1" fmla="*/ 576 h 10000"/>
              <a:gd name="connsiteX2" fmla="*/ 7402 w 10000"/>
              <a:gd name="connsiteY2" fmla="*/ 4530 h 10000"/>
              <a:gd name="connsiteX3" fmla="*/ 10000 w 10000"/>
              <a:gd name="connsiteY3" fmla="*/ 7683 h 10000"/>
              <a:gd name="connsiteX4" fmla="*/ 1665 w 10000"/>
              <a:gd name="connsiteY4" fmla="*/ 10000 h 10000"/>
              <a:gd name="connsiteX5" fmla="*/ 500 w 10000"/>
              <a:gd name="connsiteY5" fmla="*/ 4320 h 10000"/>
              <a:gd name="connsiteX6" fmla="*/ 2919 w 10000"/>
              <a:gd name="connsiteY6" fmla="*/ 0 h 10000"/>
              <a:gd name="connsiteX0" fmla="*/ 2919 w 10000"/>
              <a:gd name="connsiteY0" fmla="*/ 0 h 10000"/>
              <a:gd name="connsiteX1" fmla="*/ 10000 w 10000"/>
              <a:gd name="connsiteY1" fmla="*/ 576 h 10000"/>
              <a:gd name="connsiteX2" fmla="*/ 7402 w 10000"/>
              <a:gd name="connsiteY2" fmla="*/ 4530 h 10000"/>
              <a:gd name="connsiteX3" fmla="*/ 10000 w 10000"/>
              <a:gd name="connsiteY3" fmla="*/ 7683 h 10000"/>
              <a:gd name="connsiteX4" fmla="*/ 1665 w 10000"/>
              <a:gd name="connsiteY4" fmla="*/ 10000 h 10000"/>
              <a:gd name="connsiteX5" fmla="*/ 500 w 10000"/>
              <a:gd name="connsiteY5" fmla="*/ 4320 h 10000"/>
              <a:gd name="connsiteX6" fmla="*/ 2919 w 10000"/>
              <a:gd name="connsiteY6" fmla="*/ 0 h 10000"/>
              <a:gd name="connsiteX0" fmla="*/ 2919 w 10000"/>
              <a:gd name="connsiteY0" fmla="*/ 0 h 10000"/>
              <a:gd name="connsiteX1" fmla="*/ 10000 w 10000"/>
              <a:gd name="connsiteY1" fmla="*/ 576 h 10000"/>
              <a:gd name="connsiteX2" fmla="*/ 7450 w 10000"/>
              <a:gd name="connsiteY2" fmla="*/ 4333 h 10000"/>
              <a:gd name="connsiteX3" fmla="*/ 10000 w 10000"/>
              <a:gd name="connsiteY3" fmla="*/ 7683 h 10000"/>
              <a:gd name="connsiteX4" fmla="*/ 1665 w 10000"/>
              <a:gd name="connsiteY4" fmla="*/ 10000 h 10000"/>
              <a:gd name="connsiteX5" fmla="*/ 500 w 10000"/>
              <a:gd name="connsiteY5" fmla="*/ 4320 h 10000"/>
              <a:gd name="connsiteX6" fmla="*/ 2919 w 10000"/>
              <a:gd name="connsiteY6" fmla="*/ 0 h 10000"/>
              <a:gd name="connsiteX0" fmla="*/ 2919 w 10000"/>
              <a:gd name="connsiteY0" fmla="*/ 0 h 10000"/>
              <a:gd name="connsiteX1" fmla="*/ 10000 w 10000"/>
              <a:gd name="connsiteY1" fmla="*/ 576 h 10000"/>
              <a:gd name="connsiteX2" fmla="*/ 7417 w 10000"/>
              <a:gd name="connsiteY2" fmla="*/ 4470 h 10000"/>
              <a:gd name="connsiteX3" fmla="*/ 10000 w 10000"/>
              <a:gd name="connsiteY3" fmla="*/ 7683 h 10000"/>
              <a:gd name="connsiteX4" fmla="*/ 1665 w 10000"/>
              <a:gd name="connsiteY4" fmla="*/ 10000 h 10000"/>
              <a:gd name="connsiteX5" fmla="*/ 500 w 10000"/>
              <a:gd name="connsiteY5" fmla="*/ 4320 h 10000"/>
              <a:gd name="connsiteX6" fmla="*/ 2919 w 10000"/>
              <a:gd name="connsiteY6" fmla="*/ 0 h 10000"/>
              <a:gd name="connsiteX0" fmla="*/ 2919 w 10295"/>
              <a:gd name="connsiteY0" fmla="*/ 0 h 10000"/>
              <a:gd name="connsiteX1" fmla="*/ 10295 w 10295"/>
              <a:gd name="connsiteY1" fmla="*/ 605 h 10000"/>
              <a:gd name="connsiteX2" fmla="*/ 7417 w 10295"/>
              <a:gd name="connsiteY2" fmla="*/ 4470 h 10000"/>
              <a:gd name="connsiteX3" fmla="*/ 10000 w 10295"/>
              <a:gd name="connsiteY3" fmla="*/ 7683 h 10000"/>
              <a:gd name="connsiteX4" fmla="*/ 1665 w 10295"/>
              <a:gd name="connsiteY4" fmla="*/ 10000 h 10000"/>
              <a:gd name="connsiteX5" fmla="*/ 500 w 10295"/>
              <a:gd name="connsiteY5" fmla="*/ 4320 h 10000"/>
              <a:gd name="connsiteX6" fmla="*/ 2919 w 10295"/>
              <a:gd name="connsiteY6" fmla="*/ 0 h 10000"/>
              <a:gd name="connsiteX0" fmla="*/ 2919 w 10204"/>
              <a:gd name="connsiteY0" fmla="*/ 0 h 10000"/>
              <a:gd name="connsiteX1" fmla="*/ 10204 w 10204"/>
              <a:gd name="connsiteY1" fmla="*/ 604 h 10000"/>
              <a:gd name="connsiteX2" fmla="*/ 7417 w 10204"/>
              <a:gd name="connsiteY2" fmla="*/ 4470 h 10000"/>
              <a:gd name="connsiteX3" fmla="*/ 10000 w 10204"/>
              <a:gd name="connsiteY3" fmla="*/ 7683 h 10000"/>
              <a:gd name="connsiteX4" fmla="*/ 1665 w 10204"/>
              <a:gd name="connsiteY4" fmla="*/ 10000 h 10000"/>
              <a:gd name="connsiteX5" fmla="*/ 500 w 10204"/>
              <a:gd name="connsiteY5" fmla="*/ 4320 h 10000"/>
              <a:gd name="connsiteX6" fmla="*/ 2919 w 10204"/>
              <a:gd name="connsiteY6" fmla="*/ 0 h 10000"/>
              <a:gd name="connsiteX0" fmla="*/ 2919 w 10204"/>
              <a:gd name="connsiteY0" fmla="*/ 0 h 10116"/>
              <a:gd name="connsiteX1" fmla="*/ 10204 w 10204"/>
              <a:gd name="connsiteY1" fmla="*/ 604 h 10116"/>
              <a:gd name="connsiteX2" fmla="*/ 7417 w 10204"/>
              <a:gd name="connsiteY2" fmla="*/ 4470 h 10116"/>
              <a:gd name="connsiteX3" fmla="*/ 7817 w 10204"/>
              <a:gd name="connsiteY3" fmla="*/ 10116 h 10116"/>
              <a:gd name="connsiteX4" fmla="*/ 1665 w 10204"/>
              <a:gd name="connsiteY4" fmla="*/ 10000 h 10116"/>
              <a:gd name="connsiteX5" fmla="*/ 500 w 10204"/>
              <a:gd name="connsiteY5" fmla="*/ 4320 h 10116"/>
              <a:gd name="connsiteX6" fmla="*/ 2919 w 10204"/>
              <a:gd name="connsiteY6" fmla="*/ 0 h 10116"/>
              <a:gd name="connsiteX0" fmla="*/ 2919 w 10204"/>
              <a:gd name="connsiteY0" fmla="*/ 0 h 10116"/>
              <a:gd name="connsiteX1" fmla="*/ 10204 w 10204"/>
              <a:gd name="connsiteY1" fmla="*/ 604 h 10116"/>
              <a:gd name="connsiteX2" fmla="*/ 7170 w 10204"/>
              <a:gd name="connsiteY2" fmla="*/ 4477 h 10116"/>
              <a:gd name="connsiteX3" fmla="*/ 7817 w 10204"/>
              <a:gd name="connsiteY3" fmla="*/ 10116 h 10116"/>
              <a:gd name="connsiteX4" fmla="*/ 1665 w 10204"/>
              <a:gd name="connsiteY4" fmla="*/ 10000 h 10116"/>
              <a:gd name="connsiteX5" fmla="*/ 500 w 10204"/>
              <a:gd name="connsiteY5" fmla="*/ 4320 h 10116"/>
              <a:gd name="connsiteX6" fmla="*/ 2919 w 10204"/>
              <a:gd name="connsiteY6" fmla="*/ 0 h 10116"/>
              <a:gd name="connsiteX0" fmla="*/ 2919 w 10204"/>
              <a:gd name="connsiteY0" fmla="*/ 0 h 10116"/>
              <a:gd name="connsiteX1" fmla="*/ 10204 w 10204"/>
              <a:gd name="connsiteY1" fmla="*/ 604 h 10116"/>
              <a:gd name="connsiteX2" fmla="*/ 7170 w 10204"/>
              <a:gd name="connsiteY2" fmla="*/ 4477 h 10116"/>
              <a:gd name="connsiteX3" fmla="*/ 7817 w 10204"/>
              <a:gd name="connsiteY3" fmla="*/ 10116 h 10116"/>
              <a:gd name="connsiteX4" fmla="*/ 1665 w 10204"/>
              <a:gd name="connsiteY4" fmla="*/ 10000 h 10116"/>
              <a:gd name="connsiteX5" fmla="*/ 500 w 10204"/>
              <a:gd name="connsiteY5" fmla="*/ 4320 h 10116"/>
              <a:gd name="connsiteX6" fmla="*/ 2919 w 10204"/>
              <a:gd name="connsiteY6" fmla="*/ 0 h 10116"/>
              <a:gd name="connsiteX0" fmla="*/ 2919 w 10204"/>
              <a:gd name="connsiteY0" fmla="*/ 0 h 10116"/>
              <a:gd name="connsiteX1" fmla="*/ 10204 w 10204"/>
              <a:gd name="connsiteY1" fmla="*/ 604 h 10116"/>
              <a:gd name="connsiteX2" fmla="*/ 7170 w 10204"/>
              <a:gd name="connsiteY2" fmla="*/ 4477 h 10116"/>
              <a:gd name="connsiteX3" fmla="*/ 7817 w 10204"/>
              <a:gd name="connsiteY3" fmla="*/ 10116 h 10116"/>
              <a:gd name="connsiteX4" fmla="*/ 1665 w 10204"/>
              <a:gd name="connsiteY4" fmla="*/ 10000 h 10116"/>
              <a:gd name="connsiteX5" fmla="*/ 500 w 10204"/>
              <a:gd name="connsiteY5" fmla="*/ 4320 h 10116"/>
              <a:gd name="connsiteX6" fmla="*/ 2919 w 10204"/>
              <a:gd name="connsiteY6" fmla="*/ 0 h 1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04" h="10116">
                <a:moveTo>
                  <a:pt x="2919" y="0"/>
                </a:moveTo>
                <a:lnTo>
                  <a:pt x="10204" y="604"/>
                </a:lnTo>
                <a:cubicBezTo>
                  <a:pt x="8390" y="1829"/>
                  <a:pt x="7970" y="2467"/>
                  <a:pt x="7170" y="4477"/>
                </a:cubicBezTo>
                <a:cubicBezTo>
                  <a:pt x="5855" y="8317"/>
                  <a:pt x="4720" y="8676"/>
                  <a:pt x="7817" y="10116"/>
                </a:cubicBezTo>
                <a:lnTo>
                  <a:pt x="1665" y="10000"/>
                </a:lnTo>
                <a:cubicBezTo>
                  <a:pt x="-1009" y="10000"/>
                  <a:pt x="291" y="5987"/>
                  <a:pt x="500" y="4320"/>
                </a:cubicBezTo>
                <a:cubicBezTo>
                  <a:pt x="708" y="2654"/>
                  <a:pt x="245" y="0"/>
                  <a:pt x="2919" y="0"/>
                </a:cubicBezTo>
                <a:close/>
              </a:path>
            </a:pathLst>
          </a:custGeom>
          <a:pattFill prst="pct5">
            <a:fgClr>
              <a:schemeClr val="accent2">
                <a:lumMod val="20000"/>
                <a:lumOff val="80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44F240-45F8-44C2-A4FD-5ED378DD47B8}"/>
              </a:ext>
            </a:extLst>
          </p:cNvPr>
          <p:cNvSpPr/>
          <p:nvPr/>
        </p:nvSpPr>
        <p:spPr>
          <a:xfrm>
            <a:off x="69590" y="21347799"/>
            <a:ext cx="22879843" cy="4787478"/>
          </a:xfrm>
          <a:prstGeom prst="rect">
            <a:avLst/>
          </a:prstGeom>
          <a:pattFill prst="pct5">
            <a:fgClr>
              <a:schemeClr val="accent2">
                <a:lumMod val="20000"/>
                <a:lumOff val="80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7" name="Flowchart: Stored Data 14">
            <a:extLst>
              <a:ext uri="{FF2B5EF4-FFF2-40B4-BE49-F238E27FC236}">
                <a16:creationId xmlns:a16="http://schemas.microsoft.com/office/drawing/2014/main" id="{FFA4A981-21AA-407F-8FAC-61E45FD9B38B}"/>
              </a:ext>
            </a:extLst>
          </p:cNvPr>
          <p:cNvSpPr/>
          <p:nvPr/>
        </p:nvSpPr>
        <p:spPr>
          <a:xfrm rot="16200000" flipV="1">
            <a:off x="8299280" y="7421868"/>
            <a:ext cx="4105610" cy="258951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4603 w 10000"/>
              <a:gd name="connsiteY2" fmla="*/ 502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6746"/>
              <a:gd name="connsiteY0" fmla="*/ 0 h 10000"/>
              <a:gd name="connsiteX1" fmla="*/ 16746 w 16746"/>
              <a:gd name="connsiteY1" fmla="*/ 2257 h 10000"/>
              <a:gd name="connsiteX2" fmla="*/ 4603 w 16746"/>
              <a:gd name="connsiteY2" fmla="*/ 5026 h 10000"/>
              <a:gd name="connsiteX3" fmla="*/ 10000 w 16746"/>
              <a:gd name="connsiteY3" fmla="*/ 10000 h 10000"/>
              <a:gd name="connsiteX4" fmla="*/ 1667 w 16746"/>
              <a:gd name="connsiteY4" fmla="*/ 10000 h 10000"/>
              <a:gd name="connsiteX5" fmla="*/ 0 w 16746"/>
              <a:gd name="connsiteY5" fmla="*/ 5000 h 10000"/>
              <a:gd name="connsiteX6" fmla="*/ 1667 w 16746"/>
              <a:gd name="connsiteY6" fmla="*/ 0 h 10000"/>
              <a:gd name="connsiteX0" fmla="*/ 1667 w 16746"/>
              <a:gd name="connsiteY0" fmla="*/ 0 h 10000"/>
              <a:gd name="connsiteX1" fmla="*/ 16746 w 16746"/>
              <a:gd name="connsiteY1" fmla="*/ 2257 h 10000"/>
              <a:gd name="connsiteX2" fmla="*/ 8571 w 16746"/>
              <a:gd name="connsiteY2" fmla="*/ 5156 h 10000"/>
              <a:gd name="connsiteX3" fmla="*/ 10000 w 16746"/>
              <a:gd name="connsiteY3" fmla="*/ 10000 h 10000"/>
              <a:gd name="connsiteX4" fmla="*/ 1667 w 16746"/>
              <a:gd name="connsiteY4" fmla="*/ 10000 h 10000"/>
              <a:gd name="connsiteX5" fmla="*/ 0 w 16746"/>
              <a:gd name="connsiteY5" fmla="*/ 5000 h 10000"/>
              <a:gd name="connsiteX6" fmla="*/ 1667 w 16746"/>
              <a:gd name="connsiteY6" fmla="*/ 0 h 10000"/>
              <a:gd name="connsiteX0" fmla="*/ 233 w 15312"/>
              <a:gd name="connsiteY0" fmla="*/ 0 h 10000"/>
              <a:gd name="connsiteX1" fmla="*/ 15312 w 15312"/>
              <a:gd name="connsiteY1" fmla="*/ 2257 h 10000"/>
              <a:gd name="connsiteX2" fmla="*/ 7137 w 15312"/>
              <a:gd name="connsiteY2" fmla="*/ 5156 h 10000"/>
              <a:gd name="connsiteX3" fmla="*/ 8566 w 15312"/>
              <a:gd name="connsiteY3" fmla="*/ 10000 h 10000"/>
              <a:gd name="connsiteX4" fmla="*/ 233 w 15312"/>
              <a:gd name="connsiteY4" fmla="*/ 10000 h 10000"/>
              <a:gd name="connsiteX5" fmla="*/ 1423 w 15312"/>
              <a:gd name="connsiteY5" fmla="*/ 5039 h 10000"/>
              <a:gd name="connsiteX6" fmla="*/ 233 w 15312"/>
              <a:gd name="connsiteY6" fmla="*/ 0 h 10000"/>
              <a:gd name="connsiteX0" fmla="*/ 6946 w 15438"/>
              <a:gd name="connsiteY0" fmla="*/ 0 h 10117"/>
              <a:gd name="connsiteX1" fmla="*/ 15438 w 15438"/>
              <a:gd name="connsiteY1" fmla="*/ 2374 h 10117"/>
              <a:gd name="connsiteX2" fmla="*/ 7263 w 15438"/>
              <a:gd name="connsiteY2" fmla="*/ 5273 h 10117"/>
              <a:gd name="connsiteX3" fmla="*/ 8692 w 15438"/>
              <a:gd name="connsiteY3" fmla="*/ 10117 h 10117"/>
              <a:gd name="connsiteX4" fmla="*/ 359 w 15438"/>
              <a:gd name="connsiteY4" fmla="*/ 10117 h 10117"/>
              <a:gd name="connsiteX5" fmla="*/ 1549 w 15438"/>
              <a:gd name="connsiteY5" fmla="*/ 5156 h 10117"/>
              <a:gd name="connsiteX6" fmla="*/ 6946 w 15438"/>
              <a:gd name="connsiteY6" fmla="*/ 0 h 10117"/>
              <a:gd name="connsiteX0" fmla="*/ 6946 w 15438"/>
              <a:gd name="connsiteY0" fmla="*/ 0 h 10117"/>
              <a:gd name="connsiteX1" fmla="*/ 15438 w 15438"/>
              <a:gd name="connsiteY1" fmla="*/ 2374 h 10117"/>
              <a:gd name="connsiteX2" fmla="*/ 7263 w 15438"/>
              <a:gd name="connsiteY2" fmla="*/ 5273 h 10117"/>
              <a:gd name="connsiteX3" fmla="*/ 8692 w 15438"/>
              <a:gd name="connsiteY3" fmla="*/ 10117 h 10117"/>
              <a:gd name="connsiteX4" fmla="*/ 359 w 15438"/>
              <a:gd name="connsiteY4" fmla="*/ 10117 h 10117"/>
              <a:gd name="connsiteX5" fmla="*/ 1549 w 15438"/>
              <a:gd name="connsiteY5" fmla="*/ 5156 h 10117"/>
              <a:gd name="connsiteX6" fmla="*/ 6946 w 15438"/>
              <a:gd name="connsiteY6" fmla="*/ 0 h 10117"/>
              <a:gd name="connsiteX0" fmla="*/ 5566 w 14058"/>
              <a:gd name="connsiteY0" fmla="*/ 0 h 10117"/>
              <a:gd name="connsiteX1" fmla="*/ 14058 w 14058"/>
              <a:gd name="connsiteY1" fmla="*/ 2374 h 10117"/>
              <a:gd name="connsiteX2" fmla="*/ 5883 w 14058"/>
              <a:gd name="connsiteY2" fmla="*/ 5273 h 10117"/>
              <a:gd name="connsiteX3" fmla="*/ 7312 w 14058"/>
              <a:gd name="connsiteY3" fmla="*/ 10117 h 10117"/>
              <a:gd name="connsiteX4" fmla="*/ 1757 w 14058"/>
              <a:gd name="connsiteY4" fmla="*/ 10026 h 10117"/>
              <a:gd name="connsiteX5" fmla="*/ 169 w 14058"/>
              <a:gd name="connsiteY5" fmla="*/ 5156 h 10117"/>
              <a:gd name="connsiteX6" fmla="*/ 5566 w 14058"/>
              <a:gd name="connsiteY6" fmla="*/ 0 h 10117"/>
              <a:gd name="connsiteX0" fmla="*/ 5433 w 13925"/>
              <a:gd name="connsiteY0" fmla="*/ 0 h 10300"/>
              <a:gd name="connsiteX1" fmla="*/ 13925 w 13925"/>
              <a:gd name="connsiteY1" fmla="*/ 2374 h 10300"/>
              <a:gd name="connsiteX2" fmla="*/ 5750 w 13925"/>
              <a:gd name="connsiteY2" fmla="*/ 5273 h 10300"/>
              <a:gd name="connsiteX3" fmla="*/ 7179 w 13925"/>
              <a:gd name="connsiteY3" fmla="*/ 10117 h 10300"/>
              <a:gd name="connsiteX4" fmla="*/ 3211 w 13925"/>
              <a:gd name="connsiteY4" fmla="*/ 10300 h 10300"/>
              <a:gd name="connsiteX5" fmla="*/ 36 w 13925"/>
              <a:gd name="connsiteY5" fmla="*/ 5156 h 10300"/>
              <a:gd name="connsiteX6" fmla="*/ 5433 w 13925"/>
              <a:gd name="connsiteY6" fmla="*/ 0 h 10300"/>
              <a:gd name="connsiteX0" fmla="*/ 4344 w 12836"/>
              <a:gd name="connsiteY0" fmla="*/ 0 h 10300"/>
              <a:gd name="connsiteX1" fmla="*/ 12836 w 12836"/>
              <a:gd name="connsiteY1" fmla="*/ 2374 h 10300"/>
              <a:gd name="connsiteX2" fmla="*/ 4661 w 12836"/>
              <a:gd name="connsiteY2" fmla="*/ 5273 h 10300"/>
              <a:gd name="connsiteX3" fmla="*/ 6090 w 12836"/>
              <a:gd name="connsiteY3" fmla="*/ 10117 h 10300"/>
              <a:gd name="connsiteX4" fmla="*/ 2122 w 12836"/>
              <a:gd name="connsiteY4" fmla="*/ 10300 h 10300"/>
              <a:gd name="connsiteX5" fmla="*/ 58 w 12836"/>
              <a:gd name="connsiteY5" fmla="*/ 5208 h 10300"/>
              <a:gd name="connsiteX6" fmla="*/ 4344 w 12836"/>
              <a:gd name="connsiteY6" fmla="*/ 0 h 10300"/>
              <a:gd name="connsiteX0" fmla="*/ 4344 w 12836"/>
              <a:gd name="connsiteY0" fmla="*/ 0 h 10300"/>
              <a:gd name="connsiteX1" fmla="*/ 12836 w 12836"/>
              <a:gd name="connsiteY1" fmla="*/ 2374 h 10300"/>
              <a:gd name="connsiteX2" fmla="*/ 5772 w 12836"/>
              <a:gd name="connsiteY2" fmla="*/ 5260 h 10300"/>
              <a:gd name="connsiteX3" fmla="*/ 6090 w 12836"/>
              <a:gd name="connsiteY3" fmla="*/ 10117 h 10300"/>
              <a:gd name="connsiteX4" fmla="*/ 2122 w 12836"/>
              <a:gd name="connsiteY4" fmla="*/ 10300 h 10300"/>
              <a:gd name="connsiteX5" fmla="*/ 58 w 12836"/>
              <a:gd name="connsiteY5" fmla="*/ 5208 h 10300"/>
              <a:gd name="connsiteX6" fmla="*/ 4344 w 12836"/>
              <a:gd name="connsiteY6" fmla="*/ 0 h 10300"/>
              <a:gd name="connsiteX0" fmla="*/ 4344 w 12836"/>
              <a:gd name="connsiteY0" fmla="*/ 0 h 10300"/>
              <a:gd name="connsiteX1" fmla="*/ 12836 w 12836"/>
              <a:gd name="connsiteY1" fmla="*/ 2374 h 10300"/>
              <a:gd name="connsiteX2" fmla="*/ 5772 w 12836"/>
              <a:gd name="connsiteY2" fmla="*/ 5260 h 10300"/>
              <a:gd name="connsiteX3" fmla="*/ 8630 w 12836"/>
              <a:gd name="connsiteY3" fmla="*/ 10065 h 10300"/>
              <a:gd name="connsiteX4" fmla="*/ 2122 w 12836"/>
              <a:gd name="connsiteY4" fmla="*/ 10300 h 10300"/>
              <a:gd name="connsiteX5" fmla="*/ 58 w 12836"/>
              <a:gd name="connsiteY5" fmla="*/ 5208 h 10300"/>
              <a:gd name="connsiteX6" fmla="*/ 4344 w 12836"/>
              <a:gd name="connsiteY6" fmla="*/ 0 h 10300"/>
              <a:gd name="connsiteX0" fmla="*/ 4344 w 12836"/>
              <a:gd name="connsiteY0" fmla="*/ 0 h 10300"/>
              <a:gd name="connsiteX1" fmla="*/ 12836 w 12836"/>
              <a:gd name="connsiteY1" fmla="*/ 2374 h 10300"/>
              <a:gd name="connsiteX2" fmla="*/ 5772 w 12836"/>
              <a:gd name="connsiteY2" fmla="*/ 4190 h 10300"/>
              <a:gd name="connsiteX3" fmla="*/ 8630 w 12836"/>
              <a:gd name="connsiteY3" fmla="*/ 10065 h 10300"/>
              <a:gd name="connsiteX4" fmla="*/ 2122 w 12836"/>
              <a:gd name="connsiteY4" fmla="*/ 10300 h 10300"/>
              <a:gd name="connsiteX5" fmla="*/ 58 w 12836"/>
              <a:gd name="connsiteY5" fmla="*/ 5208 h 10300"/>
              <a:gd name="connsiteX6" fmla="*/ 4344 w 12836"/>
              <a:gd name="connsiteY6" fmla="*/ 0 h 10300"/>
              <a:gd name="connsiteX0" fmla="*/ 4344 w 12677"/>
              <a:gd name="connsiteY0" fmla="*/ 0 h 10300"/>
              <a:gd name="connsiteX1" fmla="*/ 12677 w 12677"/>
              <a:gd name="connsiteY1" fmla="*/ 2426 h 10300"/>
              <a:gd name="connsiteX2" fmla="*/ 5772 w 12677"/>
              <a:gd name="connsiteY2" fmla="*/ 4190 h 10300"/>
              <a:gd name="connsiteX3" fmla="*/ 8630 w 12677"/>
              <a:gd name="connsiteY3" fmla="*/ 10065 h 10300"/>
              <a:gd name="connsiteX4" fmla="*/ 2122 w 12677"/>
              <a:gd name="connsiteY4" fmla="*/ 10300 h 10300"/>
              <a:gd name="connsiteX5" fmla="*/ 58 w 12677"/>
              <a:gd name="connsiteY5" fmla="*/ 5208 h 10300"/>
              <a:gd name="connsiteX6" fmla="*/ 4344 w 12677"/>
              <a:gd name="connsiteY6" fmla="*/ 0 h 10300"/>
              <a:gd name="connsiteX0" fmla="*/ 4344 w 12677"/>
              <a:gd name="connsiteY0" fmla="*/ 0 h 10300"/>
              <a:gd name="connsiteX1" fmla="*/ 12677 w 12677"/>
              <a:gd name="connsiteY1" fmla="*/ 2426 h 10300"/>
              <a:gd name="connsiteX2" fmla="*/ 5772 w 12677"/>
              <a:gd name="connsiteY2" fmla="*/ 4190 h 10300"/>
              <a:gd name="connsiteX3" fmla="*/ 8630 w 12677"/>
              <a:gd name="connsiteY3" fmla="*/ 10065 h 10300"/>
              <a:gd name="connsiteX4" fmla="*/ 2122 w 12677"/>
              <a:gd name="connsiteY4" fmla="*/ 10300 h 10300"/>
              <a:gd name="connsiteX5" fmla="*/ 58 w 12677"/>
              <a:gd name="connsiteY5" fmla="*/ 5208 h 10300"/>
              <a:gd name="connsiteX6" fmla="*/ 4344 w 12677"/>
              <a:gd name="connsiteY6" fmla="*/ 0 h 10300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5750 w 12655"/>
              <a:gd name="connsiteY2" fmla="*/ 4268 h 10378"/>
              <a:gd name="connsiteX3" fmla="*/ 8608 w 12655"/>
              <a:gd name="connsiteY3" fmla="*/ 10143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5750 w 12655"/>
              <a:gd name="connsiteY2" fmla="*/ 4268 h 10378"/>
              <a:gd name="connsiteX3" fmla="*/ 8608 w 12655"/>
              <a:gd name="connsiteY3" fmla="*/ 10143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5750 w 12655"/>
              <a:gd name="connsiteY2" fmla="*/ 4268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3686 w 12655"/>
              <a:gd name="connsiteY2" fmla="*/ 4607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3686 w 12655"/>
              <a:gd name="connsiteY2" fmla="*/ 4607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3686 w 12655"/>
              <a:gd name="connsiteY2" fmla="*/ 4607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4638 w 12655"/>
              <a:gd name="connsiteY2" fmla="*/ 4829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4638 w 12655"/>
              <a:gd name="connsiteY2" fmla="*/ 4829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4638 w 12655"/>
              <a:gd name="connsiteY2" fmla="*/ 4829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4638 w 12655"/>
              <a:gd name="connsiteY2" fmla="*/ 4829 h 10378"/>
              <a:gd name="connsiteX3" fmla="*/ 7021 w 12655"/>
              <a:gd name="connsiteY3" fmla="*/ 1000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4638 w 12655"/>
              <a:gd name="connsiteY2" fmla="*/ 4829 h 10378"/>
              <a:gd name="connsiteX3" fmla="*/ 5592 w 12655"/>
              <a:gd name="connsiteY3" fmla="*/ 10052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4638 w 12655"/>
              <a:gd name="connsiteY2" fmla="*/ 4829 h 10378"/>
              <a:gd name="connsiteX3" fmla="*/ 6148 w 12655"/>
              <a:gd name="connsiteY3" fmla="*/ 1013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3766 w 12655"/>
              <a:gd name="connsiteY0" fmla="*/ 0 h 10378"/>
              <a:gd name="connsiteX1" fmla="*/ 12655 w 12655"/>
              <a:gd name="connsiteY1" fmla="*/ 2504 h 10378"/>
              <a:gd name="connsiteX2" fmla="*/ 4638 w 12655"/>
              <a:gd name="connsiteY2" fmla="*/ 4829 h 10378"/>
              <a:gd name="connsiteX3" fmla="*/ 6148 w 12655"/>
              <a:gd name="connsiteY3" fmla="*/ 10130 h 10378"/>
              <a:gd name="connsiteX4" fmla="*/ 2100 w 12655"/>
              <a:gd name="connsiteY4" fmla="*/ 10378 h 10378"/>
              <a:gd name="connsiteX5" fmla="*/ 36 w 12655"/>
              <a:gd name="connsiteY5" fmla="*/ 5286 h 10378"/>
              <a:gd name="connsiteX6" fmla="*/ 3766 w 12655"/>
              <a:gd name="connsiteY6" fmla="*/ 0 h 10378"/>
              <a:gd name="connsiteX0" fmla="*/ 4012 w 12663"/>
              <a:gd name="connsiteY0" fmla="*/ 0 h 10469"/>
              <a:gd name="connsiteX1" fmla="*/ 12663 w 12663"/>
              <a:gd name="connsiteY1" fmla="*/ 2595 h 10469"/>
              <a:gd name="connsiteX2" fmla="*/ 4646 w 12663"/>
              <a:gd name="connsiteY2" fmla="*/ 4920 h 10469"/>
              <a:gd name="connsiteX3" fmla="*/ 6156 w 12663"/>
              <a:gd name="connsiteY3" fmla="*/ 10221 h 10469"/>
              <a:gd name="connsiteX4" fmla="*/ 2108 w 12663"/>
              <a:gd name="connsiteY4" fmla="*/ 10469 h 10469"/>
              <a:gd name="connsiteX5" fmla="*/ 44 w 12663"/>
              <a:gd name="connsiteY5" fmla="*/ 5377 h 10469"/>
              <a:gd name="connsiteX6" fmla="*/ 4012 w 12663"/>
              <a:gd name="connsiteY6" fmla="*/ 0 h 10469"/>
              <a:gd name="connsiteX0" fmla="*/ 4012 w 12663"/>
              <a:gd name="connsiteY0" fmla="*/ 0 h 10469"/>
              <a:gd name="connsiteX1" fmla="*/ 12663 w 12663"/>
              <a:gd name="connsiteY1" fmla="*/ 2595 h 10469"/>
              <a:gd name="connsiteX2" fmla="*/ 4646 w 12663"/>
              <a:gd name="connsiteY2" fmla="*/ 4920 h 10469"/>
              <a:gd name="connsiteX3" fmla="*/ 6156 w 12663"/>
              <a:gd name="connsiteY3" fmla="*/ 10221 h 10469"/>
              <a:gd name="connsiteX4" fmla="*/ 2108 w 12663"/>
              <a:gd name="connsiteY4" fmla="*/ 10469 h 10469"/>
              <a:gd name="connsiteX5" fmla="*/ 44 w 12663"/>
              <a:gd name="connsiteY5" fmla="*/ 5377 h 10469"/>
              <a:gd name="connsiteX6" fmla="*/ 4012 w 12663"/>
              <a:gd name="connsiteY6" fmla="*/ 0 h 10469"/>
              <a:gd name="connsiteX0" fmla="*/ 4012 w 12663"/>
              <a:gd name="connsiteY0" fmla="*/ 0 h 10469"/>
              <a:gd name="connsiteX1" fmla="*/ 12663 w 12663"/>
              <a:gd name="connsiteY1" fmla="*/ 2595 h 10469"/>
              <a:gd name="connsiteX2" fmla="*/ 4646 w 12663"/>
              <a:gd name="connsiteY2" fmla="*/ 4920 h 10469"/>
              <a:gd name="connsiteX3" fmla="*/ 6156 w 12663"/>
              <a:gd name="connsiteY3" fmla="*/ 10221 h 10469"/>
              <a:gd name="connsiteX4" fmla="*/ 2108 w 12663"/>
              <a:gd name="connsiteY4" fmla="*/ 10469 h 10469"/>
              <a:gd name="connsiteX5" fmla="*/ 44 w 12663"/>
              <a:gd name="connsiteY5" fmla="*/ 5377 h 10469"/>
              <a:gd name="connsiteX6" fmla="*/ 4012 w 12663"/>
              <a:gd name="connsiteY6" fmla="*/ 0 h 10469"/>
              <a:gd name="connsiteX0" fmla="*/ 4012 w 12663"/>
              <a:gd name="connsiteY0" fmla="*/ 0 h 10469"/>
              <a:gd name="connsiteX1" fmla="*/ 12663 w 12663"/>
              <a:gd name="connsiteY1" fmla="*/ 2595 h 10469"/>
              <a:gd name="connsiteX2" fmla="*/ 4646 w 12663"/>
              <a:gd name="connsiteY2" fmla="*/ 4920 h 10469"/>
              <a:gd name="connsiteX3" fmla="*/ 6156 w 12663"/>
              <a:gd name="connsiteY3" fmla="*/ 10221 h 10469"/>
              <a:gd name="connsiteX4" fmla="*/ 2108 w 12663"/>
              <a:gd name="connsiteY4" fmla="*/ 10469 h 10469"/>
              <a:gd name="connsiteX5" fmla="*/ 44 w 12663"/>
              <a:gd name="connsiteY5" fmla="*/ 5377 h 10469"/>
              <a:gd name="connsiteX6" fmla="*/ 4012 w 12663"/>
              <a:gd name="connsiteY6" fmla="*/ 0 h 10469"/>
              <a:gd name="connsiteX0" fmla="*/ 4012 w 12663"/>
              <a:gd name="connsiteY0" fmla="*/ 0 h 10469"/>
              <a:gd name="connsiteX1" fmla="*/ 12663 w 12663"/>
              <a:gd name="connsiteY1" fmla="*/ 2595 h 10469"/>
              <a:gd name="connsiteX2" fmla="*/ 4646 w 12663"/>
              <a:gd name="connsiteY2" fmla="*/ 4920 h 10469"/>
              <a:gd name="connsiteX3" fmla="*/ 6156 w 12663"/>
              <a:gd name="connsiteY3" fmla="*/ 10221 h 10469"/>
              <a:gd name="connsiteX4" fmla="*/ 2108 w 12663"/>
              <a:gd name="connsiteY4" fmla="*/ 10469 h 10469"/>
              <a:gd name="connsiteX5" fmla="*/ 44 w 12663"/>
              <a:gd name="connsiteY5" fmla="*/ 5377 h 10469"/>
              <a:gd name="connsiteX6" fmla="*/ 4012 w 12663"/>
              <a:gd name="connsiteY6" fmla="*/ 0 h 10469"/>
              <a:gd name="connsiteX0" fmla="*/ 4012 w 12663"/>
              <a:gd name="connsiteY0" fmla="*/ 0 h 10469"/>
              <a:gd name="connsiteX1" fmla="*/ 12663 w 12663"/>
              <a:gd name="connsiteY1" fmla="*/ 2595 h 10469"/>
              <a:gd name="connsiteX2" fmla="*/ 4646 w 12663"/>
              <a:gd name="connsiteY2" fmla="*/ 4920 h 10469"/>
              <a:gd name="connsiteX3" fmla="*/ 6156 w 12663"/>
              <a:gd name="connsiteY3" fmla="*/ 10221 h 10469"/>
              <a:gd name="connsiteX4" fmla="*/ 2108 w 12663"/>
              <a:gd name="connsiteY4" fmla="*/ 10469 h 10469"/>
              <a:gd name="connsiteX5" fmla="*/ 44 w 12663"/>
              <a:gd name="connsiteY5" fmla="*/ 5377 h 10469"/>
              <a:gd name="connsiteX6" fmla="*/ 4012 w 12663"/>
              <a:gd name="connsiteY6" fmla="*/ 0 h 10469"/>
              <a:gd name="connsiteX0" fmla="*/ 3766 w 12655"/>
              <a:gd name="connsiteY0" fmla="*/ 0 h 10521"/>
              <a:gd name="connsiteX1" fmla="*/ 12655 w 12655"/>
              <a:gd name="connsiteY1" fmla="*/ 2647 h 10521"/>
              <a:gd name="connsiteX2" fmla="*/ 4638 w 12655"/>
              <a:gd name="connsiteY2" fmla="*/ 4972 h 10521"/>
              <a:gd name="connsiteX3" fmla="*/ 6148 w 12655"/>
              <a:gd name="connsiteY3" fmla="*/ 10273 h 10521"/>
              <a:gd name="connsiteX4" fmla="*/ 2100 w 12655"/>
              <a:gd name="connsiteY4" fmla="*/ 10521 h 10521"/>
              <a:gd name="connsiteX5" fmla="*/ 36 w 12655"/>
              <a:gd name="connsiteY5" fmla="*/ 5429 h 10521"/>
              <a:gd name="connsiteX6" fmla="*/ 3766 w 12655"/>
              <a:gd name="connsiteY6" fmla="*/ 0 h 10521"/>
              <a:gd name="connsiteX0" fmla="*/ 3766 w 12655"/>
              <a:gd name="connsiteY0" fmla="*/ 0 h 10521"/>
              <a:gd name="connsiteX1" fmla="*/ 12655 w 12655"/>
              <a:gd name="connsiteY1" fmla="*/ 2647 h 10521"/>
              <a:gd name="connsiteX2" fmla="*/ 4638 w 12655"/>
              <a:gd name="connsiteY2" fmla="*/ 4972 h 10521"/>
              <a:gd name="connsiteX3" fmla="*/ 6148 w 12655"/>
              <a:gd name="connsiteY3" fmla="*/ 10273 h 10521"/>
              <a:gd name="connsiteX4" fmla="*/ 2100 w 12655"/>
              <a:gd name="connsiteY4" fmla="*/ 10521 h 10521"/>
              <a:gd name="connsiteX5" fmla="*/ 36 w 12655"/>
              <a:gd name="connsiteY5" fmla="*/ 5429 h 10521"/>
              <a:gd name="connsiteX6" fmla="*/ 3766 w 12655"/>
              <a:gd name="connsiteY6" fmla="*/ 0 h 10521"/>
              <a:gd name="connsiteX0" fmla="*/ 3766 w 12655"/>
              <a:gd name="connsiteY0" fmla="*/ 0 h 10521"/>
              <a:gd name="connsiteX1" fmla="*/ 12655 w 12655"/>
              <a:gd name="connsiteY1" fmla="*/ 2647 h 10521"/>
              <a:gd name="connsiteX2" fmla="*/ 4638 w 12655"/>
              <a:gd name="connsiteY2" fmla="*/ 4972 h 10521"/>
              <a:gd name="connsiteX3" fmla="*/ 6148 w 12655"/>
              <a:gd name="connsiteY3" fmla="*/ 10273 h 10521"/>
              <a:gd name="connsiteX4" fmla="*/ 2100 w 12655"/>
              <a:gd name="connsiteY4" fmla="*/ 10521 h 10521"/>
              <a:gd name="connsiteX5" fmla="*/ 36 w 12655"/>
              <a:gd name="connsiteY5" fmla="*/ 5429 h 10521"/>
              <a:gd name="connsiteX6" fmla="*/ 3766 w 12655"/>
              <a:gd name="connsiteY6" fmla="*/ 0 h 10521"/>
              <a:gd name="connsiteX0" fmla="*/ 3766 w 12655"/>
              <a:gd name="connsiteY0" fmla="*/ 0 h 10521"/>
              <a:gd name="connsiteX1" fmla="*/ 12655 w 12655"/>
              <a:gd name="connsiteY1" fmla="*/ 2647 h 10521"/>
              <a:gd name="connsiteX2" fmla="*/ 4638 w 12655"/>
              <a:gd name="connsiteY2" fmla="*/ 5220 h 10521"/>
              <a:gd name="connsiteX3" fmla="*/ 6148 w 12655"/>
              <a:gd name="connsiteY3" fmla="*/ 10273 h 10521"/>
              <a:gd name="connsiteX4" fmla="*/ 2100 w 12655"/>
              <a:gd name="connsiteY4" fmla="*/ 10521 h 10521"/>
              <a:gd name="connsiteX5" fmla="*/ 36 w 12655"/>
              <a:gd name="connsiteY5" fmla="*/ 5429 h 10521"/>
              <a:gd name="connsiteX6" fmla="*/ 3766 w 12655"/>
              <a:gd name="connsiteY6" fmla="*/ 0 h 10521"/>
              <a:gd name="connsiteX0" fmla="*/ 3766 w 12655"/>
              <a:gd name="connsiteY0" fmla="*/ 0 h 10521"/>
              <a:gd name="connsiteX1" fmla="*/ 12655 w 12655"/>
              <a:gd name="connsiteY1" fmla="*/ 2647 h 10521"/>
              <a:gd name="connsiteX2" fmla="*/ 4638 w 12655"/>
              <a:gd name="connsiteY2" fmla="*/ 5220 h 10521"/>
              <a:gd name="connsiteX3" fmla="*/ 6148 w 12655"/>
              <a:gd name="connsiteY3" fmla="*/ 10273 h 10521"/>
              <a:gd name="connsiteX4" fmla="*/ 2100 w 12655"/>
              <a:gd name="connsiteY4" fmla="*/ 10521 h 10521"/>
              <a:gd name="connsiteX5" fmla="*/ 36 w 12655"/>
              <a:gd name="connsiteY5" fmla="*/ 5429 h 10521"/>
              <a:gd name="connsiteX6" fmla="*/ 3766 w 12655"/>
              <a:gd name="connsiteY6" fmla="*/ 0 h 10521"/>
              <a:gd name="connsiteX0" fmla="*/ 3766 w 12655"/>
              <a:gd name="connsiteY0" fmla="*/ 0 h 10990"/>
              <a:gd name="connsiteX1" fmla="*/ 12655 w 12655"/>
              <a:gd name="connsiteY1" fmla="*/ 2647 h 10990"/>
              <a:gd name="connsiteX2" fmla="*/ 4638 w 12655"/>
              <a:gd name="connsiteY2" fmla="*/ 5220 h 10990"/>
              <a:gd name="connsiteX3" fmla="*/ 4719 w 12655"/>
              <a:gd name="connsiteY3" fmla="*/ 10990 h 10990"/>
              <a:gd name="connsiteX4" fmla="*/ 2100 w 12655"/>
              <a:gd name="connsiteY4" fmla="*/ 10521 h 10990"/>
              <a:gd name="connsiteX5" fmla="*/ 36 w 12655"/>
              <a:gd name="connsiteY5" fmla="*/ 5429 h 10990"/>
              <a:gd name="connsiteX6" fmla="*/ 3766 w 12655"/>
              <a:gd name="connsiteY6" fmla="*/ 0 h 10990"/>
              <a:gd name="connsiteX0" fmla="*/ 3766 w 12655"/>
              <a:gd name="connsiteY0" fmla="*/ 0 h 10990"/>
              <a:gd name="connsiteX1" fmla="*/ 12655 w 12655"/>
              <a:gd name="connsiteY1" fmla="*/ 2647 h 10990"/>
              <a:gd name="connsiteX2" fmla="*/ 4638 w 12655"/>
              <a:gd name="connsiteY2" fmla="*/ 5220 h 10990"/>
              <a:gd name="connsiteX3" fmla="*/ 4719 w 12655"/>
              <a:gd name="connsiteY3" fmla="*/ 10990 h 10990"/>
              <a:gd name="connsiteX4" fmla="*/ 2100 w 12655"/>
              <a:gd name="connsiteY4" fmla="*/ 10521 h 10990"/>
              <a:gd name="connsiteX5" fmla="*/ 36 w 12655"/>
              <a:gd name="connsiteY5" fmla="*/ 5429 h 10990"/>
              <a:gd name="connsiteX6" fmla="*/ 3766 w 12655"/>
              <a:gd name="connsiteY6" fmla="*/ 0 h 10990"/>
              <a:gd name="connsiteX0" fmla="*/ 3766 w 12655"/>
              <a:gd name="connsiteY0" fmla="*/ 0 h 10768"/>
              <a:gd name="connsiteX1" fmla="*/ 12655 w 12655"/>
              <a:gd name="connsiteY1" fmla="*/ 2647 h 10768"/>
              <a:gd name="connsiteX2" fmla="*/ 4638 w 12655"/>
              <a:gd name="connsiteY2" fmla="*/ 5220 h 10768"/>
              <a:gd name="connsiteX3" fmla="*/ 5433 w 12655"/>
              <a:gd name="connsiteY3" fmla="*/ 10768 h 10768"/>
              <a:gd name="connsiteX4" fmla="*/ 2100 w 12655"/>
              <a:gd name="connsiteY4" fmla="*/ 10521 h 10768"/>
              <a:gd name="connsiteX5" fmla="*/ 36 w 12655"/>
              <a:gd name="connsiteY5" fmla="*/ 5429 h 10768"/>
              <a:gd name="connsiteX6" fmla="*/ 3766 w 12655"/>
              <a:gd name="connsiteY6" fmla="*/ 0 h 10768"/>
              <a:gd name="connsiteX0" fmla="*/ 3766 w 12655"/>
              <a:gd name="connsiteY0" fmla="*/ 0 h 10755"/>
              <a:gd name="connsiteX1" fmla="*/ 12655 w 12655"/>
              <a:gd name="connsiteY1" fmla="*/ 2647 h 10755"/>
              <a:gd name="connsiteX2" fmla="*/ 4638 w 12655"/>
              <a:gd name="connsiteY2" fmla="*/ 5220 h 10755"/>
              <a:gd name="connsiteX3" fmla="*/ 6227 w 12655"/>
              <a:gd name="connsiteY3" fmla="*/ 10755 h 10755"/>
              <a:gd name="connsiteX4" fmla="*/ 2100 w 12655"/>
              <a:gd name="connsiteY4" fmla="*/ 10521 h 10755"/>
              <a:gd name="connsiteX5" fmla="*/ 36 w 12655"/>
              <a:gd name="connsiteY5" fmla="*/ 5429 h 10755"/>
              <a:gd name="connsiteX6" fmla="*/ 3766 w 12655"/>
              <a:gd name="connsiteY6" fmla="*/ 0 h 10755"/>
              <a:gd name="connsiteX0" fmla="*/ 3766 w 12936"/>
              <a:gd name="connsiteY0" fmla="*/ 0 h 10755"/>
              <a:gd name="connsiteX1" fmla="*/ 12936 w 12936"/>
              <a:gd name="connsiteY1" fmla="*/ 2611 h 10755"/>
              <a:gd name="connsiteX2" fmla="*/ 4638 w 12936"/>
              <a:gd name="connsiteY2" fmla="*/ 5220 h 10755"/>
              <a:gd name="connsiteX3" fmla="*/ 6227 w 12936"/>
              <a:gd name="connsiteY3" fmla="*/ 10755 h 10755"/>
              <a:gd name="connsiteX4" fmla="*/ 2100 w 12936"/>
              <a:gd name="connsiteY4" fmla="*/ 10521 h 10755"/>
              <a:gd name="connsiteX5" fmla="*/ 36 w 12936"/>
              <a:gd name="connsiteY5" fmla="*/ 5429 h 10755"/>
              <a:gd name="connsiteX6" fmla="*/ 3766 w 12936"/>
              <a:gd name="connsiteY6" fmla="*/ 0 h 10755"/>
              <a:gd name="connsiteX0" fmla="*/ 3766 w 12936"/>
              <a:gd name="connsiteY0" fmla="*/ 0 h 12859"/>
              <a:gd name="connsiteX1" fmla="*/ 12936 w 12936"/>
              <a:gd name="connsiteY1" fmla="*/ 2611 h 12859"/>
              <a:gd name="connsiteX2" fmla="*/ 4638 w 12936"/>
              <a:gd name="connsiteY2" fmla="*/ 5220 h 12859"/>
              <a:gd name="connsiteX3" fmla="*/ 7664 w 12936"/>
              <a:gd name="connsiteY3" fmla="*/ 12859 h 12859"/>
              <a:gd name="connsiteX4" fmla="*/ 2100 w 12936"/>
              <a:gd name="connsiteY4" fmla="*/ 10521 h 12859"/>
              <a:gd name="connsiteX5" fmla="*/ 36 w 12936"/>
              <a:gd name="connsiteY5" fmla="*/ 5429 h 12859"/>
              <a:gd name="connsiteX6" fmla="*/ 3766 w 12936"/>
              <a:gd name="connsiteY6" fmla="*/ 0 h 12859"/>
              <a:gd name="connsiteX0" fmla="*/ 3733 w 12903"/>
              <a:gd name="connsiteY0" fmla="*/ 0 h 12859"/>
              <a:gd name="connsiteX1" fmla="*/ 12903 w 12903"/>
              <a:gd name="connsiteY1" fmla="*/ 2611 h 12859"/>
              <a:gd name="connsiteX2" fmla="*/ 4605 w 12903"/>
              <a:gd name="connsiteY2" fmla="*/ 5220 h 12859"/>
              <a:gd name="connsiteX3" fmla="*/ 7631 w 12903"/>
              <a:gd name="connsiteY3" fmla="*/ 12859 h 12859"/>
              <a:gd name="connsiteX4" fmla="*/ 3242 w 12903"/>
              <a:gd name="connsiteY4" fmla="*/ 12818 h 12859"/>
              <a:gd name="connsiteX5" fmla="*/ 3 w 12903"/>
              <a:gd name="connsiteY5" fmla="*/ 5429 h 12859"/>
              <a:gd name="connsiteX6" fmla="*/ 3733 w 12903"/>
              <a:gd name="connsiteY6" fmla="*/ 0 h 12859"/>
              <a:gd name="connsiteX0" fmla="*/ 3733 w 12903"/>
              <a:gd name="connsiteY0" fmla="*/ 0 h 13331"/>
              <a:gd name="connsiteX1" fmla="*/ 12903 w 12903"/>
              <a:gd name="connsiteY1" fmla="*/ 2611 h 13331"/>
              <a:gd name="connsiteX2" fmla="*/ 4605 w 12903"/>
              <a:gd name="connsiteY2" fmla="*/ 5220 h 13331"/>
              <a:gd name="connsiteX3" fmla="*/ 4235 w 12903"/>
              <a:gd name="connsiteY3" fmla="*/ 13331 h 13331"/>
              <a:gd name="connsiteX4" fmla="*/ 3242 w 12903"/>
              <a:gd name="connsiteY4" fmla="*/ 12818 h 13331"/>
              <a:gd name="connsiteX5" fmla="*/ 3 w 12903"/>
              <a:gd name="connsiteY5" fmla="*/ 5429 h 13331"/>
              <a:gd name="connsiteX6" fmla="*/ 3733 w 12903"/>
              <a:gd name="connsiteY6" fmla="*/ 0 h 13331"/>
              <a:gd name="connsiteX0" fmla="*/ 3731 w 12901"/>
              <a:gd name="connsiteY0" fmla="*/ 0 h 13331"/>
              <a:gd name="connsiteX1" fmla="*/ 12901 w 12901"/>
              <a:gd name="connsiteY1" fmla="*/ 2611 h 13331"/>
              <a:gd name="connsiteX2" fmla="*/ 4603 w 12901"/>
              <a:gd name="connsiteY2" fmla="*/ 5220 h 13331"/>
              <a:gd name="connsiteX3" fmla="*/ 4233 w 12901"/>
              <a:gd name="connsiteY3" fmla="*/ 13331 h 13331"/>
              <a:gd name="connsiteX4" fmla="*/ 3762 w 12901"/>
              <a:gd name="connsiteY4" fmla="*/ 13183 h 13331"/>
              <a:gd name="connsiteX5" fmla="*/ 1 w 12901"/>
              <a:gd name="connsiteY5" fmla="*/ 5429 h 13331"/>
              <a:gd name="connsiteX6" fmla="*/ 3731 w 12901"/>
              <a:gd name="connsiteY6" fmla="*/ 0 h 13331"/>
              <a:gd name="connsiteX0" fmla="*/ 3731 w 12901"/>
              <a:gd name="connsiteY0" fmla="*/ 0 h 13331"/>
              <a:gd name="connsiteX1" fmla="*/ 12901 w 12901"/>
              <a:gd name="connsiteY1" fmla="*/ 2611 h 13331"/>
              <a:gd name="connsiteX2" fmla="*/ 4603 w 12901"/>
              <a:gd name="connsiteY2" fmla="*/ 5220 h 13331"/>
              <a:gd name="connsiteX3" fmla="*/ 4233 w 12901"/>
              <a:gd name="connsiteY3" fmla="*/ 13331 h 13331"/>
              <a:gd name="connsiteX4" fmla="*/ 3762 w 12901"/>
              <a:gd name="connsiteY4" fmla="*/ 13183 h 13331"/>
              <a:gd name="connsiteX5" fmla="*/ 1 w 12901"/>
              <a:gd name="connsiteY5" fmla="*/ 5429 h 13331"/>
              <a:gd name="connsiteX6" fmla="*/ 3731 w 12901"/>
              <a:gd name="connsiteY6" fmla="*/ 0 h 13331"/>
              <a:gd name="connsiteX0" fmla="*/ 3826 w 12901"/>
              <a:gd name="connsiteY0" fmla="*/ 0 h 13357"/>
              <a:gd name="connsiteX1" fmla="*/ 12901 w 12901"/>
              <a:gd name="connsiteY1" fmla="*/ 2637 h 13357"/>
              <a:gd name="connsiteX2" fmla="*/ 4603 w 12901"/>
              <a:gd name="connsiteY2" fmla="*/ 5246 h 13357"/>
              <a:gd name="connsiteX3" fmla="*/ 4233 w 12901"/>
              <a:gd name="connsiteY3" fmla="*/ 13357 h 13357"/>
              <a:gd name="connsiteX4" fmla="*/ 3762 w 12901"/>
              <a:gd name="connsiteY4" fmla="*/ 13209 h 13357"/>
              <a:gd name="connsiteX5" fmla="*/ 1 w 12901"/>
              <a:gd name="connsiteY5" fmla="*/ 5455 h 13357"/>
              <a:gd name="connsiteX6" fmla="*/ 3826 w 12901"/>
              <a:gd name="connsiteY6" fmla="*/ 0 h 13357"/>
              <a:gd name="connsiteX0" fmla="*/ 3873 w 12901"/>
              <a:gd name="connsiteY0" fmla="*/ 0 h 13373"/>
              <a:gd name="connsiteX1" fmla="*/ 12901 w 12901"/>
              <a:gd name="connsiteY1" fmla="*/ 2653 h 13373"/>
              <a:gd name="connsiteX2" fmla="*/ 4603 w 12901"/>
              <a:gd name="connsiteY2" fmla="*/ 5262 h 13373"/>
              <a:gd name="connsiteX3" fmla="*/ 4233 w 12901"/>
              <a:gd name="connsiteY3" fmla="*/ 13373 h 13373"/>
              <a:gd name="connsiteX4" fmla="*/ 3762 w 12901"/>
              <a:gd name="connsiteY4" fmla="*/ 13225 h 13373"/>
              <a:gd name="connsiteX5" fmla="*/ 1 w 12901"/>
              <a:gd name="connsiteY5" fmla="*/ 5471 h 13373"/>
              <a:gd name="connsiteX6" fmla="*/ 3873 w 12901"/>
              <a:gd name="connsiteY6" fmla="*/ 0 h 1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1" h="13373">
                <a:moveTo>
                  <a:pt x="3873" y="0"/>
                </a:moveTo>
                <a:cubicBezTo>
                  <a:pt x="6546" y="1600"/>
                  <a:pt x="7292" y="1666"/>
                  <a:pt x="12901" y="2653"/>
                </a:cubicBezTo>
                <a:cubicBezTo>
                  <a:pt x="9917" y="3018"/>
                  <a:pt x="6048" y="3475"/>
                  <a:pt x="4603" y="5262"/>
                </a:cubicBezTo>
                <a:cubicBezTo>
                  <a:pt x="3158" y="7049"/>
                  <a:pt x="5137" y="13282"/>
                  <a:pt x="4233" y="13373"/>
                </a:cubicBezTo>
                <a:cubicBezTo>
                  <a:pt x="2857" y="13295"/>
                  <a:pt x="4746" y="13389"/>
                  <a:pt x="3762" y="13225"/>
                </a:cubicBezTo>
                <a:cubicBezTo>
                  <a:pt x="2841" y="13225"/>
                  <a:pt x="-17" y="7675"/>
                  <a:pt x="1" y="5471"/>
                </a:cubicBezTo>
                <a:cubicBezTo>
                  <a:pt x="19" y="3267"/>
                  <a:pt x="2952" y="0"/>
                  <a:pt x="3873" y="0"/>
                </a:cubicBezTo>
                <a:close/>
              </a:path>
            </a:pathLst>
          </a:custGeom>
          <a:solidFill>
            <a:srgbClr val="90C9F8"/>
          </a:solidFill>
          <a:ln>
            <a:solidFill>
              <a:srgbClr val="90C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94B2B-C9CC-4DE1-A962-938BD8950C82}"/>
              </a:ext>
            </a:extLst>
          </p:cNvPr>
          <p:cNvSpPr/>
          <p:nvPr/>
        </p:nvSpPr>
        <p:spPr>
          <a:xfrm>
            <a:off x="-571107" y="24075673"/>
            <a:ext cx="44818495" cy="6165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6D07CF5-701C-487D-AEA7-787830208B34}"/>
              </a:ext>
            </a:extLst>
          </p:cNvPr>
          <p:cNvSpPr/>
          <p:nvPr/>
        </p:nvSpPr>
        <p:spPr>
          <a:xfrm rot="9892048">
            <a:off x="5548430" y="15368188"/>
            <a:ext cx="2904565" cy="2904565"/>
          </a:xfrm>
          <a:prstGeom prst="arc">
            <a:avLst/>
          </a:prstGeom>
          <a:ln w="5715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6E2989B-03DE-42B1-8632-18FCEC925A19}"/>
              </a:ext>
            </a:extLst>
          </p:cNvPr>
          <p:cNvSpPr/>
          <p:nvPr/>
        </p:nvSpPr>
        <p:spPr>
          <a:xfrm rot="11377187" flipH="1">
            <a:off x="2417732" y="15476147"/>
            <a:ext cx="2904565" cy="2904565"/>
          </a:xfrm>
          <a:prstGeom prst="arc">
            <a:avLst/>
          </a:prstGeom>
          <a:ln w="5715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A235460-803A-4070-B2E2-4D9D9D26F817}"/>
              </a:ext>
            </a:extLst>
          </p:cNvPr>
          <p:cNvSpPr/>
          <p:nvPr/>
        </p:nvSpPr>
        <p:spPr>
          <a:xfrm rot="18483916" flipV="1">
            <a:off x="-7395723" y="25789200"/>
            <a:ext cx="1807736" cy="1851206"/>
          </a:xfrm>
          <a:prstGeom prst="arc">
            <a:avLst>
              <a:gd name="adj1" fmla="val 6252390"/>
              <a:gd name="adj2" fmla="val 0"/>
            </a:avLst>
          </a:prstGeom>
          <a:ln w="5715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3F16CB-3F0B-4583-8CF2-9C88CF1888D8}"/>
                  </a:ext>
                </a:extLst>
              </p14:cNvPr>
              <p14:cNvContentPartPr/>
              <p14:nvPr/>
            </p14:nvContentPartPr>
            <p14:xfrm>
              <a:off x="15484817" y="10990133"/>
              <a:ext cx="1205429" cy="1363471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3F16CB-3F0B-4583-8CF2-9C88CF1888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56314" y="10961697"/>
                <a:ext cx="1262435" cy="14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4F715D-8D3C-4EAA-B924-F399E58B0EE6}"/>
                  </a:ext>
                </a:extLst>
              </p14:cNvPr>
              <p14:cNvContentPartPr/>
              <p14:nvPr/>
            </p14:nvContentPartPr>
            <p14:xfrm flipH="1">
              <a:off x="14140488" y="8652266"/>
              <a:ext cx="1498151" cy="1363471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4F715D-8D3C-4EAA-B924-F399E58B0E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14112051" y="8623778"/>
                <a:ext cx="1555025" cy="1420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2169E9-C5D9-4A78-A488-B1F8E3E5C99D}"/>
                  </a:ext>
                </a:extLst>
              </p14:cNvPr>
              <p14:cNvContentPartPr/>
              <p14:nvPr/>
            </p14:nvContentPartPr>
            <p14:xfrm>
              <a:off x="27012644" y="8984461"/>
              <a:ext cx="1205429" cy="1363471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2169E9-C5D9-4A78-A488-B1F8E3E5C9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84183" y="8956025"/>
                <a:ext cx="1262350" cy="14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C84367-263B-46C2-A01E-268B283EDEDE}"/>
                  </a:ext>
                </a:extLst>
              </p14:cNvPr>
              <p14:cNvContentPartPr/>
              <p14:nvPr/>
            </p14:nvContentPartPr>
            <p14:xfrm>
              <a:off x="11965883" y="11491659"/>
              <a:ext cx="1205429" cy="1363471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C84367-263B-46C2-A01E-268B283EDE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37380" y="11463223"/>
                <a:ext cx="1262435" cy="14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7894095-CDCF-4521-83BE-7E7F949263F9}"/>
                  </a:ext>
                </a:extLst>
              </p14:cNvPr>
              <p14:cNvContentPartPr/>
              <p14:nvPr/>
            </p14:nvContentPartPr>
            <p14:xfrm>
              <a:off x="26264773" y="7214757"/>
              <a:ext cx="1205429" cy="1363471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7894095-CDCF-4521-83BE-7E7F949263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36270" y="7186321"/>
                <a:ext cx="1262435" cy="14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F9F6CF-C6F2-4735-820F-76FF89AAE865}"/>
                  </a:ext>
                </a:extLst>
              </p14:cNvPr>
              <p14:cNvContentPartPr/>
              <p14:nvPr/>
            </p14:nvContentPartPr>
            <p14:xfrm>
              <a:off x="10146940" y="14029617"/>
              <a:ext cx="1205429" cy="1363471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F9F6CF-C6F2-4735-820F-76FF89AAE8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8437" y="14001181"/>
                <a:ext cx="1262435" cy="14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A5A8E3A-BD5B-456E-9054-0524C33C4E07}"/>
                  </a:ext>
                </a:extLst>
              </p14:cNvPr>
              <p14:cNvContentPartPr/>
              <p14:nvPr/>
            </p14:nvContentPartPr>
            <p14:xfrm flipH="1">
              <a:off x="8361281" y="11854037"/>
              <a:ext cx="1498151" cy="1363471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A5A8E3A-BD5B-456E-9054-0524C33C4E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8332844" y="11825549"/>
                <a:ext cx="1555025" cy="1420448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0B78252D-A3E6-4A45-A83D-B43C9C17F7B9}"/>
              </a:ext>
            </a:extLst>
          </p:cNvPr>
          <p:cNvSpPr/>
          <p:nvPr/>
        </p:nvSpPr>
        <p:spPr>
          <a:xfrm rot="354423" flipV="1">
            <a:off x="15531049" y="7040318"/>
            <a:ext cx="6181638" cy="1247006"/>
          </a:xfrm>
          <a:prstGeom prst="arc">
            <a:avLst>
              <a:gd name="adj1" fmla="val 10521393"/>
              <a:gd name="adj2" fmla="val 19675820"/>
            </a:avLst>
          </a:prstGeom>
          <a:ln w="5715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pic>
        <p:nvPicPr>
          <p:cNvPr id="36" name="Graphic 35" descr="Barn">
            <a:extLst>
              <a:ext uri="{FF2B5EF4-FFF2-40B4-BE49-F238E27FC236}">
                <a16:creationId xmlns:a16="http://schemas.microsoft.com/office/drawing/2014/main" id="{ED42EAAB-DEA0-4EBA-82C2-94E623C7B9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95449" y="7380077"/>
            <a:ext cx="2723341" cy="2723341"/>
          </a:xfrm>
          <a:prstGeom prst="rect">
            <a:avLst/>
          </a:prstGeom>
        </p:spPr>
      </p:pic>
      <p:pic>
        <p:nvPicPr>
          <p:cNvPr id="37" name="Graphic 36" descr="City">
            <a:extLst>
              <a:ext uri="{FF2B5EF4-FFF2-40B4-BE49-F238E27FC236}">
                <a16:creationId xmlns:a16="http://schemas.microsoft.com/office/drawing/2014/main" id="{22656E8F-0AFB-4168-BDD0-ED364F66B5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396305" y="2872115"/>
            <a:ext cx="5591411" cy="5591411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3C7DF9-FC2B-4A34-827D-8E01CD53BA49}"/>
              </a:ext>
            </a:extLst>
          </p:cNvPr>
          <p:cNvSpPr/>
          <p:nvPr/>
        </p:nvSpPr>
        <p:spPr>
          <a:xfrm>
            <a:off x="2014286" y="18554509"/>
            <a:ext cx="15972807" cy="2320377"/>
          </a:xfrm>
          <a:custGeom>
            <a:avLst/>
            <a:gdLst>
              <a:gd name="connsiteX0" fmla="*/ 0 w 4396902"/>
              <a:gd name="connsiteY0" fmla="*/ 554477 h 734438"/>
              <a:gd name="connsiteX1" fmla="*/ 34046 w 4396902"/>
              <a:gd name="connsiteY1" fmla="*/ 559340 h 734438"/>
              <a:gd name="connsiteX2" fmla="*/ 53502 w 4396902"/>
              <a:gd name="connsiteY2" fmla="*/ 564204 h 734438"/>
              <a:gd name="connsiteX3" fmla="*/ 179961 w 4396902"/>
              <a:gd name="connsiteY3" fmla="*/ 569068 h 734438"/>
              <a:gd name="connsiteX4" fmla="*/ 194553 w 4396902"/>
              <a:gd name="connsiteY4" fmla="*/ 573932 h 734438"/>
              <a:gd name="connsiteX5" fmla="*/ 243191 w 4396902"/>
              <a:gd name="connsiteY5" fmla="*/ 583660 h 734438"/>
              <a:gd name="connsiteX6" fmla="*/ 257783 w 4396902"/>
              <a:gd name="connsiteY6" fmla="*/ 588523 h 734438"/>
              <a:gd name="connsiteX7" fmla="*/ 291829 w 4396902"/>
              <a:gd name="connsiteY7" fmla="*/ 593387 h 734438"/>
              <a:gd name="connsiteX8" fmla="*/ 564204 w 4396902"/>
              <a:gd name="connsiteY8" fmla="*/ 598251 h 734438"/>
              <a:gd name="connsiteX9" fmla="*/ 578795 w 4396902"/>
              <a:gd name="connsiteY9" fmla="*/ 603115 h 734438"/>
              <a:gd name="connsiteX10" fmla="*/ 666344 w 4396902"/>
              <a:gd name="connsiteY10" fmla="*/ 612843 h 734438"/>
              <a:gd name="connsiteX11" fmla="*/ 758757 w 4396902"/>
              <a:gd name="connsiteY11" fmla="*/ 617706 h 734438"/>
              <a:gd name="connsiteX12" fmla="*/ 914400 w 4396902"/>
              <a:gd name="connsiteY12" fmla="*/ 627434 h 734438"/>
              <a:gd name="connsiteX13" fmla="*/ 948446 w 4396902"/>
              <a:gd name="connsiteY13" fmla="*/ 632298 h 734438"/>
              <a:gd name="connsiteX14" fmla="*/ 1108953 w 4396902"/>
              <a:gd name="connsiteY14" fmla="*/ 642026 h 734438"/>
              <a:gd name="connsiteX15" fmla="*/ 1138136 w 4396902"/>
              <a:gd name="connsiteY15" fmla="*/ 651753 h 734438"/>
              <a:gd name="connsiteX16" fmla="*/ 1201366 w 4396902"/>
              <a:gd name="connsiteY16" fmla="*/ 666345 h 734438"/>
              <a:gd name="connsiteX17" fmla="*/ 1386191 w 4396902"/>
              <a:gd name="connsiteY17" fmla="*/ 671209 h 734438"/>
              <a:gd name="connsiteX18" fmla="*/ 1405646 w 4396902"/>
              <a:gd name="connsiteY18" fmla="*/ 676072 h 734438"/>
              <a:gd name="connsiteX19" fmla="*/ 1439693 w 4396902"/>
              <a:gd name="connsiteY19" fmla="*/ 685800 h 734438"/>
              <a:gd name="connsiteX20" fmla="*/ 1566153 w 4396902"/>
              <a:gd name="connsiteY20" fmla="*/ 690664 h 734438"/>
              <a:gd name="connsiteX21" fmla="*/ 1643974 w 4396902"/>
              <a:gd name="connsiteY21" fmla="*/ 700392 h 734438"/>
              <a:gd name="connsiteX22" fmla="*/ 1921212 w 4396902"/>
              <a:gd name="connsiteY22" fmla="*/ 705255 h 734438"/>
              <a:gd name="connsiteX23" fmla="*/ 1964987 w 4396902"/>
              <a:gd name="connsiteY23" fmla="*/ 714983 h 734438"/>
              <a:gd name="connsiteX24" fmla="*/ 2232497 w 4396902"/>
              <a:gd name="connsiteY24" fmla="*/ 719847 h 734438"/>
              <a:gd name="connsiteX25" fmla="*/ 2251953 w 4396902"/>
              <a:gd name="connsiteY25" fmla="*/ 724711 h 734438"/>
              <a:gd name="connsiteX26" fmla="*/ 2456234 w 4396902"/>
              <a:gd name="connsiteY26" fmla="*/ 734438 h 734438"/>
              <a:gd name="connsiteX27" fmla="*/ 2655651 w 4396902"/>
              <a:gd name="connsiteY27" fmla="*/ 729575 h 734438"/>
              <a:gd name="connsiteX28" fmla="*/ 2689697 w 4396902"/>
              <a:gd name="connsiteY28" fmla="*/ 724711 h 734438"/>
              <a:gd name="connsiteX29" fmla="*/ 2714017 w 4396902"/>
              <a:gd name="connsiteY29" fmla="*/ 719847 h 734438"/>
              <a:gd name="connsiteX30" fmla="*/ 2859932 w 4396902"/>
              <a:gd name="connsiteY30" fmla="*/ 714983 h 734438"/>
              <a:gd name="connsiteX31" fmla="*/ 2898842 w 4396902"/>
              <a:gd name="connsiteY31" fmla="*/ 710119 h 734438"/>
              <a:gd name="connsiteX32" fmla="*/ 2942617 w 4396902"/>
              <a:gd name="connsiteY32" fmla="*/ 695528 h 734438"/>
              <a:gd name="connsiteX33" fmla="*/ 2962072 w 4396902"/>
              <a:gd name="connsiteY33" fmla="*/ 690664 h 734438"/>
              <a:gd name="connsiteX34" fmla="*/ 3035029 w 4396902"/>
              <a:gd name="connsiteY34" fmla="*/ 685800 h 734438"/>
              <a:gd name="connsiteX35" fmla="*/ 3069076 w 4396902"/>
              <a:gd name="connsiteY35" fmla="*/ 676072 h 734438"/>
              <a:gd name="connsiteX36" fmla="*/ 3103123 w 4396902"/>
              <a:gd name="connsiteY36" fmla="*/ 671209 h 734438"/>
              <a:gd name="connsiteX37" fmla="*/ 3132306 w 4396902"/>
              <a:gd name="connsiteY37" fmla="*/ 661481 h 734438"/>
              <a:gd name="connsiteX38" fmla="*/ 3180944 w 4396902"/>
              <a:gd name="connsiteY38" fmla="*/ 651753 h 734438"/>
              <a:gd name="connsiteX39" fmla="*/ 3224719 w 4396902"/>
              <a:gd name="connsiteY39" fmla="*/ 637162 h 734438"/>
              <a:gd name="connsiteX40" fmla="*/ 3239310 w 4396902"/>
              <a:gd name="connsiteY40" fmla="*/ 632298 h 734438"/>
              <a:gd name="connsiteX41" fmla="*/ 3258766 w 4396902"/>
              <a:gd name="connsiteY41" fmla="*/ 627434 h 734438"/>
              <a:gd name="connsiteX42" fmla="*/ 3273357 w 4396902"/>
              <a:gd name="connsiteY42" fmla="*/ 622570 h 734438"/>
              <a:gd name="connsiteX43" fmla="*/ 3297676 w 4396902"/>
              <a:gd name="connsiteY43" fmla="*/ 617706 h 734438"/>
              <a:gd name="connsiteX44" fmla="*/ 3326859 w 4396902"/>
              <a:gd name="connsiteY44" fmla="*/ 607979 h 734438"/>
              <a:gd name="connsiteX45" fmla="*/ 3356042 w 4396902"/>
              <a:gd name="connsiteY45" fmla="*/ 598251 h 734438"/>
              <a:gd name="connsiteX46" fmla="*/ 3370634 w 4396902"/>
              <a:gd name="connsiteY46" fmla="*/ 593387 h 734438"/>
              <a:gd name="connsiteX47" fmla="*/ 3409544 w 4396902"/>
              <a:gd name="connsiteY47" fmla="*/ 583660 h 734438"/>
              <a:gd name="connsiteX48" fmla="*/ 3458183 w 4396902"/>
              <a:gd name="connsiteY48" fmla="*/ 573932 h 734438"/>
              <a:gd name="connsiteX49" fmla="*/ 3501957 w 4396902"/>
              <a:gd name="connsiteY49" fmla="*/ 559340 h 734438"/>
              <a:gd name="connsiteX50" fmla="*/ 3516549 w 4396902"/>
              <a:gd name="connsiteY50" fmla="*/ 554477 h 734438"/>
              <a:gd name="connsiteX51" fmla="*/ 3560323 w 4396902"/>
              <a:gd name="connsiteY51" fmla="*/ 535021 h 734438"/>
              <a:gd name="connsiteX52" fmla="*/ 3574914 w 4396902"/>
              <a:gd name="connsiteY52" fmla="*/ 530157 h 734438"/>
              <a:gd name="connsiteX53" fmla="*/ 3589506 w 4396902"/>
              <a:gd name="connsiteY53" fmla="*/ 525294 h 734438"/>
              <a:gd name="connsiteX54" fmla="*/ 3604097 w 4396902"/>
              <a:gd name="connsiteY54" fmla="*/ 515566 h 734438"/>
              <a:gd name="connsiteX55" fmla="*/ 3633280 w 4396902"/>
              <a:gd name="connsiteY55" fmla="*/ 505838 h 734438"/>
              <a:gd name="connsiteX56" fmla="*/ 3662463 w 4396902"/>
              <a:gd name="connsiteY56" fmla="*/ 491247 h 734438"/>
              <a:gd name="connsiteX57" fmla="*/ 3691646 w 4396902"/>
              <a:gd name="connsiteY57" fmla="*/ 476655 h 734438"/>
              <a:gd name="connsiteX58" fmla="*/ 3740285 w 4396902"/>
              <a:gd name="connsiteY58" fmla="*/ 462064 h 734438"/>
              <a:gd name="connsiteX59" fmla="*/ 3754876 w 4396902"/>
              <a:gd name="connsiteY59" fmla="*/ 457200 h 734438"/>
              <a:gd name="connsiteX60" fmla="*/ 3769468 w 4396902"/>
              <a:gd name="connsiteY60" fmla="*/ 452336 h 734438"/>
              <a:gd name="connsiteX61" fmla="*/ 3784059 w 4396902"/>
              <a:gd name="connsiteY61" fmla="*/ 442609 h 734438"/>
              <a:gd name="connsiteX62" fmla="*/ 3813242 w 4396902"/>
              <a:gd name="connsiteY62" fmla="*/ 432881 h 734438"/>
              <a:gd name="connsiteX63" fmla="*/ 3842425 w 4396902"/>
              <a:gd name="connsiteY63" fmla="*/ 413426 h 734438"/>
              <a:gd name="connsiteX64" fmla="*/ 3857017 w 4396902"/>
              <a:gd name="connsiteY64" fmla="*/ 403698 h 734438"/>
              <a:gd name="connsiteX65" fmla="*/ 3871608 w 4396902"/>
              <a:gd name="connsiteY65" fmla="*/ 398834 h 734438"/>
              <a:gd name="connsiteX66" fmla="*/ 3900791 w 4396902"/>
              <a:gd name="connsiteY66" fmla="*/ 384243 h 734438"/>
              <a:gd name="connsiteX67" fmla="*/ 3944566 w 4396902"/>
              <a:gd name="connsiteY67" fmla="*/ 355060 h 734438"/>
              <a:gd name="connsiteX68" fmla="*/ 3959157 w 4396902"/>
              <a:gd name="connsiteY68" fmla="*/ 345332 h 734438"/>
              <a:gd name="connsiteX69" fmla="*/ 3988340 w 4396902"/>
              <a:gd name="connsiteY69" fmla="*/ 335604 h 734438"/>
              <a:gd name="connsiteX70" fmla="*/ 4017523 w 4396902"/>
              <a:gd name="connsiteY70" fmla="*/ 321013 h 734438"/>
              <a:gd name="connsiteX71" fmla="*/ 4032114 w 4396902"/>
              <a:gd name="connsiteY71" fmla="*/ 306421 h 734438"/>
              <a:gd name="connsiteX72" fmla="*/ 4061297 w 4396902"/>
              <a:gd name="connsiteY72" fmla="*/ 286966 h 734438"/>
              <a:gd name="connsiteX73" fmla="*/ 4090480 w 4396902"/>
              <a:gd name="connsiteY73" fmla="*/ 267511 h 734438"/>
              <a:gd name="connsiteX74" fmla="*/ 4119663 w 4396902"/>
              <a:gd name="connsiteY74" fmla="*/ 248055 h 734438"/>
              <a:gd name="connsiteX75" fmla="*/ 4134255 w 4396902"/>
              <a:gd name="connsiteY75" fmla="*/ 238328 h 734438"/>
              <a:gd name="connsiteX76" fmla="*/ 4158574 w 4396902"/>
              <a:gd name="connsiteY76" fmla="*/ 218872 h 734438"/>
              <a:gd name="connsiteX77" fmla="*/ 4168302 w 4396902"/>
              <a:gd name="connsiteY77" fmla="*/ 204281 h 734438"/>
              <a:gd name="connsiteX78" fmla="*/ 4197485 w 4396902"/>
              <a:gd name="connsiteY78" fmla="*/ 189689 h 734438"/>
              <a:gd name="connsiteX79" fmla="*/ 4212076 w 4396902"/>
              <a:gd name="connsiteY79" fmla="*/ 175098 h 734438"/>
              <a:gd name="connsiteX80" fmla="*/ 4241259 w 4396902"/>
              <a:gd name="connsiteY80" fmla="*/ 155643 h 734438"/>
              <a:gd name="connsiteX81" fmla="*/ 4250987 w 4396902"/>
              <a:gd name="connsiteY81" fmla="*/ 141051 h 734438"/>
              <a:gd name="connsiteX82" fmla="*/ 4275306 w 4396902"/>
              <a:gd name="connsiteY82" fmla="*/ 97277 h 734438"/>
              <a:gd name="connsiteX83" fmla="*/ 4304489 w 4396902"/>
              <a:gd name="connsiteY83" fmla="*/ 82685 h 734438"/>
              <a:gd name="connsiteX84" fmla="*/ 4333672 w 4396902"/>
              <a:gd name="connsiteY84" fmla="*/ 63230 h 734438"/>
              <a:gd name="connsiteX85" fmla="*/ 4343400 w 4396902"/>
              <a:gd name="connsiteY85" fmla="*/ 48638 h 734438"/>
              <a:gd name="connsiteX86" fmla="*/ 4372583 w 4396902"/>
              <a:gd name="connsiteY86" fmla="*/ 29183 h 734438"/>
              <a:gd name="connsiteX87" fmla="*/ 4382310 w 4396902"/>
              <a:gd name="connsiteY87" fmla="*/ 14592 h 734438"/>
              <a:gd name="connsiteX88" fmla="*/ 4396902 w 4396902"/>
              <a:gd name="connsiteY88" fmla="*/ 0 h 73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396902" h="734438">
                <a:moveTo>
                  <a:pt x="0" y="554477"/>
                </a:moveTo>
                <a:cubicBezTo>
                  <a:pt x="11349" y="556098"/>
                  <a:pt x="22767" y="557289"/>
                  <a:pt x="34046" y="559340"/>
                </a:cubicBezTo>
                <a:cubicBezTo>
                  <a:pt x="40623" y="560536"/>
                  <a:pt x="46832" y="563759"/>
                  <a:pt x="53502" y="564204"/>
                </a:cubicBezTo>
                <a:cubicBezTo>
                  <a:pt x="95593" y="567010"/>
                  <a:pt x="137808" y="567447"/>
                  <a:pt x="179961" y="569068"/>
                </a:cubicBezTo>
                <a:cubicBezTo>
                  <a:pt x="184825" y="570689"/>
                  <a:pt x="189557" y="572779"/>
                  <a:pt x="194553" y="573932"/>
                </a:cubicBezTo>
                <a:cubicBezTo>
                  <a:pt x="210663" y="577650"/>
                  <a:pt x="227505" y="578433"/>
                  <a:pt x="243191" y="583660"/>
                </a:cubicBezTo>
                <a:cubicBezTo>
                  <a:pt x="248055" y="585281"/>
                  <a:pt x="252756" y="587518"/>
                  <a:pt x="257783" y="588523"/>
                </a:cubicBezTo>
                <a:cubicBezTo>
                  <a:pt x="269024" y="590771"/>
                  <a:pt x="280371" y="593023"/>
                  <a:pt x="291829" y="593387"/>
                </a:cubicBezTo>
                <a:cubicBezTo>
                  <a:pt x="382589" y="596268"/>
                  <a:pt x="473412" y="596630"/>
                  <a:pt x="564204" y="598251"/>
                </a:cubicBezTo>
                <a:cubicBezTo>
                  <a:pt x="569068" y="599872"/>
                  <a:pt x="573821" y="601872"/>
                  <a:pt x="578795" y="603115"/>
                </a:cubicBezTo>
                <a:cubicBezTo>
                  <a:pt x="609679" y="610836"/>
                  <a:pt x="631089" y="610640"/>
                  <a:pt x="666344" y="612843"/>
                </a:cubicBezTo>
                <a:lnTo>
                  <a:pt x="758757" y="617706"/>
                </a:lnTo>
                <a:cubicBezTo>
                  <a:pt x="819188" y="637850"/>
                  <a:pt x="757135" y="618697"/>
                  <a:pt x="914400" y="627434"/>
                </a:cubicBezTo>
                <a:cubicBezTo>
                  <a:pt x="925846" y="628070"/>
                  <a:pt x="937097" y="630677"/>
                  <a:pt x="948446" y="632298"/>
                </a:cubicBezTo>
                <a:cubicBezTo>
                  <a:pt x="1012388" y="653612"/>
                  <a:pt x="927709" y="626923"/>
                  <a:pt x="1108953" y="642026"/>
                </a:cubicBezTo>
                <a:cubicBezTo>
                  <a:pt x="1119171" y="642878"/>
                  <a:pt x="1128408" y="648511"/>
                  <a:pt x="1138136" y="651753"/>
                </a:cubicBezTo>
                <a:cubicBezTo>
                  <a:pt x="1159001" y="658708"/>
                  <a:pt x="1178051" y="665731"/>
                  <a:pt x="1201366" y="666345"/>
                </a:cubicBezTo>
                <a:lnTo>
                  <a:pt x="1386191" y="671209"/>
                </a:lnTo>
                <a:cubicBezTo>
                  <a:pt x="1392676" y="672830"/>
                  <a:pt x="1399219" y="674236"/>
                  <a:pt x="1405646" y="676072"/>
                </a:cubicBezTo>
                <a:cubicBezTo>
                  <a:pt x="1415448" y="678872"/>
                  <a:pt x="1429777" y="685139"/>
                  <a:pt x="1439693" y="685800"/>
                </a:cubicBezTo>
                <a:cubicBezTo>
                  <a:pt x="1481784" y="688606"/>
                  <a:pt x="1524000" y="689043"/>
                  <a:pt x="1566153" y="690664"/>
                </a:cubicBezTo>
                <a:cubicBezTo>
                  <a:pt x="1583804" y="693186"/>
                  <a:pt x="1628415" y="699921"/>
                  <a:pt x="1643974" y="700392"/>
                </a:cubicBezTo>
                <a:cubicBezTo>
                  <a:pt x="1736358" y="703191"/>
                  <a:pt x="1828799" y="703634"/>
                  <a:pt x="1921212" y="705255"/>
                </a:cubicBezTo>
                <a:cubicBezTo>
                  <a:pt x="1929483" y="707323"/>
                  <a:pt x="1957863" y="714746"/>
                  <a:pt x="1964987" y="714983"/>
                </a:cubicBezTo>
                <a:cubicBezTo>
                  <a:pt x="2054122" y="717954"/>
                  <a:pt x="2143327" y="718226"/>
                  <a:pt x="2232497" y="719847"/>
                </a:cubicBezTo>
                <a:cubicBezTo>
                  <a:pt x="2238982" y="721468"/>
                  <a:pt x="2245275" y="724400"/>
                  <a:pt x="2251953" y="724711"/>
                </a:cubicBezTo>
                <a:cubicBezTo>
                  <a:pt x="2460947" y="734432"/>
                  <a:pt x="2380487" y="709194"/>
                  <a:pt x="2456234" y="734438"/>
                </a:cubicBezTo>
                <a:lnTo>
                  <a:pt x="2655651" y="729575"/>
                </a:lnTo>
                <a:cubicBezTo>
                  <a:pt x="2667105" y="729098"/>
                  <a:pt x="2678389" y="726596"/>
                  <a:pt x="2689697" y="724711"/>
                </a:cubicBezTo>
                <a:cubicBezTo>
                  <a:pt x="2697852" y="723352"/>
                  <a:pt x="2705763" y="720319"/>
                  <a:pt x="2714017" y="719847"/>
                </a:cubicBezTo>
                <a:cubicBezTo>
                  <a:pt x="2762603" y="717071"/>
                  <a:pt x="2811294" y="716604"/>
                  <a:pt x="2859932" y="714983"/>
                </a:cubicBezTo>
                <a:cubicBezTo>
                  <a:pt x="2872902" y="713362"/>
                  <a:pt x="2886061" y="712858"/>
                  <a:pt x="2898842" y="710119"/>
                </a:cubicBezTo>
                <a:cubicBezTo>
                  <a:pt x="2932885" y="702824"/>
                  <a:pt x="2918299" y="701608"/>
                  <a:pt x="2942617" y="695528"/>
                </a:cubicBezTo>
                <a:cubicBezTo>
                  <a:pt x="2949102" y="693907"/>
                  <a:pt x="2955424" y="691364"/>
                  <a:pt x="2962072" y="690664"/>
                </a:cubicBezTo>
                <a:cubicBezTo>
                  <a:pt x="2986311" y="688112"/>
                  <a:pt x="3010710" y="687421"/>
                  <a:pt x="3035029" y="685800"/>
                </a:cubicBezTo>
                <a:cubicBezTo>
                  <a:pt x="3047528" y="681634"/>
                  <a:pt x="3055643" y="678514"/>
                  <a:pt x="3069076" y="676072"/>
                </a:cubicBezTo>
                <a:cubicBezTo>
                  <a:pt x="3080355" y="674021"/>
                  <a:pt x="3091774" y="672830"/>
                  <a:pt x="3103123" y="671209"/>
                </a:cubicBezTo>
                <a:cubicBezTo>
                  <a:pt x="3112851" y="667966"/>
                  <a:pt x="3122192" y="663167"/>
                  <a:pt x="3132306" y="661481"/>
                </a:cubicBezTo>
                <a:cubicBezTo>
                  <a:pt x="3152031" y="658193"/>
                  <a:pt x="3162802" y="657196"/>
                  <a:pt x="3180944" y="651753"/>
                </a:cubicBezTo>
                <a:cubicBezTo>
                  <a:pt x="3180962" y="651748"/>
                  <a:pt x="3217414" y="639597"/>
                  <a:pt x="3224719" y="637162"/>
                </a:cubicBezTo>
                <a:cubicBezTo>
                  <a:pt x="3229583" y="635541"/>
                  <a:pt x="3234336" y="633541"/>
                  <a:pt x="3239310" y="632298"/>
                </a:cubicBezTo>
                <a:cubicBezTo>
                  <a:pt x="3245795" y="630677"/>
                  <a:pt x="3252338" y="629271"/>
                  <a:pt x="3258766" y="627434"/>
                </a:cubicBezTo>
                <a:cubicBezTo>
                  <a:pt x="3263696" y="626026"/>
                  <a:pt x="3268383" y="623813"/>
                  <a:pt x="3273357" y="622570"/>
                </a:cubicBezTo>
                <a:cubicBezTo>
                  <a:pt x="3281377" y="620565"/>
                  <a:pt x="3289700" y="619881"/>
                  <a:pt x="3297676" y="617706"/>
                </a:cubicBezTo>
                <a:cubicBezTo>
                  <a:pt x="3307569" y="615008"/>
                  <a:pt x="3317131" y="611221"/>
                  <a:pt x="3326859" y="607979"/>
                </a:cubicBezTo>
                <a:lnTo>
                  <a:pt x="3356042" y="598251"/>
                </a:lnTo>
                <a:cubicBezTo>
                  <a:pt x="3360906" y="596630"/>
                  <a:pt x="3365660" y="594630"/>
                  <a:pt x="3370634" y="593387"/>
                </a:cubicBezTo>
                <a:cubicBezTo>
                  <a:pt x="3383604" y="590145"/>
                  <a:pt x="3396435" y="586282"/>
                  <a:pt x="3409544" y="583660"/>
                </a:cubicBezTo>
                <a:cubicBezTo>
                  <a:pt x="3425757" y="580417"/>
                  <a:pt x="3442497" y="579161"/>
                  <a:pt x="3458183" y="573932"/>
                </a:cubicBezTo>
                <a:lnTo>
                  <a:pt x="3501957" y="559340"/>
                </a:lnTo>
                <a:lnTo>
                  <a:pt x="3516549" y="554477"/>
                </a:lnTo>
                <a:cubicBezTo>
                  <a:pt x="3539672" y="539061"/>
                  <a:pt x="3525594" y="546598"/>
                  <a:pt x="3560323" y="535021"/>
                </a:cubicBezTo>
                <a:lnTo>
                  <a:pt x="3574914" y="530157"/>
                </a:lnTo>
                <a:lnTo>
                  <a:pt x="3589506" y="525294"/>
                </a:lnTo>
                <a:cubicBezTo>
                  <a:pt x="3594370" y="522051"/>
                  <a:pt x="3598755" y="517940"/>
                  <a:pt x="3604097" y="515566"/>
                </a:cubicBezTo>
                <a:cubicBezTo>
                  <a:pt x="3613467" y="511401"/>
                  <a:pt x="3624748" y="511525"/>
                  <a:pt x="3633280" y="505838"/>
                </a:cubicBezTo>
                <a:cubicBezTo>
                  <a:pt x="3675109" y="477955"/>
                  <a:pt x="3622180" y="511389"/>
                  <a:pt x="3662463" y="491247"/>
                </a:cubicBezTo>
                <a:cubicBezTo>
                  <a:pt x="3690878" y="477039"/>
                  <a:pt x="3663128" y="484802"/>
                  <a:pt x="3691646" y="476655"/>
                </a:cubicBezTo>
                <a:cubicBezTo>
                  <a:pt x="3743103" y="461954"/>
                  <a:pt x="3670933" y="485182"/>
                  <a:pt x="3740285" y="462064"/>
                </a:cubicBezTo>
                <a:lnTo>
                  <a:pt x="3754876" y="457200"/>
                </a:lnTo>
                <a:cubicBezTo>
                  <a:pt x="3759740" y="455579"/>
                  <a:pt x="3765202" y="455180"/>
                  <a:pt x="3769468" y="452336"/>
                </a:cubicBezTo>
                <a:cubicBezTo>
                  <a:pt x="3774332" y="449094"/>
                  <a:pt x="3778717" y="444983"/>
                  <a:pt x="3784059" y="442609"/>
                </a:cubicBezTo>
                <a:cubicBezTo>
                  <a:pt x="3793429" y="438445"/>
                  <a:pt x="3804710" y="438569"/>
                  <a:pt x="3813242" y="432881"/>
                </a:cubicBezTo>
                <a:lnTo>
                  <a:pt x="3842425" y="413426"/>
                </a:lnTo>
                <a:cubicBezTo>
                  <a:pt x="3847289" y="410183"/>
                  <a:pt x="3851471" y="405547"/>
                  <a:pt x="3857017" y="403698"/>
                </a:cubicBezTo>
                <a:cubicBezTo>
                  <a:pt x="3861881" y="402077"/>
                  <a:pt x="3867022" y="401127"/>
                  <a:pt x="3871608" y="398834"/>
                </a:cubicBezTo>
                <a:cubicBezTo>
                  <a:pt x="3909314" y="379980"/>
                  <a:pt x="3864124" y="396464"/>
                  <a:pt x="3900791" y="384243"/>
                </a:cubicBezTo>
                <a:lnTo>
                  <a:pt x="3944566" y="355060"/>
                </a:lnTo>
                <a:cubicBezTo>
                  <a:pt x="3949430" y="351818"/>
                  <a:pt x="3953611" y="347181"/>
                  <a:pt x="3959157" y="345332"/>
                </a:cubicBezTo>
                <a:cubicBezTo>
                  <a:pt x="3968885" y="342089"/>
                  <a:pt x="3979808" y="341291"/>
                  <a:pt x="3988340" y="335604"/>
                </a:cubicBezTo>
                <a:cubicBezTo>
                  <a:pt x="4007198" y="323033"/>
                  <a:pt x="3997386" y="327726"/>
                  <a:pt x="4017523" y="321013"/>
                </a:cubicBezTo>
                <a:cubicBezTo>
                  <a:pt x="4022387" y="316149"/>
                  <a:pt x="4026684" y="310644"/>
                  <a:pt x="4032114" y="306421"/>
                </a:cubicBezTo>
                <a:cubicBezTo>
                  <a:pt x="4041342" y="299243"/>
                  <a:pt x="4051569" y="293451"/>
                  <a:pt x="4061297" y="286966"/>
                </a:cubicBezTo>
                <a:lnTo>
                  <a:pt x="4090480" y="267511"/>
                </a:lnTo>
                <a:lnTo>
                  <a:pt x="4119663" y="248055"/>
                </a:lnTo>
                <a:lnTo>
                  <a:pt x="4134255" y="238328"/>
                </a:lnTo>
                <a:cubicBezTo>
                  <a:pt x="4162133" y="196511"/>
                  <a:pt x="4125014" y="245720"/>
                  <a:pt x="4158574" y="218872"/>
                </a:cubicBezTo>
                <a:cubicBezTo>
                  <a:pt x="4163139" y="215220"/>
                  <a:pt x="4164169" y="208414"/>
                  <a:pt x="4168302" y="204281"/>
                </a:cubicBezTo>
                <a:cubicBezTo>
                  <a:pt x="4177732" y="194851"/>
                  <a:pt x="4185616" y="193645"/>
                  <a:pt x="4197485" y="189689"/>
                </a:cubicBezTo>
                <a:cubicBezTo>
                  <a:pt x="4202349" y="184825"/>
                  <a:pt x="4206647" y="179321"/>
                  <a:pt x="4212076" y="175098"/>
                </a:cubicBezTo>
                <a:cubicBezTo>
                  <a:pt x="4221304" y="167920"/>
                  <a:pt x="4241259" y="155643"/>
                  <a:pt x="4241259" y="155643"/>
                </a:cubicBezTo>
                <a:cubicBezTo>
                  <a:pt x="4244502" y="150779"/>
                  <a:pt x="4248373" y="146280"/>
                  <a:pt x="4250987" y="141051"/>
                </a:cubicBezTo>
                <a:cubicBezTo>
                  <a:pt x="4259857" y="123312"/>
                  <a:pt x="4252303" y="112613"/>
                  <a:pt x="4275306" y="97277"/>
                </a:cubicBezTo>
                <a:cubicBezTo>
                  <a:pt x="4294163" y="84705"/>
                  <a:pt x="4284351" y="89398"/>
                  <a:pt x="4304489" y="82685"/>
                </a:cubicBezTo>
                <a:cubicBezTo>
                  <a:pt x="4314217" y="76200"/>
                  <a:pt x="4327187" y="72958"/>
                  <a:pt x="4333672" y="63230"/>
                </a:cubicBezTo>
                <a:cubicBezTo>
                  <a:pt x="4336915" y="58366"/>
                  <a:pt x="4339001" y="52487"/>
                  <a:pt x="4343400" y="48638"/>
                </a:cubicBezTo>
                <a:cubicBezTo>
                  <a:pt x="4352198" y="40939"/>
                  <a:pt x="4372583" y="29183"/>
                  <a:pt x="4372583" y="29183"/>
                </a:cubicBezTo>
                <a:cubicBezTo>
                  <a:pt x="4375825" y="24319"/>
                  <a:pt x="4378568" y="19083"/>
                  <a:pt x="4382310" y="14592"/>
                </a:cubicBezTo>
                <a:cubicBezTo>
                  <a:pt x="4386714" y="9308"/>
                  <a:pt x="4396902" y="0"/>
                  <a:pt x="4396902" y="0"/>
                </a:cubicBezTo>
              </a:path>
            </a:pathLst>
          </a:custGeom>
          <a:noFill/>
          <a:ln cap="rnd">
            <a:solidFill>
              <a:srgbClr val="E7F3FD"/>
            </a:solidFill>
          </a:ln>
          <a:effectLst>
            <a:glow rad="1041400">
              <a:srgbClr val="E7F3FD"/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F27A28-7866-4352-AC54-B2E0CBEEA9DE}"/>
                  </a:ext>
                </a:extLst>
              </p14:cNvPr>
              <p14:cNvContentPartPr/>
              <p14:nvPr/>
            </p14:nvContentPartPr>
            <p14:xfrm>
              <a:off x="17801695" y="9153160"/>
              <a:ext cx="1205429" cy="1363471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F27A28-7866-4352-AC54-B2E0CBEEA9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73192" y="9124724"/>
                <a:ext cx="1262435" cy="1420342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Flowchart: Punched Tape 57">
            <a:extLst>
              <a:ext uri="{FF2B5EF4-FFF2-40B4-BE49-F238E27FC236}">
                <a16:creationId xmlns:a16="http://schemas.microsoft.com/office/drawing/2014/main" id="{5D229888-5BD2-4169-9B86-93F9658AB2CC}"/>
              </a:ext>
            </a:extLst>
          </p:cNvPr>
          <p:cNvSpPr/>
          <p:nvPr/>
        </p:nvSpPr>
        <p:spPr>
          <a:xfrm>
            <a:off x="4051988" y="18573838"/>
            <a:ext cx="12290121" cy="761651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1 w 10001"/>
              <a:gd name="connsiteY0" fmla="*/ 1000 h 10000"/>
              <a:gd name="connsiteX1" fmla="*/ 1287 w 10001"/>
              <a:gd name="connsiteY1" fmla="*/ 5346 h 10000"/>
              <a:gd name="connsiteX2" fmla="*/ 5001 w 10001"/>
              <a:gd name="connsiteY2" fmla="*/ 1000 h 10000"/>
              <a:gd name="connsiteX3" fmla="*/ 7501 w 10001"/>
              <a:gd name="connsiteY3" fmla="*/ 0 h 10000"/>
              <a:gd name="connsiteX4" fmla="*/ 10001 w 10001"/>
              <a:gd name="connsiteY4" fmla="*/ 1000 h 10000"/>
              <a:gd name="connsiteX5" fmla="*/ 10001 w 10001"/>
              <a:gd name="connsiteY5" fmla="*/ 9000 h 10000"/>
              <a:gd name="connsiteX6" fmla="*/ 7501 w 10001"/>
              <a:gd name="connsiteY6" fmla="*/ 8000 h 10000"/>
              <a:gd name="connsiteX7" fmla="*/ 5001 w 10001"/>
              <a:gd name="connsiteY7" fmla="*/ 9000 h 10000"/>
              <a:gd name="connsiteX8" fmla="*/ 2501 w 10001"/>
              <a:gd name="connsiteY8" fmla="*/ 10000 h 10000"/>
              <a:gd name="connsiteX9" fmla="*/ 1 w 10001"/>
              <a:gd name="connsiteY9" fmla="*/ 9000 h 10000"/>
              <a:gd name="connsiteX10" fmla="*/ 1 w 10001"/>
              <a:gd name="connsiteY10" fmla="*/ 1000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954 w 10954"/>
              <a:gd name="connsiteY9" fmla="*/ 9000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6517 w 10954"/>
              <a:gd name="connsiteY7" fmla="*/ 5115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9000"/>
              <a:gd name="connsiteX1" fmla="*/ 2240 w 10954"/>
              <a:gd name="connsiteY1" fmla="*/ 5346 h 9000"/>
              <a:gd name="connsiteX2" fmla="*/ 5954 w 10954"/>
              <a:gd name="connsiteY2" fmla="*/ 1000 h 9000"/>
              <a:gd name="connsiteX3" fmla="*/ 8454 w 10954"/>
              <a:gd name="connsiteY3" fmla="*/ 0 h 9000"/>
              <a:gd name="connsiteX4" fmla="*/ 10954 w 10954"/>
              <a:gd name="connsiteY4" fmla="*/ 1000 h 9000"/>
              <a:gd name="connsiteX5" fmla="*/ 10954 w 10954"/>
              <a:gd name="connsiteY5" fmla="*/ 9000 h 9000"/>
              <a:gd name="connsiteX6" fmla="*/ 8454 w 10954"/>
              <a:gd name="connsiteY6" fmla="*/ 8000 h 9000"/>
              <a:gd name="connsiteX7" fmla="*/ 6517 w 10954"/>
              <a:gd name="connsiteY7" fmla="*/ 5115 h 9000"/>
              <a:gd name="connsiteX8" fmla="*/ 3952 w 10954"/>
              <a:gd name="connsiteY8" fmla="*/ 8165 h 9000"/>
              <a:gd name="connsiteX9" fmla="*/ 152 w 10954"/>
              <a:gd name="connsiteY9" fmla="*/ 7597 h 9000"/>
              <a:gd name="connsiteX10" fmla="*/ 0 w 10954"/>
              <a:gd name="connsiteY10" fmla="*/ 7044 h 9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3462"/>
              <a:gd name="connsiteY0" fmla="*/ 7827 h 9491"/>
              <a:gd name="connsiteX1" fmla="*/ 2045 w 13462"/>
              <a:gd name="connsiteY1" fmla="*/ 5940 h 9491"/>
              <a:gd name="connsiteX2" fmla="*/ 5435 w 13462"/>
              <a:gd name="connsiteY2" fmla="*/ 1111 h 9491"/>
              <a:gd name="connsiteX3" fmla="*/ 7718 w 13462"/>
              <a:gd name="connsiteY3" fmla="*/ 0 h 9491"/>
              <a:gd name="connsiteX4" fmla="*/ 10000 w 13462"/>
              <a:gd name="connsiteY4" fmla="*/ 1111 h 9491"/>
              <a:gd name="connsiteX5" fmla="*/ 13462 w 13462"/>
              <a:gd name="connsiteY5" fmla="*/ 5683 h 9491"/>
              <a:gd name="connsiteX6" fmla="*/ 7718 w 13462"/>
              <a:gd name="connsiteY6" fmla="*/ 8889 h 9491"/>
              <a:gd name="connsiteX7" fmla="*/ 5949 w 13462"/>
              <a:gd name="connsiteY7" fmla="*/ 5683 h 9491"/>
              <a:gd name="connsiteX8" fmla="*/ 3608 w 13462"/>
              <a:gd name="connsiteY8" fmla="*/ 9072 h 9491"/>
              <a:gd name="connsiteX9" fmla="*/ 139 w 13462"/>
              <a:gd name="connsiteY9" fmla="*/ 8441 h 9491"/>
              <a:gd name="connsiteX10" fmla="*/ 0 w 13462"/>
              <a:gd name="connsiteY10" fmla="*/ 7827 h 9491"/>
              <a:gd name="connsiteX0" fmla="*/ 0 w 10000"/>
              <a:gd name="connsiteY0" fmla="*/ 8522 h 10276"/>
              <a:gd name="connsiteX1" fmla="*/ 1519 w 10000"/>
              <a:gd name="connsiteY1" fmla="*/ 6534 h 10276"/>
              <a:gd name="connsiteX2" fmla="*/ 4037 w 10000"/>
              <a:gd name="connsiteY2" fmla="*/ 1446 h 10276"/>
              <a:gd name="connsiteX3" fmla="*/ 5733 w 10000"/>
              <a:gd name="connsiteY3" fmla="*/ 275 h 10276"/>
              <a:gd name="connsiteX4" fmla="*/ 9500 w 10000"/>
              <a:gd name="connsiteY4" fmla="*/ 5868 h 10276"/>
              <a:gd name="connsiteX5" fmla="*/ 10000 w 10000"/>
              <a:gd name="connsiteY5" fmla="*/ 6263 h 10276"/>
              <a:gd name="connsiteX6" fmla="*/ 5733 w 10000"/>
              <a:gd name="connsiteY6" fmla="*/ 9641 h 10276"/>
              <a:gd name="connsiteX7" fmla="*/ 4419 w 10000"/>
              <a:gd name="connsiteY7" fmla="*/ 6263 h 10276"/>
              <a:gd name="connsiteX8" fmla="*/ 2680 w 10000"/>
              <a:gd name="connsiteY8" fmla="*/ 9834 h 10276"/>
              <a:gd name="connsiteX9" fmla="*/ 103 w 10000"/>
              <a:gd name="connsiteY9" fmla="*/ 9169 h 10276"/>
              <a:gd name="connsiteX10" fmla="*/ 0 w 10000"/>
              <a:gd name="connsiteY10" fmla="*/ 8522 h 10276"/>
              <a:gd name="connsiteX0" fmla="*/ 0 w 10000"/>
              <a:gd name="connsiteY0" fmla="*/ 8522 h 10293"/>
              <a:gd name="connsiteX1" fmla="*/ 1519 w 10000"/>
              <a:gd name="connsiteY1" fmla="*/ 6534 h 10293"/>
              <a:gd name="connsiteX2" fmla="*/ 4037 w 10000"/>
              <a:gd name="connsiteY2" fmla="*/ 1446 h 10293"/>
              <a:gd name="connsiteX3" fmla="*/ 5733 w 10000"/>
              <a:gd name="connsiteY3" fmla="*/ 275 h 10293"/>
              <a:gd name="connsiteX4" fmla="*/ 9500 w 10000"/>
              <a:gd name="connsiteY4" fmla="*/ 5868 h 10293"/>
              <a:gd name="connsiteX5" fmla="*/ 10000 w 10000"/>
              <a:gd name="connsiteY5" fmla="*/ 6263 h 10293"/>
              <a:gd name="connsiteX6" fmla="*/ 7320 w 10000"/>
              <a:gd name="connsiteY6" fmla="*/ 7998 h 10293"/>
              <a:gd name="connsiteX7" fmla="*/ 4419 w 10000"/>
              <a:gd name="connsiteY7" fmla="*/ 6263 h 10293"/>
              <a:gd name="connsiteX8" fmla="*/ 2680 w 10000"/>
              <a:gd name="connsiteY8" fmla="*/ 9834 h 10293"/>
              <a:gd name="connsiteX9" fmla="*/ 103 w 10000"/>
              <a:gd name="connsiteY9" fmla="*/ 9169 h 10293"/>
              <a:gd name="connsiteX10" fmla="*/ 0 w 10000"/>
              <a:gd name="connsiteY10" fmla="*/ 8522 h 10293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20 w 10000"/>
              <a:gd name="connsiteY6" fmla="*/ 7998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442 h 10222"/>
              <a:gd name="connsiteX1" fmla="*/ 1519 w 10000"/>
              <a:gd name="connsiteY1" fmla="*/ 6454 h 10222"/>
              <a:gd name="connsiteX2" fmla="*/ 4037 w 10000"/>
              <a:gd name="connsiteY2" fmla="*/ 1366 h 10222"/>
              <a:gd name="connsiteX3" fmla="*/ 5733 w 10000"/>
              <a:gd name="connsiteY3" fmla="*/ 195 h 10222"/>
              <a:gd name="connsiteX4" fmla="*/ 8986 w 10000"/>
              <a:gd name="connsiteY4" fmla="*/ 4651 h 10222"/>
              <a:gd name="connsiteX5" fmla="*/ 10000 w 10000"/>
              <a:gd name="connsiteY5" fmla="*/ 6183 h 10222"/>
              <a:gd name="connsiteX6" fmla="*/ 7349 w 10000"/>
              <a:gd name="connsiteY6" fmla="*/ 7034 h 10222"/>
              <a:gd name="connsiteX7" fmla="*/ 7916 w 10000"/>
              <a:gd name="connsiteY7" fmla="*/ 7106 h 10222"/>
              <a:gd name="connsiteX8" fmla="*/ 4419 w 10000"/>
              <a:gd name="connsiteY8" fmla="*/ 6183 h 10222"/>
              <a:gd name="connsiteX9" fmla="*/ 2680 w 10000"/>
              <a:gd name="connsiteY9" fmla="*/ 9754 h 10222"/>
              <a:gd name="connsiteX10" fmla="*/ 103 w 10000"/>
              <a:gd name="connsiteY10" fmla="*/ 9089 h 10222"/>
              <a:gd name="connsiteX11" fmla="*/ 0 w 10000"/>
              <a:gd name="connsiteY11" fmla="*/ 8442 h 10222"/>
              <a:gd name="connsiteX0" fmla="*/ 0 w 10000"/>
              <a:gd name="connsiteY0" fmla="*/ 8442 h 10103"/>
              <a:gd name="connsiteX1" fmla="*/ 1519 w 10000"/>
              <a:gd name="connsiteY1" fmla="*/ 6454 h 10103"/>
              <a:gd name="connsiteX2" fmla="*/ 4037 w 10000"/>
              <a:gd name="connsiteY2" fmla="*/ 1366 h 10103"/>
              <a:gd name="connsiteX3" fmla="*/ 5733 w 10000"/>
              <a:gd name="connsiteY3" fmla="*/ 195 h 10103"/>
              <a:gd name="connsiteX4" fmla="*/ 8986 w 10000"/>
              <a:gd name="connsiteY4" fmla="*/ 4651 h 10103"/>
              <a:gd name="connsiteX5" fmla="*/ 10000 w 10000"/>
              <a:gd name="connsiteY5" fmla="*/ 6183 h 10103"/>
              <a:gd name="connsiteX6" fmla="*/ 7349 w 10000"/>
              <a:gd name="connsiteY6" fmla="*/ 7034 h 10103"/>
              <a:gd name="connsiteX7" fmla="*/ 7916 w 10000"/>
              <a:gd name="connsiteY7" fmla="*/ 7106 h 10103"/>
              <a:gd name="connsiteX8" fmla="*/ 4419 w 10000"/>
              <a:gd name="connsiteY8" fmla="*/ 6183 h 10103"/>
              <a:gd name="connsiteX9" fmla="*/ 2239 w 10000"/>
              <a:gd name="connsiteY9" fmla="*/ 9628 h 10103"/>
              <a:gd name="connsiteX10" fmla="*/ 103 w 10000"/>
              <a:gd name="connsiteY10" fmla="*/ 9089 h 10103"/>
              <a:gd name="connsiteX11" fmla="*/ 0 w 10000"/>
              <a:gd name="connsiteY11" fmla="*/ 8442 h 10103"/>
              <a:gd name="connsiteX0" fmla="*/ 0 w 10000"/>
              <a:gd name="connsiteY0" fmla="*/ 8442 h 9727"/>
              <a:gd name="connsiteX1" fmla="*/ 1519 w 10000"/>
              <a:gd name="connsiteY1" fmla="*/ 6454 h 9727"/>
              <a:gd name="connsiteX2" fmla="*/ 4037 w 10000"/>
              <a:gd name="connsiteY2" fmla="*/ 1366 h 9727"/>
              <a:gd name="connsiteX3" fmla="*/ 5733 w 10000"/>
              <a:gd name="connsiteY3" fmla="*/ 195 h 9727"/>
              <a:gd name="connsiteX4" fmla="*/ 8986 w 10000"/>
              <a:gd name="connsiteY4" fmla="*/ 4651 h 9727"/>
              <a:gd name="connsiteX5" fmla="*/ 10000 w 10000"/>
              <a:gd name="connsiteY5" fmla="*/ 6183 h 9727"/>
              <a:gd name="connsiteX6" fmla="*/ 7349 w 10000"/>
              <a:gd name="connsiteY6" fmla="*/ 7034 h 9727"/>
              <a:gd name="connsiteX7" fmla="*/ 7916 w 10000"/>
              <a:gd name="connsiteY7" fmla="*/ 7106 h 9727"/>
              <a:gd name="connsiteX8" fmla="*/ 4419 w 10000"/>
              <a:gd name="connsiteY8" fmla="*/ 6183 h 9727"/>
              <a:gd name="connsiteX9" fmla="*/ 2239 w 10000"/>
              <a:gd name="connsiteY9" fmla="*/ 9628 h 9727"/>
              <a:gd name="connsiteX10" fmla="*/ 103 w 10000"/>
              <a:gd name="connsiteY10" fmla="*/ 9089 h 9727"/>
              <a:gd name="connsiteX11" fmla="*/ 0 w 10000"/>
              <a:gd name="connsiteY11" fmla="*/ 8442 h 9727"/>
              <a:gd name="connsiteX0" fmla="*/ 0 w 10000"/>
              <a:gd name="connsiteY0" fmla="*/ 8679 h 9898"/>
              <a:gd name="connsiteX1" fmla="*/ 1519 w 10000"/>
              <a:gd name="connsiteY1" fmla="*/ 6635 h 9898"/>
              <a:gd name="connsiteX2" fmla="*/ 4037 w 10000"/>
              <a:gd name="connsiteY2" fmla="*/ 1404 h 9898"/>
              <a:gd name="connsiteX3" fmla="*/ 5733 w 10000"/>
              <a:gd name="connsiteY3" fmla="*/ 200 h 9898"/>
              <a:gd name="connsiteX4" fmla="*/ 8986 w 10000"/>
              <a:gd name="connsiteY4" fmla="*/ 4782 h 9898"/>
              <a:gd name="connsiteX5" fmla="*/ 10000 w 10000"/>
              <a:gd name="connsiteY5" fmla="*/ 6357 h 9898"/>
              <a:gd name="connsiteX6" fmla="*/ 7349 w 10000"/>
              <a:gd name="connsiteY6" fmla="*/ 7231 h 9898"/>
              <a:gd name="connsiteX7" fmla="*/ 7916 w 10000"/>
              <a:gd name="connsiteY7" fmla="*/ 7305 h 9898"/>
              <a:gd name="connsiteX8" fmla="*/ 4419 w 10000"/>
              <a:gd name="connsiteY8" fmla="*/ 6357 h 9898"/>
              <a:gd name="connsiteX9" fmla="*/ 2239 w 10000"/>
              <a:gd name="connsiteY9" fmla="*/ 9898 h 9898"/>
              <a:gd name="connsiteX10" fmla="*/ 103 w 10000"/>
              <a:gd name="connsiteY10" fmla="*/ 9344 h 9898"/>
              <a:gd name="connsiteX11" fmla="*/ 0 w 10000"/>
              <a:gd name="connsiteY11" fmla="*/ 8679 h 9898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0" y="8768"/>
                </a:moveTo>
                <a:cubicBezTo>
                  <a:pt x="0" y="9439"/>
                  <a:pt x="846" y="7928"/>
                  <a:pt x="1519" y="6703"/>
                </a:cubicBezTo>
                <a:cubicBezTo>
                  <a:pt x="2192" y="5479"/>
                  <a:pt x="3335" y="2503"/>
                  <a:pt x="4037" y="1418"/>
                </a:cubicBezTo>
                <a:cubicBezTo>
                  <a:pt x="4740" y="334"/>
                  <a:pt x="4908" y="-366"/>
                  <a:pt x="5733" y="202"/>
                </a:cubicBezTo>
                <a:cubicBezTo>
                  <a:pt x="6558" y="771"/>
                  <a:pt x="8986" y="4159"/>
                  <a:pt x="8986" y="4831"/>
                </a:cubicBezTo>
                <a:cubicBezTo>
                  <a:pt x="9153" y="4968"/>
                  <a:pt x="9965" y="5891"/>
                  <a:pt x="10000" y="6423"/>
                </a:cubicBezTo>
                <a:cubicBezTo>
                  <a:pt x="10000" y="5751"/>
                  <a:pt x="8705" y="6621"/>
                  <a:pt x="8172" y="6256"/>
                </a:cubicBezTo>
                <a:cubicBezTo>
                  <a:pt x="7639" y="5891"/>
                  <a:pt x="7282" y="4531"/>
                  <a:pt x="6799" y="4230"/>
                </a:cubicBezTo>
                <a:cubicBezTo>
                  <a:pt x="6316" y="3930"/>
                  <a:pt x="5531" y="4543"/>
                  <a:pt x="4933" y="5111"/>
                </a:cubicBezTo>
                <a:cubicBezTo>
                  <a:pt x="4335" y="5679"/>
                  <a:pt x="4381" y="6061"/>
                  <a:pt x="2239" y="10000"/>
                </a:cubicBezTo>
                <a:cubicBezTo>
                  <a:pt x="920" y="9736"/>
                  <a:pt x="103" y="10111"/>
                  <a:pt x="103" y="9440"/>
                </a:cubicBezTo>
                <a:cubicBezTo>
                  <a:pt x="68" y="9217"/>
                  <a:pt x="35" y="8992"/>
                  <a:pt x="0" y="8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  <a:alpha val="50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  <a:alpha val="3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42" name="Flowchart: Punched Tape 57">
            <a:extLst>
              <a:ext uri="{FF2B5EF4-FFF2-40B4-BE49-F238E27FC236}">
                <a16:creationId xmlns:a16="http://schemas.microsoft.com/office/drawing/2014/main" id="{C3CF1D20-2AC0-4143-87DE-B95CA413837E}"/>
              </a:ext>
            </a:extLst>
          </p:cNvPr>
          <p:cNvSpPr/>
          <p:nvPr/>
        </p:nvSpPr>
        <p:spPr>
          <a:xfrm flipV="1">
            <a:off x="1678065" y="19870758"/>
            <a:ext cx="13879116" cy="110383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1 w 10001"/>
              <a:gd name="connsiteY0" fmla="*/ 1000 h 10000"/>
              <a:gd name="connsiteX1" fmla="*/ 1287 w 10001"/>
              <a:gd name="connsiteY1" fmla="*/ 5346 h 10000"/>
              <a:gd name="connsiteX2" fmla="*/ 5001 w 10001"/>
              <a:gd name="connsiteY2" fmla="*/ 1000 h 10000"/>
              <a:gd name="connsiteX3" fmla="*/ 7501 w 10001"/>
              <a:gd name="connsiteY3" fmla="*/ 0 h 10000"/>
              <a:gd name="connsiteX4" fmla="*/ 10001 w 10001"/>
              <a:gd name="connsiteY4" fmla="*/ 1000 h 10000"/>
              <a:gd name="connsiteX5" fmla="*/ 10001 w 10001"/>
              <a:gd name="connsiteY5" fmla="*/ 9000 h 10000"/>
              <a:gd name="connsiteX6" fmla="*/ 7501 w 10001"/>
              <a:gd name="connsiteY6" fmla="*/ 8000 h 10000"/>
              <a:gd name="connsiteX7" fmla="*/ 5001 w 10001"/>
              <a:gd name="connsiteY7" fmla="*/ 9000 h 10000"/>
              <a:gd name="connsiteX8" fmla="*/ 2501 w 10001"/>
              <a:gd name="connsiteY8" fmla="*/ 10000 h 10000"/>
              <a:gd name="connsiteX9" fmla="*/ 1 w 10001"/>
              <a:gd name="connsiteY9" fmla="*/ 9000 h 10000"/>
              <a:gd name="connsiteX10" fmla="*/ 1 w 10001"/>
              <a:gd name="connsiteY10" fmla="*/ 1000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954 w 10954"/>
              <a:gd name="connsiteY9" fmla="*/ 9000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6517 w 10954"/>
              <a:gd name="connsiteY7" fmla="*/ 5115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9000"/>
              <a:gd name="connsiteX1" fmla="*/ 2240 w 10954"/>
              <a:gd name="connsiteY1" fmla="*/ 5346 h 9000"/>
              <a:gd name="connsiteX2" fmla="*/ 5954 w 10954"/>
              <a:gd name="connsiteY2" fmla="*/ 1000 h 9000"/>
              <a:gd name="connsiteX3" fmla="*/ 8454 w 10954"/>
              <a:gd name="connsiteY3" fmla="*/ 0 h 9000"/>
              <a:gd name="connsiteX4" fmla="*/ 10954 w 10954"/>
              <a:gd name="connsiteY4" fmla="*/ 1000 h 9000"/>
              <a:gd name="connsiteX5" fmla="*/ 10954 w 10954"/>
              <a:gd name="connsiteY5" fmla="*/ 9000 h 9000"/>
              <a:gd name="connsiteX6" fmla="*/ 8454 w 10954"/>
              <a:gd name="connsiteY6" fmla="*/ 8000 h 9000"/>
              <a:gd name="connsiteX7" fmla="*/ 6517 w 10954"/>
              <a:gd name="connsiteY7" fmla="*/ 5115 h 9000"/>
              <a:gd name="connsiteX8" fmla="*/ 3952 w 10954"/>
              <a:gd name="connsiteY8" fmla="*/ 8165 h 9000"/>
              <a:gd name="connsiteX9" fmla="*/ 152 w 10954"/>
              <a:gd name="connsiteY9" fmla="*/ 7597 h 9000"/>
              <a:gd name="connsiteX10" fmla="*/ 0 w 10954"/>
              <a:gd name="connsiteY10" fmla="*/ 7044 h 9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3462"/>
              <a:gd name="connsiteY0" fmla="*/ 7827 h 9491"/>
              <a:gd name="connsiteX1" fmla="*/ 2045 w 13462"/>
              <a:gd name="connsiteY1" fmla="*/ 5940 h 9491"/>
              <a:gd name="connsiteX2" fmla="*/ 5435 w 13462"/>
              <a:gd name="connsiteY2" fmla="*/ 1111 h 9491"/>
              <a:gd name="connsiteX3" fmla="*/ 7718 w 13462"/>
              <a:gd name="connsiteY3" fmla="*/ 0 h 9491"/>
              <a:gd name="connsiteX4" fmla="*/ 10000 w 13462"/>
              <a:gd name="connsiteY4" fmla="*/ 1111 h 9491"/>
              <a:gd name="connsiteX5" fmla="*/ 13462 w 13462"/>
              <a:gd name="connsiteY5" fmla="*/ 5683 h 9491"/>
              <a:gd name="connsiteX6" fmla="*/ 7718 w 13462"/>
              <a:gd name="connsiteY6" fmla="*/ 8889 h 9491"/>
              <a:gd name="connsiteX7" fmla="*/ 5949 w 13462"/>
              <a:gd name="connsiteY7" fmla="*/ 5683 h 9491"/>
              <a:gd name="connsiteX8" fmla="*/ 3608 w 13462"/>
              <a:gd name="connsiteY8" fmla="*/ 9072 h 9491"/>
              <a:gd name="connsiteX9" fmla="*/ 139 w 13462"/>
              <a:gd name="connsiteY9" fmla="*/ 8441 h 9491"/>
              <a:gd name="connsiteX10" fmla="*/ 0 w 13462"/>
              <a:gd name="connsiteY10" fmla="*/ 7827 h 9491"/>
              <a:gd name="connsiteX0" fmla="*/ 0 w 10000"/>
              <a:gd name="connsiteY0" fmla="*/ 8522 h 10276"/>
              <a:gd name="connsiteX1" fmla="*/ 1519 w 10000"/>
              <a:gd name="connsiteY1" fmla="*/ 6534 h 10276"/>
              <a:gd name="connsiteX2" fmla="*/ 4037 w 10000"/>
              <a:gd name="connsiteY2" fmla="*/ 1446 h 10276"/>
              <a:gd name="connsiteX3" fmla="*/ 5733 w 10000"/>
              <a:gd name="connsiteY3" fmla="*/ 275 h 10276"/>
              <a:gd name="connsiteX4" fmla="*/ 9500 w 10000"/>
              <a:gd name="connsiteY4" fmla="*/ 5868 h 10276"/>
              <a:gd name="connsiteX5" fmla="*/ 10000 w 10000"/>
              <a:gd name="connsiteY5" fmla="*/ 6263 h 10276"/>
              <a:gd name="connsiteX6" fmla="*/ 5733 w 10000"/>
              <a:gd name="connsiteY6" fmla="*/ 9641 h 10276"/>
              <a:gd name="connsiteX7" fmla="*/ 4419 w 10000"/>
              <a:gd name="connsiteY7" fmla="*/ 6263 h 10276"/>
              <a:gd name="connsiteX8" fmla="*/ 2680 w 10000"/>
              <a:gd name="connsiteY8" fmla="*/ 9834 h 10276"/>
              <a:gd name="connsiteX9" fmla="*/ 103 w 10000"/>
              <a:gd name="connsiteY9" fmla="*/ 9169 h 10276"/>
              <a:gd name="connsiteX10" fmla="*/ 0 w 10000"/>
              <a:gd name="connsiteY10" fmla="*/ 8522 h 10276"/>
              <a:gd name="connsiteX0" fmla="*/ 0 w 10000"/>
              <a:gd name="connsiteY0" fmla="*/ 8522 h 10293"/>
              <a:gd name="connsiteX1" fmla="*/ 1519 w 10000"/>
              <a:gd name="connsiteY1" fmla="*/ 6534 h 10293"/>
              <a:gd name="connsiteX2" fmla="*/ 4037 w 10000"/>
              <a:gd name="connsiteY2" fmla="*/ 1446 h 10293"/>
              <a:gd name="connsiteX3" fmla="*/ 5733 w 10000"/>
              <a:gd name="connsiteY3" fmla="*/ 275 h 10293"/>
              <a:gd name="connsiteX4" fmla="*/ 9500 w 10000"/>
              <a:gd name="connsiteY4" fmla="*/ 5868 h 10293"/>
              <a:gd name="connsiteX5" fmla="*/ 10000 w 10000"/>
              <a:gd name="connsiteY5" fmla="*/ 6263 h 10293"/>
              <a:gd name="connsiteX6" fmla="*/ 7320 w 10000"/>
              <a:gd name="connsiteY6" fmla="*/ 7998 h 10293"/>
              <a:gd name="connsiteX7" fmla="*/ 4419 w 10000"/>
              <a:gd name="connsiteY7" fmla="*/ 6263 h 10293"/>
              <a:gd name="connsiteX8" fmla="*/ 2680 w 10000"/>
              <a:gd name="connsiteY8" fmla="*/ 9834 h 10293"/>
              <a:gd name="connsiteX9" fmla="*/ 103 w 10000"/>
              <a:gd name="connsiteY9" fmla="*/ 9169 h 10293"/>
              <a:gd name="connsiteX10" fmla="*/ 0 w 10000"/>
              <a:gd name="connsiteY10" fmla="*/ 8522 h 10293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20 w 10000"/>
              <a:gd name="connsiteY6" fmla="*/ 7998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442 h 10222"/>
              <a:gd name="connsiteX1" fmla="*/ 1519 w 10000"/>
              <a:gd name="connsiteY1" fmla="*/ 6454 h 10222"/>
              <a:gd name="connsiteX2" fmla="*/ 4037 w 10000"/>
              <a:gd name="connsiteY2" fmla="*/ 1366 h 10222"/>
              <a:gd name="connsiteX3" fmla="*/ 5733 w 10000"/>
              <a:gd name="connsiteY3" fmla="*/ 195 h 10222"/>
              <a:gd name="connsiteX4" fmla="*/ 8986 w 10000"/>
              <a:gd name="connsiteY4" fmla="*/ 4651 h 10222"/>
              <a:gd name="connsiteX5" fmla="*/ 10000 w 10000"/>
              <a:gd name="connsiteY5" fmla="*/ 6183 h 10222"/>
              <a:gd name="connsiteX6" fmla="*/ 7349 w 10000"/>
              <a:gd name="connsiteY6" fmla="*/ 7034 h 10222"/>
              <a:gd name="connsiteX7" fmla="*/ 7916 w 10000"/>
              <a:gd name="connsiteY7" fmla="*/ 7106 h 10222"/>
              <a:gd name="connsiteX8" fmla="*/ 4419 w 10000"/>
              <a:gd name="connsiteY8" fmla="*/ 6183 h 10222"/>
              <a:gd name="connsiteX9" fmla="*/ 2680 w 10000"/>
              <a:gd name="connsiteY9" fmla="*/ 9754 h 10222"/>
              <a:gd name="connsiteX10" fmla="*/ 103 w 10000"/>
              <a:gd name="connsiteY10" fmla="*/ 9089 h 10222"/>
              <a:gd name="connsiteX11" fmla="*/ 0 w 10000"/>
              <a:gd name="connsiteY11" fmla="*/ 8442 h 10222"/>
              <a:gd name="connsiteX0" fmla="*/ 0 w 10000"/>
              <a:gd name="connsiteY0" fmla="*/ 8442 h 10103"/>
              <a:gd name="connsiteX1" fmla="*/ 1519 w 10000"/>
              <a:gd name="connsiteY1" fmla="*/ 6454 h 10103"/>
              <a:gd name="connsiteX2" fmla="*/ 4037 w 10000"/>
              <a:gd name="connsiteY2" fmla="*/ 1366 h 10103"/>
              <a:gd name="connsiteX3" fmla="*/ 5733 w 10000"/>
              <a:gd name="connsiteY3" fmla="*/ 195 h 10103"/>
              <a:gd name="connsiteX4" fmla="*/ 8986 w 10000"/>
              <a:gd name="connsiteY4" fmla="*/ 4651 h 10103"/>
              <a:gd name="connsiteX5" fmla="*/ 10000 w 10000"/>
              <a:gd name="connsiteY5" fmla="*/ 6183 h 10103"/>
              <a:gd name="connsiteX6" fmla="*/ 7349 w 10000"/>
              <a:gd name="connsiteY6" fmla="*/ 7034 h 10103"/>
              <a:gd name="connsiteX7" fmla="*/ 7916 w 10000"/>
              <a:gd name="connsiteY7" fmla="*/ 7106 h 10103"/>
              <a:gd name="connsiteX8" fmla="*/ 4419 w 10000"/>
              <a:gd name="connsiteY8" fmla="*/ 6183 h 10103"/>
              <a:gd name="connsiteX9" fmla="*/ 2239 w 10000"/>
              <a:gd name="connsiteY9" fmla="*/ 9628 h 10103"/>
              <a:gd name="connsiteX10" fmla="*/ 103 w 10000"/>
              <a:gd name="connsiteY10" fmla="*/ 9089 h 10103"/>
              <a:gd name="connsiteX11" fmla="*/ 0 w 10000"/>
              <a:gd name="connsiteY11" fmla="*/ 8442 h 10103"/>
              <a:gd name="connsiteX0" fmla="*/ 0 w 10000"/>
              <a:gd name="connsiteY0" fmla="*/ 8442 h 9727"/>
              <a:gd name="connsiteX1" fmla="*/ 1519 w 10000"/>
              <a:gd name="connsiteY1" fmla="*/ 6454 h 9727"/>
              <a:gd name="connsiteX2" fmla="*/ 4037 w 10000"/>
              <a:gd name="connsiteY2" fmla="*/ 1366 h 9727"/>
              <a:gd name="connsiteX3" fmla="*/ 5733 w 10000"/>
              <a:gd name="connsiteY3" fmla="*/ 195 h 9727"/>
              <a:gd name="connsiteX4" fmla="*/ 8986 w 10000"/>
              <a:gd name="connsiteY4" fmla="*/ 4651 h 9727"/>
              <a:gd name="connsiteX5" fmla="*/ 10000 w 10000"/>
              <a:gd name="connsiteY5" fmla="*/ 6183 h 9727"/>
              <a:gd name="connsiteX6" fmla="*/ 7349 w 10000"/>
              <a:gd name="connsiteY6" fmla="*/ 7034 h 9727"/>
              <a:gd name="connsiteX7" fmla="*/ 7916 w 10000"/>
              <a:gd name="connsiteY7" fmla="*/ 7106 h 9727"/>
              <a:gd name="connsiteX8" fmla="*/ 4419 w 10000"/>
              <a:gd name="connsiteY8" fmla="*/ 6183 h 9727"/>
              <a:gd name="connsiteX9" fmla="*/ 2239 w 10000"/>
              <a:gd name="connsiteY9" fmla="*/ 9628 h 9727"/>
              <a:gd name="connsiteX10" fmla="*/ 103 w 10000"/>
              <a:gd name="connsiteY10" fmla="*/ 9089 h 9727"/>
              <a:gd name="connsiteX11" fmla="*/ 0 w 10000"/>
              <a:gd name="connsiteY11" fmla="*/ 8442 h 9727"/>
              <a:gd name="connsiteX0" fmla="*/ 0 w 10000"/>
              <a:gd name="connsiteY0" fmla="*/ 8679 h 9898"/>
              <a:gd name="connsiteX1" fmla="*/ 1519 w 10000"/>
              <a:gd name="connsiteY1" fmla="*/ 6635 h 9898"/>
              <a:gd name="connsiteX2" fmla="*/ 4037 w 10000"/>
              <a:gd name="connsiteY2" fmla="*/ 1404 h 9898"/>
              <a:gd name="connsiteX3" fmla="*/ 5733 w 10000"/>
              <a:gd name="connsiteY3" fmla="*/ 200 h 9898"/>
              <a:gd name="connsiteX4" fmla="*/ 8986 w 10000"/>
              <a:gd name="connsiteY4" fmla="*/ 4782 h 9898"/>
              <a:gd name="connsiteX5" fmla="*/ 10000 w 10000"/>
              <a:gd name="connsiteY5" fmla="*/ 6357 h 9898"/>
              <a:gd name="connsiteX6" fmla="*/ 7349 w 10000"/>
              <a:gd name="connsiteY6" fmla="*/ 7231 h 9898"/>
              <a:gd name="connsiteX7" fmla="*/ 7916 w 10000"/>
              <a:gd name="connsiteY7" fmla="*/ 7305 h 9898"/>
              <a:gd name="connsiteX8" fmla="*/ 4419 w 10000"/>
              <a:gd name="connsiteY8" fmla="*/ 6357 h 9898"/>
              <a:gd name="connsiteX9" fmla="*/ 2239 w 10000"/>
              <a:gd name="connsiteY9" fmla="*/ 9898 h 9898"/>
              <a:gd name="connsiteX10" fmla="*/ 103 w 10000"/>
              <a:gd name="connsiteY10" fmla="*/ 9344 h 9898"/>
              <a:gd name="connsiteX11" fmla="*/ 0 w 10000"/>
              <a:gd name="connsiteY11" fmla="*/ 8679 h 9898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0" y="8768"/>
                </a:moveTo>
                <a:cubicBezTo>
                  <a:pt x="0" y="9439"/>
                  <a:pt x="846" y="7928"/>
                  <a:pt x="1519" y="6703"/>
                </a:cubicBezTo>
                <a:cubicBezTo>
                  <a:pt x="2192" y="5479"/>
                  <a:pt x="3335" y="2503"/>
                  <a:pt x="4037" y="1418"/>
                </a:cubicBezTo>
                <a:cubicBezTo>
                  <a:pt x="4740" y="334"/>
                  <a:pt x="4908" y="-366"/>
                  <a:pt x="5733" y="202"/>
                </a:cubicBezTo>
                <a:cubicBezTo>
                  <a:pt x="6558" y="771"/>
                  <a:pt x="8986" y="4159"/>
                  <a:pt x="8986" y="4831"/>
                </a:cubicBezTo>
                <a:cubicBezTo>
                  <a:pt x="9153" y="4968"/>
                  <a:pt x="9965" y="5891"/>
                  <a:pt x="10000" y="6423"/>
                </a:cubicBezTo>
                <a:cubicBezTo>
                  <a:pt x="10000" y="5751"/>
                  <a:pt x="8705" y="6621"/>
                  <a:pt x="8172" y="6256"/>
                </a:cubicBezTo>
                <a:cubicBezTo>
                  <a:pt x="7639" y="5891"/>
                  <a:pt x="7282" y="4531"/>
                  <a:pt x="6799" y="4230"/>
                </a:cubicBezTo>
                <a:cubicBezTo>
                  <a:pt x="6316" y="3930"/>
                  <a:pt x="5531" y="4543"/>
                  <a:pt x="4933" y="5111"/>
                </a:cubicBezTo>
                <a:cubicBezTo>
                  <a:pt x="4335" y="5679"/>
                  <a:pt x="4381" y="6061"/>
                  <a:pt x="2239" y="10000"/>
                </a:cubicBezTo>
                <a:cubicBezTo>
                  <a:pt x="920" y="9736"/>
                  <a:pt x="103" y="10111"/>
                  <a:pt x="103" y="9440"/>
                </a:cubicBezTo>
                <a:cubicBezTo>
                  <a:pt x="68" y="9217"/>
                  <a:pt x="35" y="8992"/>
                  <a:pt x="0" y="8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  <a:alpha val="50000"/>
                </a:schemeClr>
              </a:gs>
              <a:gs pos="50000">
                <a:schemeClr val="accent2">
                  <a:lumMod val="40000"/>
                  <a:lumOff val="60000"/>
                  <a:alpha val="13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43" name="Flowchart: Punched Tape 57">
            <a:extLst>
              <a:ext uri="{FF2B5EF4-FFF2-40B4-BE49-F238E27FC236}">
                <a16:creationId xmlns:a16="http://schemas.microsoft.com/office/drawing/2014/main" id="{D9D2E5A7-0050-496D-B7C3-EE2796532431}"/>
              </a:ext>
            </a:extLst>
          </p:cNvPr>
          <p:cNvSpPr/>
          <p:nvPr/>
        </p:nvSpPr>
        <p:spPr>
          <a:xfrm rot="272356" flipV="1">
            <a:off x="-1482424" y="15257552"/>
            <a:ext cx="12290121" cy="7234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1 w 10001"/>
              <a:gd name="connsiteY0" fmla="*/ 1000 h 10000"/>
              <a:gd name="connsiteX1" fmla="*/ 1287 w 10001"/>
              <a:gd name="connsiteY1" fmla="*/ 5346 h 10000"/>
              <a:gd name="connsiteX2" fmla="*/ 5001 w 10001"/>
              <a:gd name="connsiteY2" fmla="*/ 1000 h 10000"/>
              <a:gd name="connsiteX3" fmla="*/ 7501 w 10001"/>
              <a:gd name="connsiteY3" fmla="*/ 0 h 10000"/>
              <a:gd name="connsiteX4" fmla="*/ 10001 w 10001"/>
              <a:gd name="connsiteY4" fmla="*/ 1000 h 10000"/>
              <a:gd name="connsiteX5" fmla="*/ 10001 w 10001"/>
              <a:gd name="connsiteY5" fmla="*/ 9000 h 10000"/>
              <a:gd name="connsiteX6" fmla="*/ 7501 w 10001"/>
              <a:gd name="connsiteY6" fmla="*/ 8000 h 10000"/>
              <a:gd name="connsiteX7" fmla="*/ 5001 w 10001"/>
              <a:gd name="connsiteY7" fmla="*/ 9000 h 10000"/>
              <a:gd name="connsiteX8" fmla="*/ 2501 w 10001"/>
              <a:gd name="connsiteY8" fmla="*/ 10000 h 10000"/>
              <a:gd name="connsiteX9" fmla="*/ 1 w 10001"/>
              <a:gd name="connsiteY9" fmla="*/ 9000 h 10000"/>
              <a:gd name="connsiteX10" fmla="*/ 1 w 10001"/>
              <a:gd name="connsiteY10" fmla="*/ 1000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954 w 10954"/>
              <a:gd name="connsiteY9" fmla="*/ 9000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6517 w 10954"/>
              <a:gd name="connsiteY7" fmla="*/ 5115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9000"/>
              <a:gd name="connsiteX1" fmla="*/ 2240 w 10954"/>
              <a:gd name="connsiteY1" fmla="*/ 5346 h 9000"/>
              <a:gd name="connsiteX2" fmla="*/ 5954 w 10954"/>
              <a:gd name="connsiteY2" fmla="*/ 1000 h 9000"/>
              <a:gd name="connsiteX3" fmla="*/ 8454 w 10954"/>
              <a:gd name="connsiteY3" fmla="*/ 0 h 9000"/>
              <a:gd name="connsiteX4" fmla="*/ 10954 w 10954"/>
              <a:gd name="connsiteY4" fmla="*/ 1000 h 9000"/>
              <a:gd name="connsiteX5" fmla="*/ 10954 w 10954"/>
              <a:gd name="connsiteY5" fmla="*/ 9000 h 9000"/>
              <a:gd name="connsiteX6" fmla="*/ 8454 w 10954"/>
              <a:gd name="connsiteY6" fmla="*/ 8000 h 9000"/>
              <a:gd name="connsiteX7" fmla="*/ 6517 w 10954"/>
              <a:gd name="connsiteY7" fmla="*/ 5115 h 9000"/>
              <a:gd name="connsiteX8" fmla="*/ 3952 w 10954"/>
              <a:gd name="connsiteY8" fmla="*/ 8165 h 9000"/>
              <a:gd name="connsiteX9" fmla="*/ 152 w 10954"/>
              <a:gd name="connsiteY9" fmla="*/ 7597 h 9000"/>
              <a:gd name="connsiteX10" fmla="*/ 0 w 10954"/>
              <a:gd name="connsiteY10" fmla="*/ 7044 h 9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3462"/>
              <a:gd name="connsiteY0" fmla="*/ 7827 h 9491"/>
              <a:gd name="connsiteX1" fmla="*/ 2045 w 13462"/>
              <a:gd name="connsiteY1" fmla="*/ 5940 h 9491"/>
              <a:gd name="connsiteX2" fmla="*/ 5435 w 13462"/>
              <a:gd name="connsiteY2" fmla="*/ 1111 h 9491"/>
              <a:gd name="connsiteX3" fmla="*/ 7718 w 13462"/>
              <a:gd name="connsiteY3" fmla="*/ 0 h 9491"/>
              <a:gd name="connsiteX4" fmla="*/ 10000 w 13462"/>
              <a:gd name="connsiteY4" fmla="*/ 1111 h 9491"/>
              <a:gd name="connsiteX5" fmla="*/ 13462 w 13462"/>
              <a:gd name="connsiteY5" fmla="*/ 5683 h 9491"/>
              <a:gd name="connsiteX6" fmla="*/ 7718 w 13462"/>
              <a:gd name="connsiteY6" fmla="*/ 8889 h 9491"/>
              <a:gd name="connsiteX7" fmla="*/ 5949 w 13462"/>
              <a:gd name="connsiteY7" fmla="*/ 5683 h 9491"/>
              <a:gd name="connsiteX8" fmla="*/ 3608 w 13462"/>
              <a:gd name="connsiteY8" fmla="*/ 9072 h 9491"/>
              <a:gd name="connsiteX9" fmla="*/ 139 w 13462"/>
              <a:gd name="connsiteY9" fmla="*/ 8441 h 9491"/>
              <a:gd name="connsiteX10" fmla="*/ 0 w 13462"/>
              <a:gd name="connsiteY10" fmla="*/ 7827 h 9491"/>
              <a:gd name="connsiteX0" fmla="*/ 0 w 10000"/>
              <a:gd name="connsiteY0" fmla="*/ 8522 h 10276"/>
              <a:gd name="connsiteX1" fmla="*/ 1519 w 10000"/>
              <a:gd name="connsiteY1" fmla="*/ 6534 h 10276"/>
              <a:gd name="connsiteX2" fmla="*/ 4037 w 10000"/>
              <a:gd name="connsiteY2" fmla="*/ 1446 h 10276"/>
              <a:gd name="connsiteX3" fmla="*/ 5733 w 10000"/>
              <a:gd name="connsiteY3" fmla="*/ 275 h 10276"/>
              <a:gd name="connsiteX4" fmla="*/ 9500 w 10000"/>
              <a:gd name="connsiteY4" fmla="*/ 5868 h 10276"/>
              <a:gd name="connsiteX5" fmla="*/ 10000 w 10000"/>
              <a:gd name="connsiteY5" fmla="*/ 6263 h 10276"/>
              <a:gd name="connsiteX6" fmla="*/ 5733 w 10000"/>
              <a:gd name="connsiteY6" fmla="*/ 9641 h 10276"/>
              <a:gd name="connsiteX7" fmla="*/ 4419 w 10000"/>
              <a:gd name="connsiteY7" fmla="*/ 6263 h 10276"/>
              <a:gd name="connsiteX8" fmla="*/ 2680 w 10000"/>
              <a:gd name="connsiteY8" fmla="*/ 9834 h 10276"/>
              <a:gd name="connsiteX9" fmla="*/ 103 w 10000"/>
              <a:gd name="connsiteY9" fmla="*/ 9169 h 10276"/>
              <a:gd name="connsiteX10" fmla="*/ 0 w 10000"/>
              <a:gd name="connsiteY10" fmla="*/ 8522 h 10276"/>
              <a:gd name="connsiteX0" fmla="*/ 0 w 10000"/>
              <a:gd name="connsiteY0" fmla="*/ 8522 h 10293"/>
              <a:gd name="connsiteX1" fmla="*/ 1519 w 10000"/>
              <a:gd name="connsiteY1" fmla="*/ 6534 h 10293"/>
              <a:gd name="connsiteX2" fmla="*/ 4037 w 10000"/>
              <a:gd name="connsiteY2" fmla="*/ 1446 h 10293"/>
              <a:gd name="connsiteX3" fmla="*/ 5733 w 10000"/>
              <a:gd name="connsiteY3" fmla="*/ 275 h 10293"/>
              <a:gd name="connsiteX4" fmla="*/ 9500 w 10000"/>
              <a:gd name="connsiteY4" fmla="*/ 5868 h 10293"/>
              <a:gd name="connsiteX5" fmla="*/ 10000 w 10000"/>
              <a:gd name="connsiteY5" fmla="*/ 6263 h 10293"/>
              <a:gd name="connsiteX6" fmla="*/ 7320 w 10000"/>
              <a:gd name="connsiteY6" fmla="*/ 7998 h 10293"/>
              <a:gd name="connsiteX7" fmla="*/ 4419 w 10000"/>
              <a:gd name="connsiteY7" fmla="*/ 6263 h 10293"/>
              <a:gd name="connsiteX8" fmla="*/ 2680 w 10000"/>
              <a:gd name="connsiteY8" fmla="*/ 9834 h 10293"/>
              <a:gd name="connsiteX9" fmla="*/ 103 w 10000"/>
              <a:gd name="connsiteY9" fmla="*/ 9169 h 10293"/>
              <a:gd name="connsiteX10" fmla="*/ 0 w 10000"/>
              <a:gd name="connsiteY10" fmla="*/ 8522 h 10293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20 w 10000"/>
              <a:gd name="connsiteY6" fmla="*/ 7998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442 h 10222"/>
              <a:gd name="connsiteX1" fmla="*/ 1519 w 10000"/>
              <a:gd name="connsiteY1" fmla="*/ 6454 h 10222"/>
              <a:gd name="connsiteX2" fmla="*/ 4037 w 10000"/>
              <a:gd name="connsiteY2" fmla="*/ 1366 h 10222"/>
              <a:gd name="connsiteX3" fmla="*/ 5733 w 10000"/>
              <a:gd name="connsiteY3" fmla="*/ 195 h 10222"/>
              <a:gd name="connsiteX4" fmla="*/ 8986 w 10000"/>
              <a:gd name="connsiteY4" fmla="*/ 4651 h 10222"/>
              <a:gd name="connsiteX5" fmla="*/ 10000 w 10000"/>
              <a:gd name="connsiteY5" fmla="*/ 6183 h 10222"/>
              <a:gd name="connsiteX6" fmla="*/ 7349 w 10000"/>
              <a:gd name="connsiteY6" fmla="*/ 7034 h 10222"/>
              <a:gd name="connsiteX7" fmla="*/ 7916 w 10000"/>
              <a:gd name="connsiteY7" fmla="*/ 7106 h 10222"/>
              <a:gd name="connsiteX8" fmla="*/ 4419 w 10000"/>
              <a:gd name="connsiteY8" fmla="*/ 6183 h 10222"/>
              <a:gd name="connsiteX9" fmla="*/ 2680 w 10000"/>
              <a:gd name="connsiteY9" fmla="*/ 9754 h 10222"/>
              <a:gd name="connsiteX10" fmla="*/ 103 w 10000"/>
              <a:gd name="connsiteY10" fmla="*/ 9089 h 10222"/>
              <a:gd name="connsiteX11" fmla="*/ 0 w 10000"/>
              <a:gd name="connsiteY11" fmla="*/ 8442 h 10222"/>
              <a:gd name="connsiteX0" fmla="*/ 0 w 10000"/>
              <a:gd name="connsiteY0" fmla="*/ 8442 h 10103"/>
              <a:gd name="connsiteX1" fmla="*/ 1519 w 10000"/>
              <a:gd name="connsiteY1" fmla="*/ 6454 h 10103"/>
              <a:gd name="connsiteX2" fmla="*/ 4037 w 10000"/>
              <a:gd name="connsiteY2" fmla="*/ 1366 h 10103"/>
              <a:gd name="connsiteX3" fmla="*/ 5733 w 10000"/>
              <a:gd name="connsiteY3" fmla="*/ 195 h 10103"/>
              <a:gd name="connsiteX4" fmla="*/ 8986 w 10000"/>
              <a:gd name="connsiteY4" fmla="*/ 4651 h 10103"/>
              <a:gd name="connsiteX5" fmla="*/ 10000 w 10000"/>
              <a:gd name="connsiteY5" fmla="*/ 6183 h 10103"/>
              <a:gd name="connsiteX6" fmla="*/ 7349 w 10000"/>
              <a:gd name="connsiteY6" fmla="*/ 7034 h 10103"/>
              <a:gd name="connsiteX7" fmla="*/ 7916 w 10000"/>
              <a:gd name="connsiteY7" fmla="*/ 7106 h 10103"/>
              <a:gd name="connsiteX8" fmla="*/ 4419 w 10000"/>
              <a:gd name="connsiteY8" fmla="*/ 6183 h 10103"/>
              <a:gd name="connsiteX9" fmla="*/ 2239 w 10000"/>
              <a:gd name="connsiteY9" fmla="*/ 9628 h 10103"/>
              <a:gd name="connsiteX10" fmla="*/ 103 w 10000"/>
              <a:gd name="connsiteY10" fmla="*/ 9089 h 10103"/>
              <a:gd name="connsiteX11" fmla="*/ 0 w 10000"/>
              <a:gd name="connsiteY11" fmla="*/ 8442 h 10103"/>
              <a:gd name="connsiteX0" fmla="*/ 0 w 10000"/>
              <a:gd name="connsiteY0" fmla="*/ 8442 h 9727"/>
              <a:gd name="connsiteX1" fmla="*/ 1519 w 10000"/>
              <a:gd name="connsiteY1" fmla="*/ 6454 h 9727"/>
              <a:gd name="connsiteX2" fmla="*/ 4037 w 10000"/>
              <a:gd name="connsiteY2" fmla="*/ 1366 h 9727"/>
              <a:gd name="connsiteX3" fmla="*/ 5733 w 10000"/>
              <a:gd name="connsiteY3" fmla="*/ 195 h 9727"/>
              <a:gd name="connsiteX4" fmla="*/ 8986 w 10000"/>
              <a:gd name="connsiteY4" fmla="*/ 4651 h 9727"/>
              <a:gd name="connsiteX5" fmla="*/ 10000 w 10000"/>
              <a:gd name="connsiteY5" fmla="*/ 6183 h 9727"/>
              <a:gd name="connsiteX6" fmla="*/ 7349 w 10000"/>
              <a:gd name="connsiteY6" fmla="*/ 7034 h 9727"/>
              <a:gd name="connsiteX7" fmla="*/ 7916 w 10000"/>
              <a:gd name="connsiteY7" fmla="*/ 7106 h 9727"/>
              <a:gd name="connsiteX8" fmla="*/ 4419 w 10000"/>
              <a:gd name="connsiteY8" fmla="*/ 6183 h 9727"/>
              <a:gd name="connsiteX9" fmla="*/ 2239 w 10000"/>
              <a:gd name="connsiteY9" fmla="*/ 9628 h 9727"/>
              <a:gd name="connsiteX10" fmla="*/ 103 w 10000"/>
              <a:gd name="connsiteY10" fmla="*/ 9089 h 9727"/>
              <a:gd name="connsiteX11" fmla="*/ 0 w 10000"/>
              <a:gd name="connsiteY11" fmla="*/ 8442 h 9727"/>
              <a:gd name="connsiteX0" fmla="*/ 0 w 10000"/>
              <a:gd name="connsiteY0" fmla="*/ 8679 h 9898"/>
              <a:gd name="connsiteX1" fmla="*/ 1519 w 10000"/>
              <a:gd name="connsiteY1" fmla="*/ 6635 h 9898"/>
              <a:gd name="connsiteX2" fmla="*/ 4037 w 10000"/>
              <a:gd name="connsiteY2" fmla="*/ 1404 h 9898"/>
              <a:gd name="connsiteX3" fmla="*/ 5733 w 10000"/>
              <a:gd name="connsiteY3" fmla="*/ 200 h 9898"/>
              <a:gd name="connsiteX4" fmla="*/ 8986 w 10000"/>
              <a:gd name="connsiteY4" fmla="*/ 4782 h 9898"/>
              <a:gd name="connsiteX5" fmla="*/ 10000 w 10000"/>
              <a:gd name="connsiteY5" fmla="*/ 6357 h 9898"/>
              <a:gd name="connsiteX6" fmla="*/ 7349 w 10000"/>
              <a:gd name="connsiteY6" fmla="*/ 7231 h 9898"/>
              <a:gd name="connsiteX7" fmla="*/ 7916 w 10000"/>
              <a:gd name="connsiteY7" fmla="*/ 7305 h 9898"/>
              <a:gd name="connsiteX8" fmla="*/ 4419 w 10000"/>
              <a:gd name="connsiteY8" fmla="*/ 6357 h 9898"/>
              <a:gd name="connsiteX9" fmla="*/ 2239 w 10000"/>
              <a:gd name="connsiteY9" fmla="*/ 9898 h 9898"/>
              <a:gd name="connsiteX10" fmla="*/ 103 w 10000"/>
              <a:gd name="connsiteY10" fmla="*/ 9344 h 9898"/>
              <a:gd name="connsiteX11" fmla="*/ 0 w 10000"/>
              <a:gd name="connsiteY11" fmla="*/ 8679 h 9898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0" y="8768"/>
                </a:moveTo>
                <a:cubicBezTo>
                  <a:pt x="0" y="9439"/>
                  <a:pt x="846" y="7928"/>
                  <a:pt x="1519" y="6703"/>
                </a:cubicBezTo>
                <a:cubicBezTo>
                  <a:pt x="2192" y="5479"/>
                  <a:pt x="3335" y="2503"/>
                  <a:pt x="4037" y="1418"/>
                </a:cubicBezTo>
                <a:cubicBezTo>
                  <a:pt x="4740" y="334"/>
                  <a:pt x="4908" y="-366"/>
                  <a:pt x="5733" y="202"/>
                </a:cubicBezTo>
                <a:cubicBezTo>
                  <a:pt x="6558" y="771"/>
                  <a:pt x="8986" y="4159"/>
                  <a:pt x="8986" y="4831"/>
                </a:cubicBezTo>
                <a:cubicBezTo>
                  <a:pt x="9153" y="4968"/>
                  <a:pt x="9965" y="5891"/>
                  <a:pt x="10000" y="6423"/>
                </a:cubicBezTo>
                <a:cubicBezTo>
                  <a:pt x="10000" y="5751"/>
                  <a:pt x="8705" y="6621"/>
                  <a:pt x="8172" y="6256"/>
                </a:cubicBezTo>
                <a:cubicBezTo>
                  <a:pt x="7639" y="5891"/>
                  <a:pt x="7282" y="4531"/>
                  <a:pt x="6799" y="4230"/>
                </a:cubicBezTo>
                <a:cubicBezTo>
                  <a:pt x="6316" y="3930"/>
                  <a:pt x="5531" y="4543"/>
                  <a:pt x="4933" y="5111"/>
                </a:cubicBezTo>
                <a:cubicBezTo>
                  <a:pt x="4335" y="5679"/>
                  <a:pt x="4381" y="6061"/>
                  <a:pt x="2239" y="10000"/>
                </a:cubicBezTo>
                <a:cubicBezTo>
                  <a:pt x="920" y="9736"/>
                  <a:pt x="103" y="10111"/>
                  <a:pt x="103" y="9440"/>
                </a:cubicBezTo>
                <a:cubicBezTo>
                  <a:pt x="68" y="9217"/>
                  <a:pt x="35" y="8992"/>
                  <a:pt x="0" y="8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  <a:alpha val="50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  <a:alpha val="3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570CEE8-C824-47A4-91B9-85D0133CD7FA}"/>
              </a:ext>
            </a:extLst>
          </p:cNvPr>
          <p:cNvSpPr/>
          <p:nvPr/>
        </p:nvSpPr>
        <p:spPr>
          <a:xfrm rot="16045003">
            <a:off x="-5151941" y="25521427"/>
            <a:ext cx="1452282" cy="1452282"/>
          </a:xfrm>
          <a:prstGeom prst="arc">
            <a:avLst>
              <a:gd name="adj1" fmla="val 7909507"/>
              <a:gd name="adj2" fmla="val 0"/>
            </a:avLst>
          </a:prstGeom>
          <a:ln w="5715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pic>
        <p:nvPicPr>
          <p:cNvPr id="46" name="Picture 2" descr="Image result for pump groundwater well">
            <a:extLst>
              <a:ext uri="{FF2B5EF4-FFF2-40B4-BE49-F238E27FC236}">
                <a16:creationId xmlns:a16="http://schemas.microsoft.com/office/drawing/2014/main" id="{20E17427-0395-4A35-AC9B-7DA1153C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305" b="23803" l="40878" r="55007"/>
                    </a14:imgEffect>
                    <a14:imgEffect>
                      <a14:sharpenSoften amount="5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14" t="9834" r="43575" b="76067"/>
          <a:stretch/>
        </p:blipFill>
        <p:spPr bwMode="auto">
          <a:xfrm>
            <a:off x="4854810" y="12096633"/>
            <a:ext cx="1554086" cy="13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lowchart: Punched Tape 57">
            <a:extLst>
              <a:ext uri="{FF2B5EF4-FFF2-40B4-BE49-F238E27FC236}">
                <a16:creationId xmlns:a16="http://schemas.microsoft.com/office/drawing/2014/main" id="{FC56E35B-F166-4F27-B4A4-387BF0687B1D}"/>
              </a:ext>
            </a:extLst>
          </p:cNvPr>
          <p:cNvSpPr/>
          <p:nvPr/>
        </p:nvSpPr>
        <p:spPr>
          <a:xfrm rot="850710">
            <a:off x="10795121" y="18996254"/>
            <a:ext cx="3654892" cy="573353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1 w 10001"/>
              <a:gd name="connsiteY0" fmla="*/ 1000 h 10000"/>
              <a:gd name="connsiteX1" fmla="*/ 1287 w 10001"/>
              <a:gd name="connsiteY1" fmla="*/ 5346 h 10000"/>
              <a:gd name="connsiteX2" fmla="*/ 5001 w 10001"/>
              <a:gd name="connsiteY2" fmla="*/ 1000 h 10000"/>
              <a:gd name="connsiteX3" fmla="*/ 7501 w 10001"/>
              <a:gd name="connsiteY3" fmla="*/ 0 h 10000"/>
              <a:gd name="connsiteX4" fmla="*/ 10001 w 10001"/>
              <a:gd name="connsiteY4" fmla="*/ 1000 h 10000"/>
              <a:gd name="connsiteX5" fmla="*/ 10001 w 10001"/>
              <a:gd name="connsiteY5" fmla="*/ 9000 h 10000"/>
              <a:gd name="connsiteX6" fmla="*/ 7501 w 10001"/>
              <a:gd name="connsiteY6" fmla="*/ 8000 h 10000"/>
              <a:gd name="connsiteX7" fmla="*/ 5001 w 10001"/>
              <a:gd name="connsiteY7" fmla="*/ 9000 h 10000"/>
              <a:gd name="connsiteX8" fmla="*/ 2501 w 10001"/>
              <a:gd name="connsiteY8" fmla="*/ 10000 h 10000"/>
              <a:gd name="connsiteX9" fmla="*/ 1 w 10001"/>
              <a:gd name="connsiteY9" fmla="*/ 9000 h 10000"/>
              <a:gd name="connsiteX10" fmla="*/ 1 w 10001"/>
              <a:gd name="connsiteY10" fmla="*/ 1000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954 w 10954"/>
              <a:gd name="connsiteY9" fmla="*/ 9000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6517 w 10954"/>
              <a:gd name="connsiteY7" fmla="*/ 5115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9000"/>
              <a:gd name="connsiteX1" fmla="*/ 2240 w 10954"/>
              <a:gd name="connsiteY1" fmla="*/ 5346 h 9000"/>
              <a:gd name="connsiteX2" fmla="*/ 5954 w 10954"/>
              <a:gd name="connsiteY2" fmla="*/ 1000 h 9000"/>
              <a:gd name="connsiteX3" fmla="*/ 8454 w 10954"/>
              <a:gd name="connsiteY3" fmla="*/ 0 h 9000"/>
              <a:gd name="connsiteX4" fmla="*/ 10954 w 10954"/>
              <a:gd name="connsiteY4" fmla="*/ 1000 h 9000"/>
              <a:gd name="connsiteX5" fmla="*/ 10954 w 10954"/>
              <a:gd name="connsiteY5" fmla="*/ 9000 h 9000"/>
              <a:gd name="connsiteX6" fmla="*/ 8454 w 10954"/>
              <a:gd name="connsiteY6" fmla="*/ 8000 h 9000"/>
              <a:gd name="connsiteX7" fmla="*/ 6517 w 10954"/>
              <a:gd name="connsiteY7" fmla="*/ 5115 h 9000"/>
              <a:gd name="connsiteX8" fmla="*/ 3952 w 10954"/>
              <a:gd name="connsiteY8" fmla="*/ 8165 h 9000"/>
              <a:gd name="connsiteX9" fmla="*/ 152 w 10954"/>
              <a:gd name="connsiteY9" fmla="*/ 7597 h 9000"/>
              <a:gd name="connsiteX10" fmla="*/ 0 w 10954"/>
              <a:gd name="connsiteY10" fmla="*/ 7044 h 9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3462"/>
              <a:gd name="connsiteY0" fmla="*/ 7827 h 9491"/>
              <a:gd name="connsiteX1" fmla="*/ 2045 w 13462"/>
              <a:gd name="connsiteY1" fmla="*/ 5940 h 9491"/>
              <a:gd name="connsiteX2" fmla="*/ 5435 w 13462"/>
              <a:gd name="connsiteY2" fmla="*/ 1111 h 9491"/>
              <a:gd name="connsiteX3" fmla="*/ 7718 w 13462"/>
              <a:gd name="connsiteY3" fmla="*/ 0 h 9491"/>
              <a:gd name="connsiteX4" fmla="*/ 10000 w 13462"/>
              <a:gd name="connsiteY4" fmla="*/ 1111 h 9491"/>
              <a:gd name="connsiteX5" fmla="*/ 13462 w 13462"/>
              <a:gd name="connsiteY5" fmla="*/ 5683 h 9491"/>
              <a:gd name="connsiteX6" fmla="*/ 7718 w 13462"/>
              <a:gd name="connsiteY6" fmla="*/ 8889 h 9491"/>
              <a:gd name="connsiteX7" fmla="*/ 5949 w 13462"/>
              <a:gd name="connsiteY7" fmla="*/ 5683 h 9491"/>
              <a:gd name="connsiteX8" fmla="*/ 3608 w 13462"/>
              <a:gd name="connsiteY8" fmla="*/ 9072 h 9491"/>
              <a:gd name="connsiteX9" fmla="*/ 139 w 13462"/>
              <a:gd name="connsiteY9" fmla="*/ 8441 h 9491"/>
              <a:gd name="connsiteX10" fmla="*/ 0 w 13462"/>
              <a:gd name="connsiteY10" fmla="*/ 7827 h 9491"/>
              <a:gd name="connsiteX0" fmla="*/ 0 w 10000"/>
              <a:gd name="connsiteY0" fmla="*/ 8522 h 10276"/>
              <a:gd name="connsiteX1" fmla="*/ 1519 w 10000"/>
              <a:gd name="connsiteY1" fmla="*/ 6534 h 10276"/>
              <a:gd name="connsiteX2" fmla="*/ 4037 w 10000"/>
              <a:gd name="connsiteY2" fmla="*/ 1446 h 10276"/>
              <a:gd name="connsiteX3" fmla="*/ 5733 w 10000"/>
              <a:gd name="connsiteY3" fmla="*/ 275 h 10276"/>
              <a:gd name="connsiteX4" fmla="*/ 9500 w 10000"/>
              <a:gd name="connsiteY4" fmla="*/ 5868 h 10276"/>
              <a:gd name="connsiteX5" fmla="*/ 10000 w 10000"/>
              <a:gd name="connsiteY5" fmla="*/ 6263 h 10276"/>
              <a:gd name="connsiteX6" fmla="*/ 5733 w 10000"/>
              <a:gd name="connsiteY6" fmla="*/ 9641 h 10276"/>
              <a:gd name="connsiteX7" fmla="*/ 4419 w 10000"/>
              <a:gd name="connsiteY7" fmla="*/ 6263 h 10276"/>
              <a:gd name="connsiteX8" fmla="*/ 2680 w 10000"/>
              <a:gd name="connsiteY8" fmla="*/ 9834 h 10276"/>
              <a:gd name="connsiteX9" fmla="*/ 103 w 10000"/>
              <a:gd name="connsiteY9" fmla="*/ 9169 h 10276"/>
              <a:gd name="connsiteX10" fmla="*/ 0 w 10000"/>
              <a:gd name="connsiteY10" fmla="*/ 8522 h 10276"/>
              <a:gd name="connsiteX0" fmla="*/ 0 w 10000"/>
              <a:gd name="connsiteY0" fmla="*/ 8522 h 10293"/>
              <a:gd name="connsiteX1" fmla="*/ 1519 w 10000"/>
              <a:gd name="connsiteY1" fmla="*/ 6534 h 10293"/>
              <a:gd name="connsiteX2" fmla="*/ 4037 w 10000"/>
              <a:gd name="connsiteY2" fmla="*/ 1446 h 10293"/>
              <a:gd name="connsiteX3" fmla="*/ 5733 w 10000"/>
              <a:gd name="connsiteY3" fmla="*/ 275 h 10293"/>
              <a:gd name="connsiteX4" fmla="*/ 9500 w 10000"/>
              <a:gd name="connsiteY4" fmla="*/ 5868 h 10293"/>
              <a:gd name="connsiteX5" fmla="*/ 10000 w 10000"/>
              <a:gd name="connsiteY5" fmla="*/ 6263 h 10293"/>
              <a:gd name="connsiteX6" fmla="*/ 7320 w 10000"/>
              <a:gd name="connsiteY6" fmla="*/ 7998 h 10293"/>
              <a:gd name="connsiteX7" fmla="*/ 4419 w 10000"/>
              <a:gd name="connsiteY7" fmla="*/ 6263 h 10293"/>
              <a:gd name="connsiteX8" fmla="*/ 2680 w 10000"/>
              <a:gd name="connsiteY8" fmla="*/ 9834 h 10293"/>
              <a:gd name="connsiteX9" fmla="*/ 103 w 10000"/>
              <a:gd name="connsiteY9" fmla="*/ 9169 h 10293"/>
              <a:gd name="connsiteX10" fmla="*/ 0 w 10000"/>
              <a:gd name="connsiteY10" fmla="*/ 8522 h 10293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20 w 10000"/>
              <a:gd name="connsiteY6" fmla="*/ 7998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442 h 10222"/>
              <a:gd name="connsiteX1" fmla="*/ 1519 w 10000"/>
              <a:gd name="connsiteY1" fmla="*/ 6454 h 10222"/>
              <a:gd name="connsiteX2" fmla="*/ 4037 w 10000"/>
              <a:gd name="connsiteY2" fmla="*/ 1366 h 10222"/>
              <a:gd name="connsiteX3" fmla="*/ 5733 w 10000"/>
              <a:gd name="connsiteY3" fmla="*/ 195 h 10222"/>
              <a:gd name="connsiteX4" fmla="*/ 8986 w 10000"/>
              <a:gd name="connsiteY4" fmla="*/ 4651 h 10222"/>
              <a:gd name="connsiteX5" fmla="*/ 10000 w 10000"/>
              <a:gd name="connsiteY5" fmla="*/ 6183 h 10222"/>
              <a:gd name="connsiteX6" fmla="*/ 7349 w 10000"/>
              <a:gd name="connsiteY6" fmla="*/ 7034 h 10222"/>
              <a:gd name="connsiteX7" fmla="*/ 7916 w 10000"/>
              <a:gd name="connsiteY7" fmla="*/ 7106 h 10222"/>
              <a:gd name="connsiteX8" fmla="*/ 4419 w 10000"/>
              <a:gd name="connsiteY8" fmla="*/ 6183 h 10222"/>
              <a:gd name="connsiteX9" fmla="*/ 2680 w 10000"/>
              <a:gd name="connsiteY9" fmla="*/ 9754 h 10222"/>
              <a:gd name="connsiteX10" fmla="*/ 103 w 10000"/>
              <a:gd name="connsiteY10" fmla="*/ 9089 h 10222"/>
              <a:gd name="connsiteX11" fmla="*/ 0 w 10000"/>
              <a:gd name="connsiteY11" fmla="*/ 8442 h 10222"/>
              <a:gd name="connsiteX0" fmla="*/ 0 w 10000"/>
              <a:gd name="connsiteY0" fmla="*/ 8442 h 10103"/>
              <a:gd name="connsiteX1" fmla="*/ 1519 w 10000"/>
              <a:gd name="connsiteY1" fmla="*/ 6454 h 10103"/>
              <a:gd name="connsiteX2" fmla="*/ 4037 w 10000"/>
              <a:gd name="connsiteY2" fmla="*/ 1366 h 10103"/>
              <a:gd name="connsiteX3" fmla="*/ 5733 w 10000"/>
              <a:gd name="connsiteY3" fmla="*/ 195 h 10103"/>
              <a:gd name="connsiteX4" fmla="*/ 8986 w 10000"/>
              <a:gd name="connsiteY4" fmla="*/ 4651 h 10103"/>
              <a:gd name="connsiteX5" fmla="*/ 10000 w 10000"/>
              <a:gd name="connsiteY5" fmla="*/ 6183 h 10103"/>
              <a:gd name="connsiteX6" fmla="*/ 7349 w 10000"/>
              <a:gd name="connsiteY6" fmla="*/ 7034 h 10103"/>
              <a:gd name="connsiteX7" fmla="*/ 7916 w 10000"/>
              <a:gd name="connsiteY7" fmla="*/ 7106 h 10103"/>
              <a:gd name="connsiteX8" fmla="*/ 4419 w 10000"/>
              <a:gd name="connsiteY8" fmla="*/ 6183 h 10103"/>
              <a:gd name="connsiteX9" fmla="*/ 2239 w 10000"/>
              <a:gd name="connsiteY9" fmla="*/ 9628 h 10103"/>
              <a:gd name="connsiteX10" fmla="*/ 103 w 10000"/>
              <a:gd name="connsiteY10" fmla="*/ 9089 h 10103"/>
              <a:gd name="connsiteX11" fmla="*/ 0 w 10000"/>
              <a:gd name="connsiteY11" fmla="*/ 8442 h 10103"/>
              <a:gd name="connsiteX0" fmla="*/ 0 w 10000"/>
              <a:gd name="connsiteY0" fmla="*/ 8442 h 9727"/>
              <a:gd name="connsiteX1" fmla="*/ 1519 w 10000"/>
              <a:gd name="connsiteY1" fmla="*/ 6454 h 9727"/>
              <a:gd name="connsiteX2" fmla="*/ 4037 w 10000"/>
              <a:gd name="connsiteY2" fmla="*/ 1366 h 9727"/>
              <a:gd name="connsiteX3" fmla="*/ 5733 w 10000"/>
              <a:gd name="connsiteY3" fmla="*/ 195 h 9727"/>
              <a:gd name="connsiteX4" fmla="*/ 8986 w 10000"/>
              <a:gd name="connsiteY4" fmla="*/ 4651 h 9727"/>
              <a:gd name="connsiteX5" fmla="*/ 10000 w 10000"/>
              <a:gd name="connsiteY5" fmla="*/ 6183 h 9727"/>
              <a:gd name="connsiteX6" fmla="*/ 7349 w 10000"/>
              <a:gd name="connsiteY6" fmla="*/ 7034 h 9727"/>
              <a:gd name="connsiteX7" fmla="*/ 7916 w 10000"/>
              <a:gd name="connsiteY7" fmla="*/ 7106 h 9727"/>
              <a:gd name="connsiteX8" fmla="*/ 4419 w 10000"/>
              <a:gd name="connsiteY8" fmla="*/ 6183 h 9727"/>
              <a:gd name="connsiteX9" fmla="*/ 2239 w 10000"/>
              <a:gd name="connsiteY9" fmla="*/ 9628 h 9727"/>
              <a:gd name="connsiteX10" fmla="*/ 103 w 10000"/>
              <a:gd name="connsiteY10" fmla="*/ 9089 h 9727"/>
              <a:gd name="connsiteX11" fmla="*/ 0 w 10000"/>
              <a:gd name="connsiteY11" fmla="*/ 8442 h 9727"/>
              <a:gd name="connsiteX0" fmla="*/ 0 w 10000"/>
              <a:gd name="connsiteY0" fmla="*/ 8679 h 9898"/>
              <a:gd name="connsiteX1" fmla="*/ 1519 w 10000"/>
              <a:gd name="connsiteY1" fmla="*/ 6635 h 9898"/>
              <a:gd name="connsiteX2" fmla="*/ 4037 w 10000"/>
              <a:gd name="connsiteY2" fmla="*/ 1404 h 9898"/>
              <a:gd name="connsiteX3" fmla="*/ 5733 w 10000"/>
              <a:gd name="connsiteY3" fmla="*/ 200 h 9898"/>
              <a:gd name="connsiteX4" fmla="*/ 8986 w 10000"/>
              <a:gd name="connsiteY4" fmla="*/ 4782 h 9898"/>
              <a:gd name="connsiteX5" fmla="*/ 10000 w 10000"/>
              <a:gd name="connsiteY5" fmla="*/ 6357 h 9898"/>
              <a:gd name="connsiteX6" fmla="*/ 7349 w 10000"/>
              <a:gd name="connsiteY6" fmla="*/ 7231 h 9898"/>
              <a:gd name="connsiteX7" fmla="*/ 7916 w 10000"/>
              <a:gd name="connsiteY7" fmla="*/ 7305 h 9898"/>
              <a:gd name="connsiteX8" fmla="*/ 4419 w 10000"/>
              <a:gd name="connsiteY8" fmla="*/ 6357 h 9898"/>
              <a:gd name="connsiteX9" fmla="*/ 2239 w 10000"/>
              <a:gd name="connsiteY9" fmla="*/ 9898 h 9898"/>
              <a:gd name="connsiteX10" fmla="*/ 103 w 10000"/>
              <a:gd name="connsiteY10" fmla="*/ 9344 h 9898"/>
              <a:gd name="connsiteX11" fmla="*/ 0 w 10000"/>
              <a:gd name="connsiteY11" fmla="*/ 8679 h 9898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0" y="8768"/>
                </a:moveTo>
                <a:cubicBezTo>
                  <a:pt x="0" y="9439"/>
                  <a:pt x="846" y="7928"/>
                  <a:pt x="1519" y="6703"/>
                </a:cubicBezTo>
                <a:cubicBezTo>
                  <a:pt x="2192" y="5479"/>
                  <a:pt x="3335" y="2503"/>
                  <a:pt x="4037" y="1418"/>
                </a:cubicBezTo>
                <a:cubicBezTo>
                  <a:pt x="4740" y="334"/>
                  <a:pt x="4908" y="-366"/>
                  <a:pt x="5733" y="202"/>
                </a:cubicBezTo>
                <a:cubicBezTo>
                  <a:pt x="6558" y="771"/>
                  <a:pt x="8986" y="4159"/>
                  <a:pt x="8986" y="4831"/>
                </a:cubicBezTo>
                <a:cubicBezTo>
                  <a:pt x="9153" y="4968"/>
                  <a:pt x="9965" y="5891"/>
                  <a:pt x="10000" y="6423"/>
                </a:cubicBezTo>
                <a:cubicBezTo>
                  <a:pt x="10000" y="5751"/>
                  <a:pt x="8705" y="6621"/>
                  <a:pt x="8172" y="6256"/>
                </a:cubicBezTo>
                <a:cubicBezTo>
                  <a:pt x="7639" y="5891"/>
                  <a:pt x="7282" y="4531"/>
                  <a:pt x="6799" y="4230"/>
                </a:cubicBezTo>
                <a:cubicBezTo>
                  <a:pt x="6316" y="3930"/>
                  <a:pt x="5531" y="4543"/>
                  <a:pt x="4933" y="5111"/>
                </a:cubicBezTo>
                <a:cubicBezTo>
                  <a:pt x="4335" y="5679"/>
                  <a:pt x="4381" y="6061"/>
                  <a:pt x="2239" y="10000"/>
                </a:cubicBezTo>
                <a:cubicBezTo>
                  <a:pt x="920" y="9736"/>
                  <a:pt x="103" y="10111"/>
                  <a:pt x="103" y="9440"/>
                </a:cubicBezTo>
                <a:cubicBezTo>
                  <a:pt x="68" y="9217"/>
                  <a:pt x="35" y="8992"/>
                  <a:pt x="0" y="8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  <a:alpha val="50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  <a:alpha val="3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48" name="Flowchart: Punched Tape 57">
            <a:extLst>
              <a:ext uri="{FF2B5EF4-FFF2-40B4-BE49-F238E27FC236}">
                <a16:creationId xmlns:a16="http://schemas.microsoft.com/office/drawing/2014/main" id="{D726D1D7-CC72-44A5-981F-538FC8B1E51A}"/>
              </a:ext>
            </a:extLst>
          </p:cNvPr>
          <p:cNvSpPr/>
          <p:nvPr/>
        </p:nvSpPr>
        <p:spPr>
          <a:xfrm rot="267660">
            <a:off x="5385303" y="18079998"/>
            <a:ext cx="4259771" cy="573353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1 w 10001"/>
              <a:gd name="connsiteY0" fmla="*/ 1000 h 10000"/>
              <a:gd name="connsiteX1" fmla="*/ 1287 w 10001"/>
              <a:gd name="connsiteY1" fmla="*/ 5346 h 10000"/>
              <a:gd name="connsiteX2" fmla="*/ 5001 w 10001"/>
              <a:gd name="connsiteY2" fmla="*/ 1000 h 10000"/>
              <a:gd name="connsiteX3" fmla="*/ 7501 w 10001"/>
              <a:gd name="connsiteY3" fmla="*/ 0 h 10000"/>
              <a:gd name="connsiteX4" fmla="*/ 10001 w 10001"/>
              <a:gd name="connsiteY4" fmla="*/ 1000 h 10000"/>
              <a:gd name="connsiteX5" fmla="*/ 10001 w 10001"/>
              <a:gd name="connsiteY5" fmla="*/ 9000 h 10000"/>
              <a:gd name="connsiteX6" fmla="*/ 7501 w 10001"/>
              <a:gd name="connsiteY6" fmla="*/ 8000 h 10000"/>
              <a:gd name="connsiteX7" fmla="*/ 5001 w 10001"/>
              <a:gd name="connsiteY7" fmla="*/ 9000 h 10000"/>
              <a:gd name="connsiteX8" fmla="*/ 2501 w 10001"/>
              <a:gd name="connsiteY8" fmla="*/ 10000 h 10000"/>
              <a:gd name="connsiteX9" fmla="*/ 1 w 10001"/>
              <a:gd name="connsiteY9" fmla="*/ 9000 h 10000"/>
              <a:gd name="connsiteX10" fmla="*/ 1 w 10001"/>
              <a:gd name="connsiteY10" fmla="*/ 1000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954 w 10954"/>
              <a:gd name="connsiteY9" fmla="*/ 9000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6517 w 10954"/>
              <a:gd name="connsiteY7" fmla="*/ 5115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9000"/>
              <a:gd name="connsiteX1" fmla="*/ 2240 w 10954"/>
              <a:gd name="connsiteY1" fmla="*/ 5346 h 9000"/>
              <a:gd name="connsiteX2" fmla="*/ 5954 w 10954"/>
              <a:gd name="connsiteY2" fmla="*/ 1000 h 9000"/>
              <a:gd name="connsiteX3" fmla="*/ 8454 w 10954"/>
              <a:gd name="connsiteY3" fmla="*/ 0 h 9000"/>
              <a:gd name="connsiteX4" fmla="*/ 10954 w 10954"/>
              <a:gd name="connsiteY4" fmla="*/ 1000 h 9000"/>
              <a:gd name="connsiteX5" fmla="*/ 10954 w 10954"/>
              <a:gd name="connsiteY5" fmla="*/ 9000 h 9000"/>
              <a:gd name="connsiteX6" fmla="*/ 8454 w 10954"/>
              <a:gd name="connsiteY6" fmla="*/ 8000 h 9000"/>
              <a:gd name="connsiteX7" fmla="*/ 6517 w 10954"/>
              <a:gd name="connsiteY7" fmla="*/ 5115 h 9000"/>
              <a:gd name="connsiteX8" fmla="*/ 3952 w 10954"/>
              <a:gd name="connsiteY8" fmla="*/ 8165 h 9000"/>
              <a:gd name="connsiteX9" fmla="*/ 152 w 10954"/>
              <a:gd name="connsiteY9" fmla="*/ 7597 h 9000"/>
              <a:gd name="connsiteX10" fmla="*/ 0 w 10954"/>
              <a:gd name="connsiteY10" fmla="*/ 7044 h 9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3462"/>
              <a:gd name="connsiteY0" fmla="*/ 7827 h 9491"/>
              <a:gd name="connsiteX1" fmla="*/ 2045 w 13462"/>
              <a:gd name="connsiteY1" fmla="*/ 5940 h 9491"/>
              <a:gd name="connsiteX2" fmla="*/ 5435 w 13462"/>
              <a:gd name="connsiteY2" fmla="*/ 1111 h 9491"/>
              <a:gd name="connsiteX3" fmla="*/ 7718 w 13462"/>
              <a:gd name="connsiteY3" fmla="*/ 0 h 9491"/>
              <a:gd name="connsiteX4" fmla="*/ 10000 w 13462"/>
              <a:gd name="connsiteY4" fmla="*/ 1111 h 9491"/>
              <a:gd name="connsiteX5" fmla="*/ 13462 w 13462"/>
              <a:gd name="connsiteY5" fmla="*/ 5683 h 9491"/>
              <a:gd name="connsiteX6" fmla="*/ 7718 w 13462"/>
              <a:gd name="connsiteY6" fmla="*/ 8889 h 9491"/>
              <a:gd name="connsiteX7" fmla="*/ 5949 w 13462"/>
              <a:gd name="connsiteY7" fmla="*/ 5683 h 9491"/>
              <a:gd name="connsiteX8" fmla="*/ 3608 w 13462"/>
              <a:gd name="connsiteY8" fmla="*/ 9072 h 9491"/>
              <a:gd name="connsiteX9" fmla="*/ 139 w 13462"/>
              <a:gd name="connsiteY9" fmla="*/ 8441 h 9491"/>
              <a:gd name="connsiteX10" fmla="*/ 0 w 13462"/>
              <a:gd name="connsiteY10" fmla="*/ 7827 h 9491"/>
              <a:gd name="connsiteX0" fmla="*/ 0 w 10000"/>
              <a:gd name="connsiteY0" fmla="*/ 8522 h 10276"/>
              <a:gd name="connsiteX1" fmla="*/ 1519 w 10000"/>
              <a:gd name="connsiteY1" fmla="*/ 6534 h 10276"/>
              <a:gd name="connsiteX2" fmla="*/ 4037 w 10000"/>
              <a:gd name="connsiteY2" fmla="*/ 1446 h 10276"/>
              <a:gd name="connsiteX3" fmla="*/ 5733 w 10000"/>
              <a:gd name="connsiteY3" fmla="*/ 275 h 10276"/>
              <a:gd name="connsiteX4" fmla="*/ 9500 w 10000"/>
              <a:gd name="connsiteY4" fmla="*/ 5868 h 10276"/>
              <a:gd name="connsiteX5" fmla="*/ 10000 w 10000"/>
              <a:gd name="connsiteY5" fmla="*/ 6263 h 10276"/>
              <a:gd name="connsiteX6" fmla="*/ 5733 w 10000"/>
              <a:gd name="connsiteY6" fmla="*/ 9641 h 10276"/>
              <a:gd name="connsiteX7" fmla="*/ 4419 w 10000"/>
              <a:gd name="connsiteY7" fmla="*/ 6263 h 10276"/>
              <a:gd name="connsiteX8" fmla="*/ 2680 w 10000"/>
              <a:gd name="connsiteY8" fmla="*/ 9834 h 10276"/>
              <a:gd name="connsiteX9" fmla="*/ 103 w 10000"/>
              <a:gd name="connsiteY9" fmla="*/ 9169 h 10276"/>
              <a:gd name="connsiteX10" fmla="*/ 0 w 10000"/>
              <a:gd name="connsiteY10" fmla="*/ 8522 h 10276"/>
              <a:gd name="connsiteX0" fmla="*/ 0 w 10000"/>
              <a:gd name="connsiteY0" fmla="*/ 8522 h 10293"/>
              <a:gd name="connsiteX1" fmla="*/ 1519 w 10000"/>
              <a:gd name="connsiteY1" fmla="*/ 6534 h 10293"/>
              <a:gd name="connsiteX2" fmla="*/ 4037 w 10000"/>
              <a:gd name="connsiteY2" fmla="*/ 1446 h 10293"/>
              <a:gd name="connsiteX3" fmla="*/ 5733 w 10000"/>
              <a:gd name="connsiteY3" fmla="*/ 275 h 10293"/>
              <a:gd name="connsiteX4" fmla="*/ 9500 w 10000"/>
              <a:gd name="connsiteY4" fmla="*/ 5868 h 10293"/>
              <a:gd name="connsiteX5" fmla="*/ 10000 w 10000"/>
              <a:gd name="connsiteY5" fmla="*/ 6263 h 10293"/>
              <a:gd name="connsiteX6" fmla="*/ 7320 w 10000"/>
              <a:gd name="connsiteY6" fmla="*/ 7998 h 10293"/>
              <a:gd name="connsiteX7" fmla="*/ 4419 w 10000"/>
              <a:gd name="connsiteY7" fmla="*/ 6263 h 10293"/>
              <a:gd name="connsiteX8" fmla="*/ 2680 w 10000"/>
              <a:gd name="connsiteY8" fmla="*/ 9834 h 10293"/>
              <a:gd name="connsiteX9" fmla="*/ 103 w 10000"/>
              <a:gd name="connsiteY9" fmla="*/ 9169 h 10293"/>
              <a:gd name="connsiteX10" fmla="*/ 0 w 10000"/>
              <a:gd name="connsiteY10" fmla="*/ 8522 h 10293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20 w 10000"/>
              <a:gd name="connsiteY6" fmla="*/ 7998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442 h 10222"/>
              <a:gd name="connsiteX1" fmla="*/ 1519 w 10000"/>
              <a:gd name="connsiteY1" fmla="*/ 6454 h 10222"/>
              <a:gd name="connsiteX2" fmla="*/ 4037 w 10000"/>
              <a:gd name="connsiteY2" fmla="*/ 1366 h 10222"/>
              <a:gd name="connsiteX3" fmla="*/ 5733 w 10000"/>
              <a:gd name="connsiteY3" fmla="*/ 195 h 10222"/>
              <a:gd name="connsiteX4" fmla="*/ 8986 w 10000"/>
              <a:gd name="connsiteY4" fmla="*/ 4651 h 10222"/>
              <a:gd name="connsiteX5" fmla="*/ 10000 w 10000"/>
              <a:gd name="connsiteY5" fmla="*/ 6183 h 10222"/>
              <a:gd name="connsiteX6" fmla="*/ 7349 w 10000"/>
              <a:gd name="connsiteY6" fmla="*/ 7034 h 10222"/>
              <a:gd name="connsiteX7" fmla="*/ 7916 w 10000"/>
              <a:gd name="connsiteY7" fmla="*/ 7106 h 10222"/>
              <a:gd name="connsiteX8" fmla="*/ 4419 w 10000"/>
              <a:gd name="connsiteY8" fmla="*/ 6183 h 10222"/>
              <a:gd name="connsiteX9" fmla="*/ 2680 w 10000"/>
              <a:gd name="connsiteY9" fmla="*/ 9754 h 10222"/>
              <a:gd name="connsiteX10" fmla="*/ 103 w 10000"/>
              <a:gd name="connsiteY10" fmla="*/ 9089 h 10222"/>
              <a:gd name="connsiteX11" fmla="*/ 0 w 10000"/>
              <a:gd name="connsiteY11" fmla="*/ 8442 h 10222"/>
              <a:gd name="connsiteX0" fmla="*/ 0 w 10000"/>
              <a:gd name="connsiteY0" fmla="*/ 8442 h 10103"/>
              <a:gd name="connsiteX1" fmla="*/ 1519 w 10000"/>
              <a:gd name="connsiteY1" fmla="*/ 6454 h 10103"/>
              <a:gd name="connsiteX2" fmla="*/ 4037 w 10000"/>
              <a:gd name="connsiteY2" fmla="*/ 1366 h 10103"/>
              <a:gd name="connsiteX3" fmla="*/ 5733 w 10000"/>
              <a:gd name="connsiteY3" fmla="*/ 195 h 10103"/>
              <a:gd name="connsiteX4" fmla="*/ 8986 w 10000"/>
              <a:gd name="connsiteY4" fmla="*/ 4651 h 10103"/>
              <a:gd name="connsiteX5" fmla="*/ 10000 w 10000"/>
              <a:gd name="connsiteY5" fmla="*/ 6183 h 10103"/>
              <a:gd name="connsiteX6" fmla="*/ 7349 w 10000"/>
              <a:gd name="connsiteY6" fmla="*/ 7034 h 10103"/>
              <a:gd name="connsiteX7" fmla="*/ 7916 w 10000"/>
              <a:gd name="connsiteY7" fmla="*/ 7106 h 10103"/>
              <a:gd name="connsiteX8" fmla="*/ 4419 w 10000"/>
              <a:gd name="connsiteY8" fmla="*/ 6183 h 10103"/>
              <a:gd name="connsiteX9" fmla="*/ 2239 w 10000"/>
              <a:gd name="connsiteY9" fmla="*/ 9628 h 10103"/>
              <a:gd name="connsiteX10" fmla="*/ 103 w 10000"/>
              <a:gd name="connsiteY10" fmla="*/ 9089 h 10103"/>
              <a:gd name="connsiteX11" fmla="*/ 0 w 10000"/>
              <a:gd name="connsiteY11" fmla="*/ 8442 h 10103"/>
              <a:gd name="connsiteX0" fmla="*/ 0 w 10000"/>
              <a:gd name="connsiteY0" fmla="*/ 8442 h 9727"/>
              <a:gd name="connsiteX1" fmla="*/ 1519 w 10000"/>
              <a:gd name="connsiteY1" fmla="*/ 6454 h 9727"/>
              <a:gd name="connsiteX2" fmla="*/ 4037 w 10000"/>
              <a:gd name="connsiteY2" fmla="*/ 1366 h 9727"/>
              <a:gd name="connsiteX3" fmla="*/ 5733 w 10000"/>
              <a:gd name="connsiteY3" fmla="*/ 195 h 9727"/>
              <a:gd name="connsiteX4" fmla="*/ 8986 w 10000"/>
              <a:gd name="connsiteY4" fmla="*/ 4651 h 9727"/>
              <a:gd name="connsiteX5" fmla="*/ 10000 w 10000"/>
              <a:gd name="connsiteY5" fmla="*/ 6183 h 9727"/>
              <a:gd name="connsiteX6" fmla="*/ 7349 w 10000"/>
              <a:gd name="connsiteY6" fmla="*/ 7034 h 9727"/>
              <a:gd name="connsiteX7" fmla="*/ 7916 w 10000"/>
              <a:gd name="connsiteY7" fmla="*/ 7106 h 9727"/>
              <a:gd name="connsiteX8" fmla="*/ 4419 w 10000"/>
              <a:gd name="connsiteY8" fmla="*/ 6183 h 9727"/>
              <a:gd name="connsiteX9" fmla="*/ 2239 w 10000"/>
              <a:gd name="connsiteY9" fmla="*/ 9628 h 9727"/>
              <a:gd name="connsiteX10" fmla="*/ 103 w 10000"/>
              <a:gd name="connsiteY10" fmla="*/ 9089 h 9727"/>
              <a:gd name="connsiteX11" fmla="*/ 0 w 10000"/>
              <a:gd name="connsiteY11" fmla="*/ 8442 h 9727"/>
              <a:gd name="connsiteX0" fmla="*/ 0 w 10000"/>
              <a:gd name="connsiteY0" fmla="*/ 8679 h 9898"/>
              <a:gd name="connsiteX1" fmla="*/ 1519 w 10000"/>
              <a:gd name="connsiteY1" fmla="*/ 6635 h 9898"/>
              <a:gd name="connsiteX2" fmla="*/ 4037 w 10000"/>
              <a:gd name="connsiteY2" fmla="*/ 1404 h 9898"/>
              <a:gd name="connsiteX3" fmla="*/ 5733 w 10000"/>
              <a:gd name="connsiteY3" fmla="*/ 200 h 9898"/>
              <a:gd name="connsiteX4" fmla="*/ 8986 w 10000"/>
              <a:gd name="connsiteY4" fmla="*/ 4782 h 9898"/>
              <a:gd name="connsiteX5" fmla="*/ 10000 w 10000"/>
              <a:gd name="connsiteY5" fmla="*/ 6357 h 9898"/>
              <a:gd name="connsiteX6" fmla="*/ 7349 w 10000"/>
              <a:gd name="connsiteY6" fmla="*/ 7231 h 9898"/>
              <a:gd name="connsiteX7" fmla="*/ 7916 w 10000"/>
              <a:gd name="connsiteY7" fmla="*/ 7305 h 9898"/>
              <a:gd name="connsiteX8" fmla="*/ 4419 w 10000"/>
              <a:gd name="connsiteY8" fmla="*/ 6357 h 9898"/>
              <a:gd name="connsiteX9" fmla="*/ 2239 w 10000"/>
              <a:gd name="connsiteY9" fmla="*/ 9898 h 9898"/>
              <a:gd name="connsiteX10" fmla="*/ 103 w 10000"/>
              <a:gd name="connsiteY10" fmla="*/ 9344 h 9898"/>
              <a:gd name="connsiteX11" fmla="*/ 0 w 10000"/>
              <a:gd name="connsiteY11" fmla="*/ 8679 h 9898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0" y="8768"/>
                </a:moveTo>
                <a:cubicBezTo>
                  <a:pt x="0" y="9439"/>
                  <a:pt x="846" y="7928"/>
                  <a:pt x="1519" y="6703"/>
                </a:cubicBezTo>
                <a:cubicBezTo>
                  <a:pt x="2192" y="5479"/>
                  <a:pt x="3335" y="2503"/>
                  <a:pt x="4037" y="1418"/>
                </a:cubicBezTo>
                <a:cubicBezTo>
                  <a:pt x="4740" y="334"/>
                  <a:pt x="4908" y="-366"/>
                  <a:pt x="5733" y="202"/>
                </a:cubicBezTo>
                <a:cubicBezTo>
                  <a:pt x="6558" y="771"/>
                  <a:pt x="8986" y="4159"/>
                  <a:pt x="8986" y="4831"/>
                </a:cubicBezTo>
                <a:cubicBezTo>
                  <a:pt x="9153" y="4968"/>
                  <a:pt x="9965" y="5891"/>
                  <a:pt x="10000" y="6423"/>
                </a:cubicBezTo>
                <a:cubicBezTo>
                  <a:pt x="10000" y="5751"/>
                  <a:pt x="8705" y="6621"/>
                  <a:pt x="8172" y="6256"/>
                </a:cubicBezTo>
                <a:cubicBezTo>
                  <a:pt x="7639" y="5891"/>
                  <a:pt x="7282" y="4531"/>
                  <a:pt x="6799" y="4230"/>
                </a:cubicBezTo>
                <a:cubicBezTo>
                  <a:pt x="6316" y="3930"/>
                  <a:pt x="5531" y="4543"/>
                  <a:pt x="4933" y="5111"/>
                </a:cubicBezTo>
                <a:cubicBezTo>
                  <a:pt x="4335" y="5679"/>
                  <a:pt x="4381" y="6061"/>
                  <a:pt x="2239" y="10000"/>
                </a:cubicBezTo>
                <a:cubicBezTo>
                  <a:pt x="920" y="9736"/>
                  <a:pt x="103" y="10111"/>
                  <a:pt x="103" y="9440"/>
                </a:cubicBezTo>
                <a:cubicBezTo>
                  <a:pt x="68" y="9217"/>
                  <a:pt x="35" y="8992"/>
                  <a:pt x="0" y="8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  <a:alpha val="50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  <a:alpha val="3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49" name="Flowchart: Punched Tape 57">
            <a:extLst>
              <a:ext uri="{FF2B5EF4-FFF2-40B4-BE49-F238E27FC236}">
                <a16:creationId xmlns:a16="http://schemas.microsoft.com/office/drawing/2014/main" id="{F5DD634C-09AD-4990-ACA2-A387A8FD9F87}"/>
              </a:ext>
            </a:extLst>
          </p:cNvPr>
          <p:cNvSpPr/>
          <p:nvPr/>
        </p:nvSpPr>
        <p:spPr>
          <a:xfrm rot="10967648">
            <a:off x="6568535" y="17640168"/>
            <a:ext cx="7458049" cy="636355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1 w 10001"/>
              <a:gd name="connsiteY0" fmla="*/ 1000 h 10000"/>
              <a:gd name="connsiteX1" fmla="*/ 1287 w 10001"/>
              <a:gd name="connsiteY1" fmla="*/ 5346 h 10000"/>
              <a:gd name="connsiteX2" fmla="*/ 5001 w 10001"/>
              <a:gd name="connsiteY2" fmla="*/ 1000 h 10000"/>
              <a:gd name="connsiteX3" fmla="*/ 7501 w 10001"/>
              <a:gd name="connsiteY3" fmla="*/ 0 h 10000"/>
              <a:gd name="connsiteX4" fmla="*/ 10001 w 10001"/>
              <a:gd name="connsiteY4" fmla="*/ 1000 h 10000"/>
              <a:gd name="connsiteX5" fmla="*/ 10001 w 10001"/>
              <a:gd name="connsiteY5" fmla="*/ 9000 h 10000"/>
              <a:gd name="connsiteX6" fmla="*/ 7501 w 10001"/>
              <a:gd name="connsiteY6" fmla="*/ 8000 h 10000"/>
              <a:gd name="connsiteX7" fmla="*/ 5001 w 10001"/>
              <a:gd name="connsiteY7" fmla="*/ 9000 h 10000"/>
              <a:gd name="connsiteX8" fmla="*/ 2501 w 10001"/>
              <a:gd name="connsiteY8" fmla="*/ 10000 h 10000"/>
              <a:gd name="connsiteX9" fmla="*/ 1 w 10001"/>
              <a:gd name="connsiteY9" fmla="*/ 9000 h 10000"/>
              <a:gd name="connsiteX10" fmla="*/ 1 w 10001"/>
              <a:gd name="connsiteY10" fmla="*/ 1000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954 w 10954"/>
              <a:gd name="connsiteY9" fmla="*/ 9000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6517 w 10954"/>
              <a:gd name="connsiteY7" fmla="*/ 5115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9000"/>
              <a:gd name="connsiteX1" fmla="*/ 2240 w 10954"/>
              <a:gd name="connsiteY1" fmla="*/ 5346 h 9000"/>
              <a:gd name="connsiteX2" fmla="*/ 5954 w 10954"/>
              <a:gd name="connsiteY2" fmla="*/ 1000 h 9000"/>
              <a:gd name="connsiteX3" fmla="*/ 8454 w 10954"/>
              <a:gd name="connsiteY3" fmla="*/ 0 h 9000"/>
              <a:gd name="connsiteX4" fmla="*/ 10954 w 10954"/>
              <a:gd name="connsiteY4" fmla="*/ 1000 h 9000"/>
              <a:gd name="connsiteX5" fmla="*/ 10954 w 10954"/>
              <a:gd name="connsiteY5" fmla="*/ 9000 h 9000"/>
              <a:gd name="connsiteX6" fmla="*/ 8454 w 10954"/>
              <a:gd name="connsiteY6" fmla="*/ 8000 h 9000"/>
              <a:gd name="connsiteX7" fmla="*/ 6517 w 10954"/>
              <a:gd name="connsiteY7" fmla="*/ 5115 h 9000"/>
              <a:gd name="connsiteX8" fmla="*/ 3952 w 10954"/>
              <a:gd name="connsiteY8" fmla="*/ 8165 h 9000"/>
              <a:gd name="connsiteX9" fmla="*/ 152 w 10954"/>
              <a:gd name="connsiteY9" fmla="*/ 7597 h 9000"/>
              <a:gd name="connsiteX10" fmla="*/ 0 w 10954"/>
              <a:gd name="connsiteY10" fmla="*/ 7044 h 9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3462"/>
              <a:gd name="connsiteY0" fmla="*/ 7827 h 9491"/>
              <a:gd name="connsiteX1" fmla="*/ 2045 w 13462"/>
              <a:gd name="connsiteY1" fmla="*/ 5940 h 9491"/>
              <a:gd name="connsiteX2" fmla="*/ 5435 w 13462"/>
              <a:gd name="connsiteY2" fmla="*/ 1111 h 9491"/>
              <a:gd name="connsiteX3" fmla="*/ 7718 w 13462"/>
              <a:gd name="connsiteY3" fmla="*/ 0 h 9491"/>
              <a:gd name="connsiteX4" fmla="*/ 10000 w 13462"/>
              <a:gd name="connsiteY4" fmla="*/ 1111 h 9491"/>
              <a:gd name="connsiteX5" fmla="*/ 13462 w 13462"/>
              <a:gd name="connsiteY5" fmla="*/ 5683 h 9491"/>
              <a:gd name="connsiteX6" fmla="*/ 7718 w 13462"/>
              <a:gd name="connsiteY6" fmla="*/ 8889 h 9491"/>
              <a:gd name="connsiteX7" fmla="*/ 5949 w 13462"/>
              <a:gd name="connsiteY7" fmla="*/ 5683 h 9491"/>
              <a:gd name="connsiteX8" fmla="*/ 3608 w 13462"/>
              <a:gd name="connsiteY8" fmla="*/ 9072 h 9491"/>
              <a:gd name="connsiteX9" fmla="*/ 139 w 13462"/>
              <a:gd name="connsiteY9" fmla="*/ 8441 h 9491"/>
              <a:gd name="connsiteX10" fmla="*/ 0 w 13462"/>
              <a:gd name="connsiteY10" fmla="*/ 7827 h 9491"/>
              <a:gd name="connsiteX0" fmla="*/ 0 w 10000"/>
              <a:gd name="connsiteY0" fmla="*/ 8522 h 10276"/>
              <a:gd name="connsiteX1" fmla="*/ 1519 w 10000"/>
              <a:gd name="connsiteY1" fmla="*/ 6534 h 10276"/>
              <a:gd name="connsiteX2" fmla="*/ 4037 w 10000"/>
              <a:gd name="connsiteY2" fmla="*/ 1446 h 10276"/>
              <a:gd name="connsiteX3" fmla="*/ 5733 w 10000"/>
              <a:gd name="connsiteY3" fmla="*/ 275 h 10276"/>
              <a:gd name="connsiteX4" fmla="*/ 9500 w 10000"/>
              <a:gd name="connsiteY4" fmla="*/ 5868 h 10276"/>
              <a:gd name="connsiteX5" fmla="*/ 10000 w 10000"/>
              <a:gd name="connsiteY5" fmla="*/ 6263 h 10276"/>
              <a:gd name="connsiteX6" fmla="*/ 5733 w 10000"/>
              <a:gd name="connsiteY6" fmla="*/ 9641 h 10276"/>
              <a:gd name="connsiteX7" fmla="*/ 4419 w 10000"/>
              <a:gd name="connsiteY7" fmla="*/ 6263 h 10276"/>
              <a:gd name="connsiteX8" fmla="*/ 2680 w 10000"/>
              <a:gd name="connsiteY8" fmla="*/ 9834 h 10276"/>
              <a:gd name="connsiteX9" fmla="*/ 103 w 10000"/>
              <a:gd name="connsiteY9" fmla="*/ 9169 h 10276"/>
              <a:gd name="connsiteX10" fmla="*/ 0 w 10000"/>
              <a:gd name="connsiteY10" fmla="*/ 8522 h 10276"/>
              <a:gd name="connsiteX0" fmla="*/ 0 w 10000"/>
              <a:gd name="connsiteY0" fmla="*/ 8522 h 10293"/>
              <a:gd name="connsiteX1" fmla="*/ 1519 w 10000"/>
              <a:gd name="connsiteY1" fmla="*/ 6534 h 10293"/>
              <a:gd name="connsiteX2" fmla="*/ 4037 w 10000"/>
              <a:gd name="connsiteY2" fmla="*/ 1446 h 10293"/>
              <a:gd name="connsiteX3" fmla="*/ 5733 w 10000"/>
              <a:gd name="connsiteY3" fmla="*/ 275 h 10293"/>
              <a:gd name="connsiteX4" fmla="*/ 9500 w 10000"/>
              <a:gd name="connsiteY4" fmla="*/ 5868 h 10293"/>
              <a:gd name="connsiteX5" fmla="*/ 10000 w 10000"/>
              <a:gd name="connsiteY5" fmla="*/ 6263 h 10293"/>
              <a:gd name="connsiteX6" fmla="*/ 7320 w 10000"/>
              <a:gd name="connsiteY6" fmla="*/ 7998 h 10293"/>
              <a:gd name="connsiteX7" fmla="*/ 4419 w 10000"/>
              <a:gd name="connsiteY7" fmla="*/ 6263 h 10293"/>
              <a:gd name="connsiteX8" fmla="*/ 2680 w 10000"/>
              <a:gd name="connsiteY8" fmla="*/ 9834 h 10293"/>
              <a:gd name="connsiteX9" fmla="*/ 103 w 10000"/>
              <a:gd name="connsiteY9" fmla="*/ 9169 h 10293"/>
              <a:gd name="connsiteX10" fmla="*/ 0 w 10000"/>
              <a:gd name="connsiteY10" fmla="*/ 8522 h 10293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20 w 10000"/>
              <a:gd name="connsiteY6" fmla="*/ 7998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442 h 10222"/>
              <a:gd name="connsiteX1" fmla="*/ 1519 w 10000"/>
              <a:gd name="connsiteY1" fmla="*/ 6454 h 10222"/>
              <a:gd name="connsiteX2" fmla="*/ 4037 w 10000"/>
              <a:gd name="connsiteY2" fmla="*/ 1366 h 10222"/>
              <a:gd name="connsiteX3" fmla="*/ 5733 w 10000"/>
              <a:gd name="connsiteY3" fmla="*/ 195 h 10222"/>
              <a:gd name="connsiteX4" fmla="*/ 8986 w 10000"/>
              <a:gd name="connsiteY4" fmla="*/ 4651 h 10222"/>
              <a:gd name="connsiteX5" fmla="*/ 10000 w 10000"/>
              <a:gd name="connsiteY5" fmla="*/ 6183 h 10222"/>
              <a:gd name="connsiteX6" fmla="*/ 7349 w 10000"/>
              <a:gd name="connsiteY6" fmla="*/ 7034 h 10222"/>
              <a:gd name="connsiteX7" fmla="*/ 7916 w 10000"/>
              <a:gd name="connsiteY7" fmla="*/ 7106 h 10222"/>
              <a:gd name="connsiteX8" fmla="*/ 4419 w 10000"/>
              <a:gd name="connsiteY8" fmla="*/ 6183 h 10222"/>
              <a:gd name="connsiteX9" fmla="*/ 2680 w 10000"/>
              <a:gd name="connsiteY9" fmla="*/ 9754 h 10222"/>
              <a:gd name="connsiteX10" fmla="*/ 103 w 10000"/>
              <a:gd name="connsiteY10" fmla="*/ 9089 h 10222"/>
              <a:gd name="connsiteX11" fmla="*/ 0 w 10000"/>
              <a:gd name="connsiteY11" fmla="*/ 8442 h 10222"/>
              <a:gd name="connsiteX0" fmla="*/ 0 w 10000"/>
              <a:gd name="connsiteY0" fmla="*/ 8442 h 10103"/>
              <a:gd name="connsiteX1" fmla="*/ 1519 w 10000"/>
              <a:gd name="connsiteY1" fmla="*/ 6454 h 10103"/>
              <a:gd name="connsiteX2" fmla="*/ 4037 w 10000"/>
              <a:gd name="connsiteY2" fmla="*/ 1366 h 10103"/>
              <a:gd name="connsiteX3" fmla="*/ 5733 w 10000"/>
              <a:gd name="connsiteY3" fmla="*/ 195 h 10103"/>
              <a:gd name="connsiteX4" fmla="*/ 8986 w 10000"/>
              <a:gd name="connsiteY4" fmla="*/ 4651 h 10103"/>
              <a:gd name="connsiteX5" fmla="*/ 10000 w 10000"/>
              <a:gd name="connsiteY5" fmla="*/ 6183 h 10103"/>
              <a:gd name="connsiteX6" fmla="*/ 7349 w 10000"/>
              <a:gd name="connsiteY6" fmla="*/ 7034 h 10103"/>
              <a:gd name="connsiteX7" fmla="*/ 7916 w 10000"/>
              <a:gd name="connsiteY7" fmla="*/ 7106 h 10103"/>
              <a:gd name="connsiteX8" fmla="*/ 4419 w 10000"/>
              <a:gd name="connsiteY8" fmla="*/ 6183 h 10103"/>
              <a:gd name="connsiteX9" fmla="*/ 2239 w 10000"/>
              <a:gd name="connsiteY9" fmla="*/ 9628 h 10103"/>
              <a:gd name="connsiteX10" fmla="*/ 103 w 10000"/>
              <a:gd name="connsiteY10" fmla="*/ 9089 h 10103"/>
              <a:gd name="connsiteX11" fmla="*/ 0 w 10000"/>
              <a:gd name="connsiteY11" fmla="*/ 8442 h 10103"/>
              <a:gd name="connsiteX0" fmla="*/ 0 w 10000"/>
              <a:gd name="connsiteY0" fmla="*/ 8442 h 9727"/>
              <a:gd name="connsiteX1" fmla="*/ 1519 w 10000"/>
              <a:gd name="connsiteY1" fmla="*/ 6454 h 9727"/>
              <a:gd name="connsiteX2" fmla="*/ 4037 w 10000"/>
              <a:gd name="connsiteY2" fmla="*/ 1366 h 9727"/>
              <a:gd name="connsiteX3" fmla="*/ 5733 w 10000"/>
              <a:gd name="connsiteY3" fmla="*/ 195 h 9727"/>
              <a:gd name="connsiteX4" fmla="*/ 8986 w 10000"/>
              <a:gd name="connsiteY4" fmla="*/ 4651 h 9727"/>
              <a:gd name="connsiteX5" fmla="*/ 10000 w 10000"/>
              <a:gd name="connsiteY5" fmla="*/ 6183 h 9727"/>
              <a:gd name="connsiteX6" fmla="*/ 7349 w 10000"/>
              <a:gd name="connsiteY6" fmla="*/ 7034 h 9727"/>
              <a:gd name="connsiteX7" fmla="*/ 7916 w 10000"/>
              <a:gd name="connsiteY7" fmla="*/ 7106 h 9727"/>
              <a:gd name="connsiteX8" fmla="*/ 4419 w 10000"/>
              <a:gd name="connsiteY8" fmla="*/ 6183 h 9727"/>
              <a:gd name="connsiteX9" fmla="*/ 2239 w 10000"/>
              <a:gd name="connsiteY9" fmla="*/ 9628 h 9727"/>
              <a:gd name="connsiteX10" fmla="*/ 103 w 10000"/>
              <a:gd name="connsiteY10" fmla="*/ 9089 h 9727"/>
              <a:gd name="connsiteX11" fmla="*/ 0 w 10000"/>
              <a:gd name="connsiteY11" fmla="*/ 8442 h 9727"/>
              <a:gd name="connsiteX0" fmla="*/ 0 w 10000"/>
              <a:gd name="connsiteY0" fmla="*/ 8679 h 9898"/>
              <a:gd name="connsiteX1" fmla="*/ 1519 w 10000"/>
              <a:gd name="connsiteY1" fmla="*/ 6635 h 9898"/>
              <a:gd name="connsiteX2" fmla="*/ 4037 w 10000"/>
              <a:gd name="connsiteY2" fmla="*/ 1404 h 9898"/>
              <a:gd name="connsiteX3" fmla="*/ 5733 w 10000"/>
              <a:gd name="connsiteY3" fmla="*/ 200 h 9898"/>
              <a:gd name="connsiteX4" fmla="*/ 8986 w 10000"/>
              <a:gd name="connsiteY4" fmla="*/ 4782 h 9898"/>
              <a:gd name="connsiteX5" fmla="*/ 10000 w 10000"/>
              <a:gd name="connsiteY5" fmla="*/ 6357 h 9898"/>
              <a:gd name="connsiteX6" fmla="*/ 7349 w 10000"/>
              <a:gd name="connsiteY6" fmla="*/ 7231 h 9898"/>
              <a:gd name="connsiteX7" fmla="*/ 7916 w 10000"/>
              <a:gd name="connsiteY7" fmla="*/ 7305 h 9898"/>
              <a:gd name="connsiteX8" fmla="*/ 4419 w 10000"/>
              <a:gd name="connsiteY8" fmla="*/ 6357 h 9898"/>
              <a:gd name="connsiteX9" fmla="*/ 2239 w 10000"/>
              <a:gd name="connsiteY9" fmla="*/ 9898 h 9898"/>
              <a:gd name="connsiteX10" fmla="*/ 103 w 10000"/>
              <a:gd name="connsiteY10" fmla="*/ 9344 h 9898"/>
              <a:gd name="connsiteX11" fmla="*/ 0 w 10000"/>
              <a:gd name="connsiteY11" fmla="*/ 8679 h 9898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0" y="8768"/>
                </a:moveTo>
                <a:cubicBezTo>
                  <a:pt x="0" y="9439"/>
                  <a:pt x="846" y="7928"/>
                  <a:pt x="1519" y="6703"/>
                </a:cubicBezTo>
                <a:cubicBezTo>
                  <a:pt x="2192" y="5479"/>
                  <a:pt x="3335" y="2503"/>
                  <a:pt x="4037" y="1418"/>
                </a:cubicBezTo>
                <a:cubicBezTo>
                  <a:pt x="4740" y="334"/>
                  <a:pt x="4908" y="-366"/>
                  <a:pt x="5733" y="202"/>
                </a:cubicBezTo>
                <a:cubicBezTo>
                  <a:pt x="6558" y="771"/>
                  <a:pt x="8986" y="4159"/>
                  <a:pt x="8986" y="4831"/>
                </a:cubicBezTo>
                <a:cubicBezTo>
                  <a:pt x="9153" y="4968"/>
                  <a:pt x="9965" y="5891"/>
                  <a:pt x="10000" y="6423"/>
                </a:cubicBezTo>
                <a:cubicBezTo>
                  <a:pt x="10000" y="5751"/>
                  <a:pt x="8705" y="6621"/>
                  <a:pt x="8172" y="6256"/>
                </a:cubicBezTo>
                <a:cubicBezTo>
                  <a:pt x="7639" y="5891"/>
                  <a:pt x="7282" y="4531"/>
                  <a:pt x="6799" y="4230"/>
                </a:cubicBezTo>
                <a:cubicBezTo>
                  <a:pt x="6316" y="3930"/>
                  <a:pt x="5531" y="4543"/>
                  <a:pt x="4933" y="5111"/>
                </a:cubicBezTo>
                <a:cubicBezTo>
                  <a:pt x="4335" y="5679"/>
                  <a:pt x="4381" y="6061"/>
                  <a:pt x="2239" y="10000"/>
                </a:cubicBezTo>
                <a:cubicBezTo>
                  <a:pt x="920" y="9736"/>
                  <a:pt x="103" y="10111"/>
                  <a:pt x="103" y="9440"/>
                </a:cubicBezTo>
                <a:cubicBezTo>
                  <a:pt x="68" y="9217"/>
                  <a:pt x="35" y="8992"/>
                  <a:pt x="0" y="8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  <a:alpha val="50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  <a:alpha val="35000"/>
                </a:schemeClr>
              </a:gs>
              <a:gs pos="100000">
                <a:schemeClr val="accent2">
                  <a:lumMod val="60000"/>
                  <a:lumOff val="40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50" name="Flowchart: Punched Tape 57">
            <a:extLst>
              <a:ext uri="{FF2B5EF4-FFF2-40B4-BE49-F238E27FC236}">
                <a16:creationId xmlns:a16="http://schemas.microsoft.com/office/drawing/2014/main" id="{48C7FF63-FA13-4B58-816F-E186FCD69670}"/>
              </a:ext>
            </a:extLst>
          </p:cNvPr>
          <p:cNvSpPr/>
          <p:nvPr/>
        </p:nvSpPr>
        <p:spPr>
          <a:xfrm>
            <a:off x="-7690255" y="15283720"/>
            <a:ext cx="13051973" cy="1735150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1 w 10001"/>
              <a:gd name="connsiteY0" fmla="*/ 1000 h 10000"/>
              <a:gd name="connsiteX1" fmla="*/ 1287 w 10001"/>
              <a:gd name="connsiteY1" fmla="*/ 5346 h 10000"/>
              <a:gd name="connsiteX2" fmla="*/ 5001 w 10001"/>
              <a:gd name="connsiteY2" fmla="*/ 1000 h 10000"/>
              <a:gd name="connsiteX3" fmla="*/ 7501 w 10001"/>
              <a:gd name="connsiteY3" fmla="*/ 0 h 10000"/>
              <a:gd name="connsiteX4" fmla="*/ 10001 w 10001"/>
              <a:gd name="connsiteY4" fmla="*/ 1000 h 10000"/>
              <a:gd name="connsiteX5" fmla="*/ 10001 w 10001"/>
              <a:gd name="connsiteY5" fmla="*/ 9000 h 10000"/>
              <a:gd name="connsiteX6" fmla="*/ 7501 w 10001"/>
              <a:gd name="connsiteY6" fmla="*/ 8000 h 10000"/>
              <a:gd name="connsiteX7" fmla="*/ 5001 w 10001"/>
              <a:gd name="connsiteY7" fmla="*/ 9000 h 10000"/>
              <a:gd name="connsiteX8" fmla="*/ 2501 w 10001"/>
              <a:gd name="connsiteY8" fmla="*/ 10000 h 10000"/>
              <a:gd name="connsiteX9" fmla="*/ 1 w 10001"/>
              <a:gd name="connsiteY9" fmla="*/ 9000 h 10000"/>
              <a:gd name="connsiteX10" fmla="*/ 1 w 10001"/>
              <a:gd name="connsiteY10" fmla="*/ 1000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954 w 10954"/>
              <a:gd name="connsiteY9" fmla="*/ 9000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5954 w 10954"/>
              <a:gd name="connsiteY7" fmla="*/ 9000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10000"/>
              <a:gd name="connsiteX1" fmla="*/ 2240 w 10954"/>
              <a:gd name="connsiteY1" fmla="*/ 5346 h 10000"/>
              <a:gd name="connsiteX2" fmla="*/ 5954 w 10954"/>
              <a:gd name="connsiteY2" fmla="*/ 1000 h 10000"/>
              <a:gd name="connsiteX3" fmla="*/ 8454 w 10954"/>
              <a:gd name="connsiteY3" fmla="*/ 0 h 10000"/>
              <a:gd name="connsiteX4" fmla="*/ 10954 w 10954"/>
              <a:gd name="connsiteY4" fmla="*/ 1000 h 10000"/>
              <a:gd name="connsiteX5" fmla="*/ 10954 w 10954"/>
              <a:gd name="connsiteY5" fmla="*/ 9000 h 10000"/>
              <a:gd name="connsiteX6" fmla="*/ 8454 w 10954"/>
              <a:gd name="connsiteY6" fmla="*/ 8000 h 10000"/>
              <a:gd name="connsiteX7" fmla="*/ 6517 w 10954"/>
              <a:gd name="connsiteY7" fmla="*/ 5115 h 10000"/>
              <a:gd name="connsiteX8" fmla="*/ 3454 w 10954"/>
              <a:gd name="connsiteY8" fmla="*/ 10000 h 10000"/>
              <a:gd name="connsiteX9" fmla="*/ 152 w 10954"/>
              <a:gd name="connsiteY9" fmla="*/ 7597 h 10000"/>
              <a:gd name="connsiteX10" fmla="*/ 0 w 10954"/>
              <a:gd name="connsiteY10" fmla="*/ 7044 h 10000"/>
              <a:gd name="connsiteX0" fmla="*/ 0 w 10954"/>
              <a:gd name="connsiteY0" fmla="*/ 7044 h 9000"/>
              <a:gd name="connsiteX1" fmla="*/ 2240 w 10954"/>
              <a:gd name="connsiteY1" fmla="*/ 5346 h 9000"/>
              <a:gd name="connsiteX2" fmla="*/ 5954 w 10954"/>
              <a:gd name="connsiteY2" fmla="*/ 1000 h 9000"/>
              <a:gd name="connsiteX3" fmla="*/ 8454 w 10954"/>
              <a:gd name="connsiteY3" fmla="*/ 0 h 9000"/>
              <a:gd name="connsiteX4" fmla="*/ 10954 w 10954"/>
              <a:gd name="connsiteY4" fmla="*/ 1000 h 9000"/>
              <a:gd name="connsiteX5" fmla="*/ 10954 w 10954"/>
              <a:gd name="connsiteY5" fmla="*/ 9000 h 9000"/>
              <a:gd name="connsiteX6" fmla="*/ 8454 w 10954"/>
              <a:gd name="connsiteY6" fmla="*/ 8000 h 9000"/>
              <a:gd name="connsiteX7" fmla="*/ 6517 w 10954"/>
              <a:gd name="connsiteY7" fmla="*/ 5115 h 9000"/>
              <a:gd name="connsiteX8" fmla="*/ 3952 w 10954"/>
              <a:gd name="connsiteY8" fmla="*/ 8165 h 9000"/>
              <a:gd name="connsiteX9" fmla="*/ 152 w 10954"/>
              <a:gd name="connsiteY9" fmla="*/ 7597 h 9000"/>
              <a:gd name="connsiteX10" fmla="*/ 0 w 10954"/>
              <a:gd name="connsiteY10" fmla="*/ 7044 h 9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0000"/>
              <a:gd name="connsiteY0" fmla="*/ 7827 h 10000"/>
              <a:gd name="connsiteX1" fmla="*/ 2045 w 10000"/>
              <a:gd name="connsiteY1" fmla="*/ 5940 h 10000"/>
              <a:gd name="connsiteX2" fmla="*/ 5435 w 10000"/>
              <a:gd name="connsiteY2" fmla="*/ 1111 h 10000"/>
              <a:gd name="connsiteX3" fmla="*/ 7718 w 10000"/>
              <a:gd name="connsiteY3" fmla="*/ 0 h 10000"/>
              <a:gd name="connsiteX4" fmla="*/ 10000 w 10000"/>
              <a:gd name="connsiteY4" fmla="*/ 1111 h 10000"/>
              <a:gd name="connsiteX5" fmla="*/ 10000 w 10000"/>
              <a:gd name="connsiteY5" fmla="*/ 10000 h 10000"/>
              <a:gd name="connsiteX6" fmla="*/ 7718 w 10000"/>
              <a:gd name="connsiteY6" fmla="*/ 8889 h 10000"/>
              <a:gd name="connsiteX7" fmla="*/ 5949 w 10000"/>
              <a:gd name="connsiteY7" fmla="*/ 5683 h 10000"/>
              <a:gd name="connsiteX8" fmla="*/ 3608 w 10000"/>
              <a:gd name="connsiteY8" fmla="*/ 9072 h 10000"/>
              <a:gd name="connsiteX9" fmla="*/ 139 w 10000"/>
              <a:gd name="connsiteY9" fmla="*/ 8441 h 10000"/>
              <a:gd name="connsiteX10" fmla="*/ 0 w 10000"/>
              <a:gd name="connsiteY10" fmla="*/ 7827 h 10000"/>
              <a:gd name="connsiteX0" fmla="*/ 0 w 13462"/>
              <a:gd name="connsiteY0" fmla="*/ 7827 h 9491"/>
              <a:gd name="connsiteX1" fmla="*/ 2045 w 13462"/>
              <a:gd name="connsiteY1" fmla="*/ 5940 h 9491"/>
              <a:gd name="connsiteX2" fmla="*/ 5435 w 13462"/>
              <a:gd name="connsiteY2" fmla="*/ 1111 h 9491"/>
              <a:gd name="connsiteX3" fmla="*/ 7718 w 13462"/>
              <a:gd name="connsiteY3" fmla="*/ 0 h 9491"/>
              <a:gd name="connsiteX4" fmla="*/ 10000 w 13462"/>
              <a:gd name="connsiteY4" fmla="*/ 1111 h 9491"/>
              <a:gd name="connsiteX5" fmla="*/ 13462 w 13462"/>
              <a:gd name="connsiteY5" fmla="*/ 5683 h 9491"/>
              <a:gd name="connsiteX6" fmla="*/ 7718 w 13462"/>
              <a:gd name="connsiteY6" fmla="*/ 8889 h 9491"/>
              <a:gd name="connsiteX7" fmla="*/ 5949 w 13462"/>
              <a:gd name="connsiteY7" fmla="*/ 5683 h 9491"/>
              <a:gd name="connsiteX8" fmla="*/ 3608 w 13462"/>
              <a:gd name="connsiteY8" fmla="*/ 9072 h 9491"/>
              <a:gd name="connsiteX9" fmla="*/ 139 w 13462"/>
              <a:gd name="connsiteY9" fmla="*/ 8441 h 9491"/>
              <a:gd name="connsiteX10" fmla="*/ 0 w 13462"/>
              <a:gd name="connsiteY10" fmla="*/ 7827 h 9491"/>
              <a:gd name="connsiteX0" fmla="*/ 0 w 10000"/>
              <a:gd name="connsiteY0" fmla="*/ 8522 h 10276"/>
              <a:gd name="connsiteX1" fmla="*/ 1519 w 10000"/>
              <a:gd name="connsiteY1" fmla="*/ 6534 h 10276"/>
              <a:gd name="connsiteX2" fmla="*/ 4037 w 10000"/>
              <a:gd name="connsiteY2" fmla="*/ 1446 h 10276"/>
              <a:gd name="connsiteX3" fmla="*/ 5733 w 10000"/>
              <a:gd name="connsiteY3" fmla="*/ 275 h 10276"/>
              <a:gd name="connsiteX4" fmla="*/ 9500 w 10000"/>
              <a:gd name="connsiteY4" fmla="*/ 5868 h 10276"/>
              <a:gd name="connsiteX5" fmla="*/ 10000 w 10000"/>
              <a:gd name="connsiteY5" fmla="*/ 6263 h 10276"/>
              <a:gd name="connsiteX6" fmla="*/ 5733 w 10000"/>
              <a:gd name="connsiteY6" fmla="*/ 9641 h 10276"/>
              <a:gd name="connsiteX7" fmla="*/ 4419 w 10000"/>
              <a:gd name="connsiteY7" fmla="*/ 6263 h 10276"/>
              <a:gd name="connsiteX8" fmla="*/ 2680 w 10000"/>
              <a:gd name="connsiteY8" fmla="*/ 9834 h 10276"/>
              <a:gd name="connsiteX9" fmla="*/ 103 w 10000"/>
              <a:gd name="connsiteY9" fmla="*/ 9169 h 10276"/>
              <a:gd name="connsiteX10" fmla="*/ 0 w 10000"/>
              <a:gd name="connsiteY10" fmla="*/ 8522 h 10276"/>
              <a:gd name="connsiteX0" fmla="*/ 0 w 10000"/>
              <a:gd name="connsiteY0" fmla="*/ 8522 h 10293"/>
              <a:gd name="connsiteX1" fmla="*/ 1519 w 10000"/>
              <a:gd name="connsiteY1" fmla="*/ 6534 h 10293"/>
              <a:gd name="connsiteX2" fmla="*/ 4037 w 10000"/>
              <a:gd name="connsiteY2" fmla="*/ 1446 h 10293"/>
              <a:gd name="connsiteX3" fmla="*/ 5733 w 10000"/>
              <a:gd name="connsiteY3" fmla="*/ 275 h 10293"/>
              <a:gd name="connsiteX4" fmla="*/ 9500 w 10000"/>
              <a:gd name="connsiteY4" fmla="*/ 5868 h 10293"/>
              <a:gd name="connsiteX5" fmla="*/ 10000 w 10000"/>
              <a:gd name="connsiteY5" fmla="*/ 6263 h 10293"/>
              <a:gd name="connsiteX6" fmla="*/ 7320 w 10000"/>
              <a:gd name="connsiteY6" fmla="*/ 7998 h 10293"/>
              <a:gd name="connsiteX7" fmla="*/ 4419 w 10000"/>
              <a:gd name="connsiteY7" fmla="*/ 6263 h 10293"/>
              <a:gd name="connsiteX8" fmla="*/ 2680 w 10000"/>
              <a:gd name="connsiteY8" fmla="*/ 9834 h 10293"/>
              <a:gd name="connsiteX9" fmla="*/ 103 w 10000"/>
              <a:gd name="connsiteY9" fmla="*/ 9169 h 10293"/>
              <a:gd name="connsiteX10" fmla="*/ 0 w 10000"/>
              <a:gd name="connsiteY10" fmla="*/ 8522 h 10293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20 w 10000"/>
              <a:gd name="connsiteY6" fmla="*/ 7998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522 h 10302"/>
              <a:gd name="connsiteX1" fmla="*/ 1519 w 10000"/>
              <a:gd name="connsiteY1" fmla="*/ 6534 h 10302"/>
              <a:gd name="connsiteX2" fmla="*/ 4037 w 10000"/>
              <a:gd name="connsiteY2" fmla="*/ 1446 h 10302"/>
              <a:gd name="connsiteX3" fmla="*/ 5733 w 10000"/>
              <a:gd name="connsiteY3" fmla="*/ 275 h 10302"/>
              <a:gd name="connsiteX4" fmla="*/ 9500 w 10000"/>
              <a:gd name="connsiteY4" fmla="*/ 5868 h 10302"/>
              <a:gd name="connsiteX5" fmla="*/ 10000 w 10000"/>
              <a:gd name="connsiteY5" fmla="*/ 6263 h 10302"/>
              <a:gd name="connsiteX6" fmla="*/ 7349 w 10000"/>
              <a:gd name="connsiteY6" fmla="*/ 7114 h 10302"/>
              <a:gd name="connsiteX7" fmla="*/ 7916 w 10000"/>
              <a:gd name="connsiteY7" fmla="*/ 7186 h 10302"/>
              <a:gd name="connsiteX8" fmla="*/ 4419 w 10000"/>
              <a:gd name="connsiteY8" fmla="*/ 6263 h 10302"/>
              <a:gd name="connsiteX9" fmla="*/ 2680 w 10000"/>
              <a:gd name="connsiteY9" fmla="*/ 9834 h 10302"/>
              <a:gd name="connsiteX10" fmla="*/ 103 w 10000"/>
              <a:gd name="connsiteY10" fmla="*/ 9169 h 10302"/>
              <a:gd name="connsiteX11" fmla="*/ 0 w 10000"/>
              <a:gd name="connsiteY11" fmla="*/ 8522 h 10302"/>
              <a:gd name="connsiteX0" fmla="*/ 0 w 10000"/>
              <a:gd name="connsiteY0" fmla="*/ 8442 h 10222"/>
              <a:gd name="connsiteX1" fmla="*/ 1519 w 10000"/>
              <a:gd name="connsiteY1" fmla="*/ 6454 h 10222"/>
              <a:gd name="connsiteX2" fmla="*/ 4037 w 10000"/>
              <a:gd name="connsiteY2" fmla="*/ 1366 h 10222"/>
              <a:gd name="connsiteX3" fmla="*/ 5733 w 10000"/>
              <a:gd name="connsiteY3" fmla="*/ 195 h 10222"/>
              <a:gd name="connsiteX4" fmla="*/ 8986 w 10000"/>
              <a:gd name="connsiteY4" fmla="*/ 4651 h 10222"/>
              <a:gd name="connsiteX5" fmla="*/ 10000 w 10000"/>
              <a:gd name="connsiteY5" fmla="*/ 6183 h 10222"/>
              <a:gd name="connsiteX6" fmla="*/ 7349 w 10000"/>
              <a:gd name="connsiteY6" fmla="*/ 7034 h 10222"/>
              <a:gd name="connsiteX7" fmla="*/ 7916 w 10000"/>
              <a:gd name="connsiteY7" fmla="*/ 7106 h 10222"/>
              <a:gd name="connsiteX8" fmla="*/ 4419 w 10000"/>
              <a:gd name="connsiteY8" fmla="*/ 6183 h 10222"/>
              <a:gd name="connsiteX9" fmla="*/ 2680 w 10000"/>
              <a:gd name="connsiteY9" fmla="*/ 9754 h 10222"/>
              <a:gd name="connsiteX10" fmla="*/ 103 w 10000"/>
              <a:gd name="connsiteY10" fmla="*/ 9089 h 10222"/>
              <a:gd name="connsiteX11" fmla="*/ 0 w 10000"/>
              <a:gd name="connsiteY11" fmla="*/ 8442 h 10222"/>
              <a:gd name="connsiteX0" fmla="*/ 0 w 10000"/>
              <a:gd name="connsiteY0" fmla="*/ 8442 h 10103"/>
              <a:gd name="connsiteX1" fmla="*/ 1519 w 10000"/>
              <a:gd name="connsiteY1" fmla="*/ 6454 h 10103"/>
              <a:gd name="connsiteX2" fmla="*/ 4037 w 10000"/>
              <a:gd name="connsiteY2" fmla="*/ 1366 h 10103"/>
              <a:gd name="connsiteX3" fmla="*/ 5733 w 10000"/>
              <a:gd name="connsiteY3" fmla="*/ 195 h 10103"/>
              <a:gd name="connsiteX4" fmla="*/ 8986 w 10000"/>
              <a:gd name="connsiteY4" fmla="*/ 4651 h 10103"/>
              <a:gd name="connsiteX5" fmla="*/ 10000 w 10000"/>
              <a:gd name="connsiteY5" fmla="*/ 6183 h 10103"/>
              <a:gd name="connsiteX6" fmla="*/ 7349 w 10000"/>
              <a:gd name="connsiteY6" fmla="*/ 7034 h 10103"/>
              <a:gd name="connsiteX7" fmla="*/ 7916 w 10000"/>
              <a:gd name="connsiteY7" fmla="*/ 7106 h 10103"/>
              <a:gd name="connsiteX8" fmla="*/ 4419 w 10000"/>
              <a:gd name="connsiteY8" fmla="*/ 6183 h 10103"/>
              <a:gd name="connsiteX9" fmla="*/ 2239 w 10000"/>
              <a:gd name="connsiteY9" fmla="*/ 9628 h 10103"/>
              <a:gd name="connsiteX10" fmla="*/ 103 w 10000"/>
              <a:gd name="connsiteY10" fmla="*/ 9089 h 10103"/>
              <a:gd name="connsiteX11" fmla="*/ 0 w 10000"/>
              <a:gd name="connsiteY11" fmla="*/ 8442 h 10103"/>
              <a:gd name="connsiteX0" fmla="*/ 0 w 10000"/>
              <a:gd name="connsiteY0" fmla="*/ 8442 h 9727"/>
              <a:gd name="connsiteX1" fmla="*/ 1519 w 10000"/>
              <a:gd name="connsiteY1" fmla="*/ 6454 h 9727"/>
              <a:gd name="connsiteX2" fmla="*/ 4037 w 10000"/>
              <a:gd name="connsiteY2" fmla="*/ 1366 h 9727"/>
              <a:gd name="connsiteX3" fmla="*/ 5733 w 10000"/>
              <a:gd name="connsiteY3" fmla="*/ 195 h 9727"/>
              <a:gd name="connsiteX4" fmla="*/ 8986 w 10000"/>
              <a:gd name="connsiteY4" fmla="*/ 4651 h 9727"/>
              <a:gd name="connsiteX5" fmla="*/ 10000 w 10000"/>
              <a:gd name="connsiteY5" fmla="*/ 6183 h 9727"/>
              <a:gd name="connsiteX6" fmla="*/ 7349 w 10000"/>
              <a:gd name="connsiteY6" fmla="*/ 7034 h 9727"/>
              <a:gd name="connsiteX7" fmla="*/ 7916 w 10000"/>
              <a:gd name="connsiteY7" fmla="*/ 7106 h 9727"/>
              <a:gd name="connsiteX8" fmla="*/ 4419 w 10000"/>
              <a:gd name="connsiteY8" fmla="*/ 6183 h 9727"/>
              <a:gd name="connsiteX9" fmla="*/ 2239 w 10000"/>
              <a:gd name="connsiteY9" fmla="*/ 9628 h 9727"/>
              <a:gd name="connsiteX10" fmla="*/ 103 w 10000"/>
              <a:gd name="connsiteY10" fmla="*/ 9089 h 9727"/>
              <a:gd name="connsiteX11" fmla="*/ 0 w 10000"/>
              <a:gd name="connsiteY11" fmla="*/ 8442 h 9727"/>
              <a:gd name="connsiteX0" fmla="*/ 0 w 10000"/>
              <a:gd name="connsiteY0" fmla="*/ 8679 h 9898"/>
              <a:gd name="connsiteX1" fmla="*/ 1519 w 10000"/>
              <a:gd name="connsiteY1" fmla="*/ 6635 h 9898"/>
              <a:gd name="connsiteX2" fmla="*/ 4037 w 10000"/>
              <a:gd name="connsiteY2" fmla="*/ 1404 h 9898"/>
              <a:gd name="connsiteX3" fmla="*/ 5733 w 10000"/>
              <a:gd name="connsiteY3" fmla="*/ 200 h 9898"/>
              <a:gd name="connsiteX4" fmla="*/ 8986 w 10000"/>
              <a:gd name="connsiteY4" fmla="*/ 4782 h 9898"/>
              <a:gd name="connsiteX5" fmla="*/ 10000 w 10000"/>
              <a:gd name="connsiteY5" fmla="*/ 6357 h 9898"/>
              <a:gd name="connsiteX6" fmla="*/ 7349 w 10000"/>
              <a:gd name="connsiteY6" fmla="*/ 7231 h 9898"/>
              <a:gd name="connsiteX7" fmla="*/ 7916 w 10000"/>
              <a:gd name="connsiteY7" fmla="*/ 7305 h 9898"/>
              <a:gd name="connsiteX8" fmla="*/ 4419 w 10000"/>
              <a:gd name="connsiteY8" fmla="*/ 6357 h 9898"/>
              <a:gd name="connsiteX9" fmla="*/ 2239 w 10000"/>
              <a:gd name="connsiteY9" fmla="*/ 9898 h 9898"/>
              <a:gd name="connsiteX10" fmla="*/ 103 w 10000"/>
              <a:gd name="connsiteY10" fmla="*/ 9344 h 9898"/>
              <a:gd name="connsiteX11" fmla="*/ 0 w 10000"/>
              <a:gd name="connsiteY11" fmla="*/ 8679 h 9898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4419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349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7916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452 w 10000"/>
              <a:gd name="connsiteY6" fmla="*/ 7306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902 w 10000"/>
              <a:gd name="connsiteY7" fmla="*/ 738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7981 w 10000"/>
              <a:gd name="connsiteY6" fmla="*/ 6650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5036 w 10000"/>
              <a:gd name="connsiteY8" fmla="*/ 6423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  <a:gd name="connsiteX0" fmla="*/ 0 w 10000"/>
              <a:gd name="connsiteY0" fmla="*/ 8768 h 10000"/>
              <a:gd name="connsiteX1" fmla="*/ 1519 w 10000"/>
              <a:gd name="connsiteY1" fmla="*/ 6703 h 10000"/>
              <a:gd name="connsiteX2" fmla="*/ 4037 w 10000"/>
              <a:gd name="connsiteY2" fmla="*/ 1418 h 10000"/>
              <a:gd name="connsiteX3" fmla="*/ 5733 w 10000"/>
              <a:gd name="connsiteY3" fmla="*/ 202 h 10000"/>
              <a:gd name="connsiteX4" fmla="*/ 8986 w 10000"/>
              <a:gd name="connsiteY4" fmla="*/ 4831 h 10000"/>
              <a:gd name="connsiteX5" fmla="*/ 10000 w 10000"/>
              <a:gd name="connsiteY5" fmla="*/ 6423 h 10000"/>
              <a:gd name="connsiteX6" fmla="*/ 8172 w 10000"/>
              <a:gd name="connsiteY6" fmla="*/ 6256 h 10000"/>
              <a:gd name="connsiteX7" fmla="*/ 6799 w 10000"/>
              <a:gd name="connsiteY7" fmla="*/ 4230 h 10000"/>
              <a:gd name="connsiteX8" fmla="*/ 4933 w 10000"/>
              <a:gd name="connsiteY8" fmla="*/ 5111 h 10000"/>
              <a:gd name="connsiteX9" fmla="*/ 2239 w 10000"/>
              <a:gd name="connsiteY9" fmla="*/ 10000 h 10000"/>
              <a:gd name="connsiteX10" fmla="*/ 103 w 10000"/>
              <a:gd name="connsiteY10" fmla="*/ 9440 h 10000"/>
              <a:gd name="connsiteX11" fmla="*/ 0 w 10000"/>
              <a:gd name="connsiteY11" fmla="*/ 87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0" y="8768"/>
                </a:moveTo>
                <a:cubicBezTo>
                  <a:pt x="0" y="9439"/>
                  <a:pt x="846" y="7928"/>
                  <a:pt x="1519" y="6703"/>
                </a:cubicBezTo>
                <a:cubicBezTo>
                  <a:pt x="2192" y="5479"/>
                  <a:pt x="3335" y="2503"/>
                  <a:pt x="4037" y="1418"/>
                </a:cubicBezTo>
                <a:cubicBezTo>
                  <a:pt x="4740" y="334"/>
                  <a:pt x="4908" y="-366"/>
                  <a:pt x="5733" y="202"/>
                </a:cubicBezTo>
                <a:cubicBezTo>
                  <a:pt x="6558" y="771"/>
                  <a:pt x="8986" y="4159"/>
                  <a:pt x="8986" y="4831"/>
                </a:cubicBezTo>
                <a:cubicBezTo>
                  <a:pt x="9153" y="4968"/>
                  <a:pt x="9965" y="5891"/>
                  <a:pt x="10000" y="6423"/>
                </a:cubicBezTo>
                <a:cubicBezTo>
                  <a:pt x="10000" y="5751"/>
                  <a:pt x="8705" y="6621"/>
                  <a:pt x="8172" y="6256"/>
                </a:cubicBezTo>
                <a:cubicBezTo>
                  <a:pt x="7639" y="5891"/>
                  <a:pt x="7282" y="4531"/>
                  <a:pt x="6799" y="4230"/>
                </a:cubicBezTo>
                <a:cubicBezTo>
                  <a:pt x="6316" y="3930"/>
                  <a:pt x="5531" y="4543"/>
                  <a:pt x="4933" y="5111"/>
                </a:cubicBezTo>
                <a:cubicBezTo>
                  <a:pt x="4335" y="5679"/>
                  <a:pt x="4381" y="6061"/>
                  <a:pt x="2239" y="10000"/>
                </a:cubicBezTo>
                <a:cubicBezTo>
                  <a:pt x="920" y="9736"/>
                  <a:pt x="103" y="10111"/>
                  <a:pt x="103" y="9440"/>
                </a:cubicBezTo>
                <a:cubicBezTo>
                  <a:pt x="68" y="9217"/>
                  <a:pt x="35" y="8992"/>
                  <a:pt x="0" y="8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  <a:alpha val="22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  <a:alpha val="35000"/>
                </a:schemeClr>
              </a:gs>
              <a:gs pos="100000">
                <a:schemeClr val="accent2">
                  <a:lumMod val="60000"/>
                  <a:lumOff val="40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BF6711F4-6995-485C-9713-2BF7A31BFC83}"/>
              </a:ext>
            </a:extLst>
          </p:cNvPr>
          <p:cNvSpPr/>
          <p:nvPr/>
        </p:nvSpPr>
        <p:spPr>
          <a:xfrm rot="18243192">
            <a:off x="8817178" y="14502575"/>
            <a:ext cx="1366540" cy="1418243"/>
          </a:xfrm>
          <a:prstGeom prst="chord">
            <a:avLst>
              <a:gd name="adj1" fmla="val 4210569"/>
              <a:gd name="adj2" fmla="val 15096299"/>
            </a:avLst>
          </a:prstGeom>
          <a:solidFill>
            <a:srgbClr val="0C6AB8"/>
          </a:solidFill>
          <a:ln>
            <a:solidFill>
              <a:srgbClr val="108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C9984B1-C0AB-4A91-9EAE-8A3F3895462B}"/>
              </a:ext>
            </a:extLst>
          </p:cNvPr>
          <p:cNvSpPr/>
          <p:nvPr/>
        </p:nvSpPr>
        <p:spPr>
          <a:xfrm rot="9892048">
            <a:off x="5474512" y="16228076"/>
            <a:ext cx="3407048" cy="2906606"/>
          </a:xfrm>
          <a:prstGeom prst="arc">
            <a:avLst>
              <a:gd name="adj1" fmla="val 11815375"/>
              <a:gd name="adj2" fmla="val 435401"/>
            </a:avLst>
          </a:prstGeom>
          <a:ln w="5715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2C4582E-F672-4D15-B150-3135B8DA45CB}"/>
              </a:ext>
            </a:extLst>
          </p:cNvPr>
          <p:cNvSpPr/>
          <p:nvPr/>
        </p:nvSpPr>
        <p:spPr>
          <a:xfrm rot="12227977" flipV="1">
            <a:off x="13423645" y="10759063"/>
            <a:ext cx="6181638" cy="1247006"/>
          </a:xfrm>
          <a:prstGeom prst="arc">
            <a:avLst>
              <a:gd name="adj1" fmla="val 11643880"/>
              <a:gd name="adj2" fmla="val 19675820"/>
            </a:avLst>
          </a:prstGeom>
          <a:ln w="5715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57F6CE7-CF89-4ABA-9C8E-35B922E98FD2}"/>
                  </a:ext>
                </a:extLst>
              </p14:cNvPr>
              <p14:cNvContentPartPr/>
              <p14:nvPr/>
            </p14:nvContentPartPr>
            <p14:xfrm>
              <a:off x="26536870" y="12087283"/>
              <a:ext cx="1205429" cy="1363471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57F6CE7-CF89-4ABA-9C8E-35B922E98F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08409" y="12058847"/>
                <a:ext cx="1262350" cy="1420342"/>
              </a:xfrm>
              <a:prstGeom prst="rect">
                <a:avLst/>
              </a:prstGeom>
            </p:spPr>
          </p:pic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D675D0-E273-4B0A-97AF-C17AA5B0424A}"/>
              </a:ext>
            </a:extLst>
          </p:cNvPr>
          <p:cNvCxnSpPr>
            <a:cxnSpLocks/>
          </p:cNvCxnSpPr>
          <p:nvPr/>
        </p:nvCxnSpPr>
        <p:spPr>
          <a:xfrm>
            <a:off x="8692519" y="14999073"/>
            <a:ext cx="1560888" cy="404256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68DAA7-2721-4F92-A2FA-40F34373210E}"/>
              </a:ext>
            </a:extLst>
          </p:cNvPr>
          <p:cNvCxnSpPr>
            <a:cxnSpLocks/>
          </p:cNvCxnSpPr>
          <p:nvPr/>
        </p:nvCxnSpPr>
        <p:spPr>
          <a:xfrm>
            <a:off x="17408769" y="17868406"/>
            <a:ext cx="830753" cy="467105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08F36F95-410F-436C-AB5B-72371B8C2D4D}"/>
              </a:ext>
            </a:extLst>
          </p:cNvPr>
          <p:cNvSpPr/>
          <p:nvPr/>
        </p:nvSpPr>
        <p:spPr>
          <a:xfrm rot="6400562">
            <a:off x="7532078" y="14074771"/>
            <a:ext cx="2315975" cy="1474956"/>
          </a:xfrm>
          <a:prstGeom prst="arc">
            <a:avLst>
              <a:gd name="adj1" fmla="val 17732933"/>
              <a:gd name="adj2" fmla="val 0"/>
            </a:avLst>
          </a:prstGeom>
          <a:ln w="57150" cap="rnd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F86F9F39-4ACD-42CB-B9D3-BE3E6EF24603}"/>
              </a:ext>
            </a:extLst>
          </p:cNvPr>
          <p:cNvSpPr/>
          <p:nvPr/>
        </p:nvSpPr>
        <p:spPr>
          <a:xfrm>
            <a:off x="3921400" y="10379848"/>
            <a:ext cx="8535067" cy="2895606"/>
          </a:xfrm>
          <a:prstGeom prst="arc">
            <a:avLst>
              <a:gd name="adj1" fmla="val 17838240"/>
              <a:gd name="adj2" fmla="val 2099428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C42F4F38-FE5D-493E-A70C-CCADA36A7B43}"/>
              </a:ext>
            </a:extLst>
          </p:cNvPr>
          <p:cNvSpPr/>
          <p:nvPr/>
        </p:nvSpPr>
        <p:spPr>
          <a:xfrm>
            <a:off x="3921400" y="10127212"/>
            <a:ext cx="8535067" cy="2895606"/>
          </a:xfrm>
          <a:prstGeom prst="arc">
            <a:avLst>
              <a:gd name="adj1" fmla="val 17838240"/>
              <a:gd name="adj2" fmla="val 20888321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CA6C7F-E8B4-4176-BB29-0046CF07B9F8}"/>
              </a:ext>
            </a:extLst>
          </p:cNvPr>
          <p:cNvSpPr/>
          <p:nvPr/>
        </p:nvSpPr>
        <p:spPr>
          <a:xfrm>
            <a:off x="3921400" y="10632485"/>
            <a:ext cx="8535067" cy="2895606"/>
          </a:xfrm>
          <a:prstGeom prst="arc">
            <a:avLst>
              <a:gd name="adj1" fmla="val 18316656"/>
              <a:gd name="adj2" fmla="val 2099428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264453FC-9306-438A-AC0A-E5D4E122EAE7}"/>
              </a:ext>
            </a:extLst>
          </p:cNvPr>
          <p:cNvSpPr/>
          <p:nvPr/>
        </p:nvSpPr>
        <p:spPr>
          <a:xfrm>
            <a:off x="3921400" y="10000894"/>
            <a:ext cx="8535067" cy="2895606"/>
          </a:xfrm>
          <a:prstGeom prst="arc">
            <a:avLst>
              <a:gd name="adj1" fmla="val 18036932"/>
              <a:gd name="adj2" fmla="val 2099428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FC1322C3-E7C4-4FF4-9DC7-5E21037E7695}"/>
              </a:ext>
            </a:extLst>
          </p:cNvPr>
          <p:cNvSpPr/>
          <p:nvPr/>
        </p:nvSpPr>
        <p:spPr>
          <a:xfrm>
            <a:off x="3921400" y="9874576"/>
            <a:ext cx="8535067" cy="2895606"/>
          </a:xfrm>
          <a:prstGeom prst="arc">
            <a:avLst>
              <a:gd name="adj1" fmla="val 18224102"/>
              <a:gd name="adj2" fmla="val 20821258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9672B7EB-7821-4745-A14D-4678006C0C8D}"/>
              </a:ext>
            </a:extLst>
          </p:cNvPr>
          <p:cNvSpPr/>
          <p:nvPr/>
        </p:nvSpPr>
        <p:spPr>
          <a:xfrm>
            <a:off x="3921400" y="10506166"/>
            <a:ext cx="8535067" cy="2895606"/>
          </a:xfrm>
          <a:prstGeom prst="arc">
            <a:avLst>
              <a:gd name="adj1" fmla="val 18079880"/>
              <a:gd name="adj2" fmla="val 2089089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8309FC44-27D5-4961-A322-3E520A48F1BC}"/>
              </a:ext>
            </a:extLst>
          </p:cNvPr>
          <p:cNvSpPr/>
          <p:nvPr/>
        </p:nvSpPr>
        <p:spPr>
          <a:xfrm>
            <a:off x="3921400" y="10253530"/>
            <a:ext cx="8535067" cy="2895606"/>
          </a:xfrm>
          <a:prstGeom prst="arc">
            <a:avLst>
              <a:gd name="adj1" fmla="val 18234011"/>
              <a:gd name="adj2" fmla="val 2099428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DA4A98AE-2182-4275-ACC1-06379C005CD1}"/>
              </a:ext>
            </a:extLst>
          </p:cNvPr>
          <p:cNvSpPr/>
          <p:nvPr/>
        </p:nvSpPr>
        <p:spPr>
          <a:xfrm>
            <a:off x="3921400" y="9748258"/>
            <a:ext cx="8535067" cy="2895606"/>
          </a:xfrm>
          <a:prstGeom prst="arc">
            <a:avLst>
              <a:gd name="adj1" fmla="val 17838240"/>
              <a:gd name="adj2" fmla="val 20950727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9CBDF4B-5B58-4CF0-9FF4-683E013A555A}"/>
              </a:ext>
            </a:extLst>
          </p:cNvPr>
          <p:cNvSpPr/>
          <p:nvPr/>
        </p:nvSpPr>
        <p:spPr>
          <a:xfrm>
            <a:off x="3905270" y="10782631"/>
            <a:ext cx="8535067" cy="2895606"/>
          </a:xfrm>
          <a:prstGeom prst="arc">
            <a:avLst>
              <a:gd name="adj1" fmla="val 17838240"/>
              <a:gd name="adj2" fmla="val 2099428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A0C824E8-84FD-4C52-8162-11C96D0EF160}"/>
              </a:ext>
            </a:extLst>
          </p:cNvPr>
          <p:cNvSpPr/>
          <p:nvPr/>
        </p:nvSpPr>
        <p:spPr>
          <a:xfrm>
            <a:off x="3905270" y="11035268"/>
            <a:ext cx="8535067" cy="2895606"/>
          </a:xfrm>
          <a:prstGeom prst="arc">
            <a:avLst>
              <a:gd name="adj1" fmla="val 18316656"/>
              <a:gd name="adj2" fmla="val 20913704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65F5102-6E1F-40ED-B239-54CCE607182A}"/>
              </a:ext>
            </a:extLst>
          </p:cNvPr>
          <p:cNvSpPr/>
          <p:nvPr/>
        </p:nvSpPr>
        <p:spPr>
          <a:xfrm>
            <a:off x="3905270" y="10908949"/>
            <a:ext cx="8535067" cy="2895606"/>
          </a:xfrm>
          <a:prstGeom prst="arc">
            <a:avLst>
              <a:gd name="adj1" fmla="val 18079880"/>
              <a:gd name="adj2" fmla="val 2089089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C059BF5F-D169-462A-8B87-0E8B0E403D3D}"/>
              </a:ext>
            </a:extLst>
          </p:cNvPr>
          <p:cNvSpPr/>
          <p:nvPr/>
        </p:nvSpPr>
        <p:spPr>
          <a:xfrm>
            <a:off x="3863275" y="11143280"/>
            <a:ext cx="8535067" cy="2895606"/>
          </a:xfrm>
          <a:prstGeom prst="arc">
            <a:avLst>
              <a:gd name="adj1" fmla="val 18036932"/>
              <a:gd name="adj2" fmla="val 20994283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4C9342BE-529D-418A-A998-F4A1B7B48B90}"/>
              </a:ext>
            </a:extLst>
          </p:cNvPr>
          <p:cNvSpPr/>
          <p:nvPr/>
        </p:nvSpPr>
        <p:spPr>
          <a:xfrm>
            <a:off x="4033530" y="9652423"/>
            <a:ext cx="8535067" cy="2895606"/>
          </a:xfrm>
          <a:prstGeom prst="arc">
            <a:avLst>
              <a:gd name="adj1" fmla="val 18224102"/>
              <a:gd name="adj2" fmla="val 20821258"/>
            </a:avLst>
          </a:prstGeom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Plant">
            <a:extLst>
              <a:ext uri="{FF2B5EF4-FFF2-40B4-BE49-F238E27FC236}">
                <a16:creationId xmlns:a16="http://schemas.microsoft.com/office/drawing/2014/main" id="{FD7D15FC-6AF8-4F91-9F30-80199910451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811179" y="9768936"/>
            <a:ext cx="914400" cy="914400"/>
          </a:xfrm>
          <a:prstGeom prst="rect">
            <a:avLst/>
          </a:prstGeom>
        </p:spPr>
      </p:pic>
      <p:pic>
        <p:nvPicPr>
          <p:cNvPr id="85" name="Graphic 84" descr="Plant">
            <a:extLst>
              <a:ext uri="{FF2B5EF4-FFF2-40B4-BE49-F238E27FC236}">
                <a16:creationId xmlns:a16="http://schemas.microsoft.com/office/drawing/2014/main" id="{FB14961A-9F05-498D-92AA-2C013B3CB4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36659" y="10108157"/>
            <a:ext cx="914400" cy="914400"/>
          </a:xfrm>
          <a:prstGeom prst="rect">
            <a:avLst/>
          </a:prstGeom>
        </p:spPr>
      </p:pic>
      <p:pic>
        <p:nvPicPr>
          <p:cNvPr id="86" name="Graphic 85" descr="Plant">
            <a:extLst>
              <a:ext uri="{FF2B5EF4-FFF2-40B4-BE49-F238E27FC236}">
                <a16:creationId xmlns:a16="http://schemas.microsoft.com/office/drawing/2014/main" id="{67225D51-6A0B-418C-9592-33E3FFBBC7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603721" y="9733973"/>
            <a:ext cx="914400" cy="914400"/>
          </a:xfrm>
          <a:prstGeom prst="rect">
            <a:avLst/>
          </a:prstGeom>
        </p:spPr>
      </p:pic>
      <p:pic>
        <p:nvPicPr>
          <p:cNvPr id="87" name="Graphic 86" descr="Plant">
            <a:extLst>
              <a:ext uri="{FF2B5EF4-FFF2-40B4-BE49-F238E27FC236}">
                <a16:creationId xmlns:a16="http://schemas.microsoft.com/office/drawing/2014/main" id="{A39561CE-BF94-424E-AD5F-46AEA97CA5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73061" y="10585486"/>
            <a:ext cx="914400" cy="914400"/>
          </a:xfrm>
          <a:prstGeom prst="rect">
            <a:avLst/>
          </a:prstGeom>
        </p:spPr>
      </p:pic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9F3D9068-0C27-40A6-A350-DF5A6185FE64}"/>
              </a:ext>
            </a:extLst>
          </p:cNvPr>
          <p:cNvSpPr/>
          <p:nvPr/>
        </p:nvSpPr>
        <p:spPr>
          <a:xfrm flipV="1">
            <a:off x="2530419" y="14499175"/>
            <a:ext cx="5756296" cy="1091214"/>
          </a:xfrm>
          <a:custGeom>
            <a:avLst/>
            <a:gdLst>
              <a:gd name="connsiteX0" fmla="*/ 0 w 4302167"/>
              <a:gd name="connsiteY0" fmla="*/ 1752634 h 1752634"/>
              <a:gd name="connsiteX1" fmla="*/ 2151084 w 4302167"/>
              <a:gd name="connsiteY1" fmla="*/ 0 h 1752634"/>
              <a:gd name="connsiteX2" fmla="*/ 4302167 w 4302167"/>
              <a:gd name="connsiteY2" fmla="*/ 1752634 h 1752634"/>
              <a:gd name="connsiteX3" fmla="*/ 0 w 4302167"/>
              <a:gd name="connsiteY3" fmla="*/ 1752634 h 1752634"/>
              <a:gd name="connsiteX0" fmla="*/ 0 w 4759367"/>
              <a:gd name="connsiteY0" fmla="*/ 2170646 h 2170646"/>
              <a:gd name="connsiteX1" fmla="*/ 2608284 w 4759367"/>
              <a:gd name="connsiteY1" fmla="*/ 0 h 2170646"/>
              <a:gd name="connsiteX2" fmla="*/ 4759367 w 4759367"/>
              <a:gd name="connsiteY2" fmla="*/ 1752634 h 2170646"/>
              <a:gd name="connsiteX3" fmla="*/ 0 w 4759367"/>
              <a:gd name="connsiteY3" fmla="*/ 2170646 h 2170646"/>
              <a:gd name="connsiteX0" fmla="*/ 0 w 4759367"/>
              <a:gd name="connsiteY0" fmla="*/ 2170646 h 2170646"/>
              <a:gd name="connsiteX1" fmla="*/ 2608284 w 4759367"/>
              <a:gd name="connsiteY1" fmla="*/ 0 h 2170646"/>
              <a:gd name="connsiteX2" fmla="*/ 4759367 w 4759367"/>
              <a:gd name="connsiteY2" fmla="*/ 1752634 h 2170646"/>
              <a:gd name="connsiteX3" fmla="*/ 0 w 4759367"/>
              <a:gd name="connsiteY3" fmla="*/ 2170646 h 2170646"/>
              <a:gd name="connsiteX0" fmla="*/ 0 w 4759367"/>
              <a:gd name="connsiteY0" fmla="*/ 2170646 h 2170646"/>
              <a:gd name="connsiteX1" fmla="*/ 2608284 w 4759367"/>
              <a:gd name="connsiteY1" fmla="*/ 0 h 2170646"/>
              <a:gd name="connsiteX2" fmla="*/ 4759367 w 4759367"/>
              <a:gd name="connsiteY2" fmla="*/ 1752634 h 2170646"/>
              <a:gd name="connsiteX3" fmla="*/ 0 w 4759367"/>
              <a:gd name="connsiteY3" fmla="*/ 2170646 h 2170646"/>
              <a:gd name="connsiteX0" fmla="*/ 0 w 4759367"/>
              <a:gd name="connsiteY0" fmla="*/ 2170646 h 2170646"/>
              <a:gd name="connsiteX1" fmla="*/ 2608284 w 4759367"/>
              <a:gd name="connsiteY1" fmla="*/ 0 h 2170646"/>
              <a:gd name="connsiteX2" fmla="*/ 4759367 w 4759367"/>
              <a:gd name="connsiteY2" fmla="*/ 1752634 h 2170646"/>
              <a:gd name="connsiteX3" fmla="*/ 0 w 4759367"/>
              <a:gd name="connsiteY3" fmla="*/ 2170646 h 2170646"/>
              <a:gd name="connsiteX0" fmla="*/ 0 w 4759367"/>
              <a:gd name="connsiteY0" fmla="*/ 2170646 h 2170646"/>
              <a:gd name="connsiteX1" fmla="*/ 2608284 w 4759367"/>
              <a:gd name="connsiteY1" fmla="*/ 0 h 2170646"/>
              <a:gd name="connsiteX2" fmla="*/ 4759367 w 4759367"/>
              <a:gd name="connsiteY2" fmla="*/ 1752634 h 2170646"/>
              <a:gd name="connsiteX3" fmla="*/ 0 w 4759367"/>
              <a:gd name="connsiteY3" fmla="*/ 2170646 h 2170646"/>
              <a:gd name="connsiteX0" fmla="*/ 0 w 4759367"/>
              <a:gd name="connsiteY0" fmla="*/ 2170646 h 2170646"/>
              <a:gd name="connsiteX1" fmla="*/ 2608284 w 4759367"/>
              <a:gd name="connsiteY1" fmla="*/ 0 h 2170646"/>
              <a:gd name="connsiteX2" fmla="*/ 4759367 w 4759367"/>
              <a:gd name="connsiteY2" fmla="*/ 1752634 h 2170646"/>
              <a:gd name="connsiteX3" fmla="*/ 0 w 4759367"/>
              <a:gd name="connsiteY3" fmla="*/ 2170646 h 2170646"/>
              <a:gd name="connsiteX0" fmla="*/ 0 w 5072876"/>
              <a:gd name="connsiteY0" fmla="*/ 2170646 h 2170646"/>
              <a:gd name="connsiteX1" fmla="*/ 2608284 w 5072876"/>
              <a:gd name="connsiteY1" fmla="*/ 0 h 2170646"/>
              <a:gd name="connsiteX2" fmla="*/ 5072876 w 5072876"/>
              <a:gd name="connsiteY2" fmla="*/ 1373811 h 2170646"/>
              <a:gd name="connsiteX3" fmla="*/ 0 w 5072876"/>
              <a:gd name="connsiteY3" fmla="*/ 2170646 h 2170646"/>
              <a:gd name="connsiteX0" fmla="*/ 0 w 5072876"/>
              <a:gd name="connsiteY0" fmla="*/ 2170646 h 2170646"/>
              <a:gd name="connsiteX1" fmla="*/ 2608284 w 5072876"/>
              <a:gd name="connsiteY1" fmla="*/ 0 h 2170646"/>
              <a:gd name="connsiteX2" fmla="*/ 5072876 w 5072876"/>
              <a:gd name="connsiteY2" fmla="*/ 1373811 h 2170646"/>
              <a:gd name="connsiteX3" fmla="*/ 0 w 5072876"/>
              <a:gd name="connsiteY3" fmla="*/ 2170646 h 2170646"/>
              <a:gd name="connsiteX0" fmla="*/ 0 w 5165182"/>
              <a:gd name="connsiteY0" fmla="*/ 2170646 h 2170646"/>
              <a:gd name="connsiteX1" fmla="*/ 2608284 w 5165182"/>
              <a:gd name="connsiteY1" fmla="*/ 0 h 2170646"/>
              <a:gd name="connsiteX2" fmla="*/ 5165182 w 5165182"/>
              <a:gd name="connsiteY2" fmla="*/ 646240 h 2170646"/>
              <a:gd name="connsiteX3" fmla="*/ 0 w 5165182"/>
              <a:gd name="connsiteY3" fmla="*/ 2170646 h 2170646"/>
              <a:gd name="connsiteX0" fmla="*/ 0 w 5165182"/>
              <a:gd name="connsiteY0" fmla="*/ 2170646 h 2170646"/>
              <a:gd name="connsiteX1" fmla="*/ 2608284 w 5165182"/>
              <a:gd name="connsiteY1" fmla="*/ 0 h 2170646"/>
              <a:gd name="connsiteX2" fmla="*/ 5165182 w 5165182"/>
              <a:gd name="connsiteY2" fmla="*/ 646240 h 2170646"/>
              <a:gd name="connsiteX3" fmla="*/ 0 w 5165182"/>
              <a:gd name="connsiteY3" fmla="*/ 2170646 h 217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5182" h="2170646">
                <a:moveTo>
                  <a:pt x="0" y="2170646"/>
                </a:moveTo>
                <a:cubicBezTo>
                  <a:pt x="2463096" y="780891"/>
                  <a:pt x="2065427" y="684360"/>
                  <a:pt x="2608284" y="0"/>
                </a:cubicBezTo>
                <a:cubicBezTo>
                  <a:pt x="3037930" y="793217"/>
                  <a:pt x="3006596" y="531304"/>
                  <a:pt x="5165182" y="646240"/>
                </a:cubicBezTo>
                <a:lnTo>
                  <a:pt x="0" y="2170646"/>
                </a:lnTo>
                <a:close/>
              </a:path>
            </a:pathLst>
          </a:custGeom>
          <a:pattFill prst="pct40">
            <a:fgClr>
              <a:schemeClr val="accent2">
                <a:lumMod val="20000"/>
                <a:lumOff val="80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5BAE38-8D22-4600-A90A-71665A8748F9}"/>
              </a:ext>
            </a:extLst>
          </p:cNvPr>
          <p:cNvSpPr/>
          <p:nvPr/>
        </p:nvSpPr>
        <p:spPr>
          <a:xfrm>
            <a:off x="5354564" y="13284941"/>
            <a:ext cx="145225" cy="3667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9416003-5144-4703-AA5D-68C6999FEF6F}"/>
              </a:ext>
            </a:extLst>
          </p:cNvPr>
          <p:cNvSpPr/>
          <p:nvPr/>
        </p:nvSpPr>
        <p:spPr>
          <a:xfrm>
            <a:off x="30611934" y="13290123"/>
            <a:ext cx="9969575" cy="702218"/>
          </a:xfrm>
          <a:custGeom>
            <a:avLst/>
            <a:gdLst>
              <a:gd name="connsiteX0" fmla="*/ 0 w 9969575"/>
              <a:gd name="connsiteY0" fmla="*/ 487978 h 702218"/>
              <a:gd name="connsiteX1" fmla="*/ 944880 w 9969575"/>
              <a:gd name="connsiteY1" fmla="*/ 366058 h 702218"/>
              <a:gd name="connsiteX2" fmla="*/ 1737360 w 9969575"/>
              <a:gd name="connsiteY2" fmla="*/ 244138 h 702218"/>
              <a:gd name="connsiteX3" fmla="*/ 2560320 w 9969575"/>
              <a:gd name="connsiteY3" fmla="*/ 213658 h 702218"/>
              <a:gd name="connsiteX4" fmla="*/ 2956560 w 9969575"/>
              <a:gd name="connsiteY4" fmla="*/ 91738 h 702218"/>
              <a:gd name="connsiteX5" fmla="*/ 3810000 w 9969575"/>
              <a:gd name="connsiteY5" fmla="*/ 298 h 702218"/>
              <a:gd name="connsiteX6" fmla="*/ 4572000 w 9969575"/>
              <a:gd name="connsiteY6" fmla="*/ 122218 h 702218"/>
              <a:gd name="connsiteX7" fmla="*/ 4998720 w 9969575"/>
              <a:gd name="connsiteY7" fmla="*/ 335578 h 702218"/>
              <a:gd name="connsiteX8" fmla="*/ 5669280 w 9969575"/>
              <a:gd name="connsiteY8" fmla="*/ 518458 h 702218"/>
              <a:gd name="connsiteX9" fmla="*/ 6339840 w 9969575"/>
              <a:gd name="connsiteY9" fmla="*/ 487978 h 702218"/>
              <a:gd name="connsiteX10" fmla="*/ 6827520 w 9969575"/>
              <a:gd name="connsiteY10" fmla="*/ 396538 h 702218"/>
              <a:gd name="connsiteX11" fmla="*/ 7284720 w 9969575"/>
              <a:gd name="connsiteY11" fmla="*/ 274618 h 702218"/>
              <a:gd name="connsiteX12" fmla="*/ 7802880 w 9969575"/>
              <a:gd name="connsiteY12" fmla="*/ 305098 h 702218"/>
              <a:gd name="connsiteX13" fmla="*/ 8138160 w 9969575"/>
              <a:gd name="connsiteY13" fmla="*/ 396538 h 702218"/>
              <a:gd name="connsiteX14" fmla="*/ 8747760 w 9969575"/>
              <a:gd name="connsiteY14" fmla="*/ 579418 h 702218"/>
              <a:gd name="connsiteX15" fmla="*/ 8961120 w 9969575"/>
              <a:gd name="connsiteY15" fmla="*/ 609898 h 702218"/>
              <a:gd name="connsiteX16" fmla="*/ 9204960 w 9969575"/>
              <a:gd name="connsiteY16" fmla="*/ 640378 h 702218"/>
              <a:gd name="connsiteX17" fmla="*/ 9662160 w 9969575"/>
              <a:gd name="connsiteY17" fmla="*/ 640378 h 702218"/>
              <a:gd name="connsiteX18" fmla="*/ 9966960 w 9969575"/>
              <a:gd name="connsiteY18" fmla="*/ 701338 h 702218"/>
              <a:gd name="connsiteX19" fmla="*/ 9784080 w 9969575"/>
              <a:gd name="connsiteY19" fmla="*/ 670858 h 70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575" h="702218">
                <a:moveTo>
                  <a:pt x="0" y="487978"/>
                </a:moveTo>
                <a:lnTo>
                  <a:pt x="944880" y="366058"/>
                </a:lnTo>
                <a:cubicBezTo>
                  <a:pt x="1234440" y="325418"/>
                  <a:pt x="1468120" y="269538"/>
                  <a:pt x="1737360" y="244138"/>
                </a:cubicBezTo>
                <a:cubicBezTo>
                  <a:pt x="2006600" y="218738"/>
                  <a:pt x="2357120" y="239058"/>
                  <a:pt x="2560320" y="213658"/>
                </a:cubicBezTo>
                <a:cubicBezTo>
                  <a:pt x="2763520" y="188258"/>
                  <a:pt x="2748280" y="127298"/>
                  <a:pt x="2956560" y="91738"/>
                </a:cubicBezTo>
                <a:cubicBezTo>
                  <a:pt x="3164840" y="56178"/>
                  <a:pt x="3540760" y="-4782"/>
                  <a:pt x="3810000" y="298"/>
                </a:cubicBezTo>
                <a:cubicBezTo>
                  <a:pt x="4079240" y="5378"/>
                  <a:pt x="4373880" y="66338"/>
                  <a:pt x="4572000" y="122218"/>
                </a:cubicBezTo>
                <a:cubicBezTo>
                  <a:pt x="4770120" y="178098"/>
                  <a:pt x="4815840" y="269538"/>
                  <a:pt x="4998720" y="335578"/>
                </a:cubicBezTo>
                <a:cubicBezTo>
                  <a:pt x="5181600" y="401618"/>
                  <a:pt x="5445760" y="493058"/>
                  <a:pt x="5669280" y="518458"/>
                </a:cubicBezTo>
                <a:cubicBezTo>
                  <a:pt x="5892800" y="543858"/>
                  <a:pt x="6146800" y="508298"/>
                  <a:pt x="6339840" y="487978"/>
                </a:cubicBezTo>
                <a:cubicBezTo>
                  <a:pt x="6532880" y="467658"/>
                  <a:pt x="6670040" y="432098"/>
                  <a:pt x="6827520" y="396538"/>
                </a:cubicBezTo>
                <a:cubicBezTo>
                  <a:pt x="6985000" y="360978"/>
                  <a:pt x="7122160" y="289858"/>
                  <a:pt x="7284720" y="274618"/>
                </a:cubicBezTo>
                <a:cubicBezTo>
                  <a:pt x="7447280" y="259378"/>
                  <a:pt x="7660640" y="284778"/>
                  <a:pt x="7802880" y="305098"/>
                </a:cubicBezTo>
                <a:cubicBezTo>
                  <a:pt x="7945120" y="325418"/>
                  <a:pt x="8138160" y="396538"/>
                  <a:pt x="8138160" y="396538"/>
                </a:cubicBezTo>
                <a:cubicBezTo>
                  <a:pt x="8295640" y="442258"/>
                  <a:pt x="8610600" y="543858"/>
                  <a:pt x="8747760" y="579418"/>
                </a:cubicBezTo>
                <a:cubicBezTo>
                  <a:pt x="8884920" y="614978"/>
                  <a:pt x="8961120" y="609898"/>
                  <a:pt x="8961120" y="609898"/>
                </a:cubicBezTo>
                <a:cubicBezTo>
                  <a:pt x="9037320" y="620058"/>
                  <a:pt x="9088120" y="635298"/>
                  <a:pt x="9204960" y="640378"/>
                </a:cubicBezTo>
                <a:cubicBezTo>
                  <a:pt x="9321800" y="645458"/>
                  <a:pt x="9535160" y="630218"/>
                  <a:pt x="9662160" y="640378"/>
                </a:cubicBezTo>
                <a:cubicBezTo>
                  <a:pt x="9789160" y="650538"/>
                  <a:pt x="9946640" y="696258"/>
                  <a:pt x="9966960" y="701338"/>
                </a:cubicBezTo>
                <a:cubicBezTo>
                  <a:pt x="9987280" y="706418"/>
                  <a:pt x="9885680" y="688638"/>
                  <a:pt x="9784080" y="670858"/>
                </a:cubicBezTo>
              </a:path>
            </a:pathLst>
          </a:custGeom>
          <a:noFill/>
          <a:ln w="57150" cap="rnd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36608B1-B05F-4A6C-9D7B-80BD29DF97BA}"/>
              </a:ext>
            </a:extLst>
          </p:cNvPr>
          <p:cNvSpPr/>
          <p:nvPr/>
        </p:nvSpPr>
        <p:spPr>
          <a:xfrm>
            <a:off x="29598241" y="12397580"/>
            <a:ext cx="11125200" cy="1280657"/>
          </a:xfrm>
          <a:custGeom>
            <a:avLst/>
            <a:gdLst>
              <a:gd name="connsiteX0" fmla="*/ 0 w 11125200"/>
              <a:gd name="connsiteY0" fmla="*/ 1284957 h 1284957"/>
              <a:gd name="connsiteX1" fmla="*/ 914400 w 11125200"/>
              <a:gd name="connsiteY1" fmla="*/ 980157 h 1284957"/>
              <a:gd name="connsiteX2" fmla="*/ 1524000 w 11125200"/>
              <a:gd name="connsiteY2" fmla="*/ 797277 h 1284957"/>
              <a:gd name="connsiteX3" fmla="*/ 1798320 w 11125200"/>
              <a:gd name="connsiteY3" fmla="*/ 553437 h 1284957"/>
              <a:gd name="connsiteX4" fmla="*/ 2194560 w 11125200"/>
              <a:gd name="connsiteY4" fmla="*/ 279117 h 1284957"/>
              <a:gd name="connsiteX5" fmla="*/ 2743200 w 11125200"/>
              <a:gd name="connsiteY5" fmla="*/ 157197 h 1284957"/>
              <a:gd name="connsiteX6" fmla="*/ 3230880 w 11125200"/>
              <a:gd name="connsiteY6" fmla="*/ 4797 h 1284957"/>
              <a:gd name="connsiteX7" fmla="*/ 4114800 w 11125200"/>
              <a:gd name="connsiteY7" fmla="*/ 35277 h 1284957"/>
              <a:gd name="connsiteX8" fmla="*/ 5059680 w 11125200"/>
              <a:gd name="connsiteY8" fmla="*/ 65757 h 1284957"/>
              <a:gd name="connsiteX9" fmla="*/ 6126480 w 11125200"/>
              <a:gd name="connsiteY9" fmla="*/ 279117 h 1284957"/>
              <a:gd name="connsiteX10" fmla="*/ 7254240 w 11125200"/>
              <a:gd name="connsiteY10" fmla="*/ 431517 h 1284957"/>
              <a:gd name="connsiteX11" fmla="*/ 8199120 w 11125200"/>
              <a:gd name="connsiteY11" fmla="*/ 431517 h 1284957"/>
              <a:gd name="connsiteX12" fmla="*/ 8930640 w 11125200"/>
              <a:gd name="connsiteY12" fmla="*/ 279117 h 1284957"/>
              <a:gd name="connsiteX13" fmla="*/ 9753600 w 11125200"/>
              <a:gd name="connsiteY13" fmla="*/ 309597 h 1284957"/>
              <a:gd name="connsiteX14" fmla="*/ 10393680 w 11125200"/>
              <a:gd name="connsiteY14" fmla="*/ 431517 h 1284957"/>
              <a:gd name="connsiteX15" fmla="*/ 11125200 w 11125200"/>
              <a:gd name="connsiteY15" fmla="*/ 583917 h 1284957"/>
              <a:gd name="connsiteX0" fmla="*/ 0 w 11125200"/>
              <a:gd name="connsiteY0" fmla="*/ 1280657 h 1280657"/>
              <a:gd name="connsiteX1" fmla="*/ 914400 w 11125200"/>
              <a:gd name="connsiteY1" fmla="*/ 975857 h 1280657"/>
              <a:gd name="connsiteX2" fmla="*/ 1524000 w 11125200"/>
              <a:gd name="connsiteY2" fmla="*/ 792977 h 1280657"/>
              <a:gd name="connsiteX3" fmla="*/ 1798320 w 11125200"/>
              <a:gd name="connsiteY3" fmla="*/ 549137 h 1280657"/>
              <a:gd name="connsiteX4" fmla="*/ 2194560 w 11125200"/>
              <a:gd name="connsiteY4" fmla="*/ 274817 h 1280657"/>
              <a:gd name="connsiteX5" fmla="*/ 2651760 w 11125200"/>
              <a:gd name="connsiteY5" fmla="*/ 61457 h 1280657"/>
              <a:gd name="connsiteX6" fmla="*/ 3230880 w 11125200"/>
              <a:gd name="connsiteY6" fmla="*/ 497 h 1280657"/>
              <a:gd name="connsiteX7" fmla="*/ 4114800 w 11125200"/>
              <a:gd name="connsiteY7" fmla="*/ 30977 h 1280657"/>
              <a:gd name="connsiteX8" fmla="*/ 5059680 w 11125200"/>
              <a:gd name="connsiteY8" fmla="*/ 61457 h 1280657"/>
              <a:gd name="connsiteX9" fmla="*/ 6126480 w 11125200"/>
              <a:gd name="connsiteY9" fmla="*/ 274817 h 1280657"/>
              <a:gd name="connsiteX10" fmla="*/ 7254240 w 11125200"/>
              <a:gd name="connsiteY10" fmla="*/ 427217 h 1280657"/>
              <a:gd name="connsiteX11" fmla="*/ 8199120 w 11125200"/>
              <a:gd name="connsiteY11" fmla="*/ 427217 h 1280657"/>
              <a:gd name="connsiteX12" fmla="*/ 8930640 w 11125200"/>
              <a:gd name="connsiteY12" fmla="*/ 274817 h 1280657"/>
              <a:gd name="connsiteX13" fmla="*/ 9753600 w 11125200"/>
              <a:gd name="connsiteY13" fmla="*/ 305297 h 1280657"/>
              <a:gd name="connsiteX14" fmla="*/ 10393680 w 11125200"/>
              <a:gd name="connsiteY14" fmla="*/ 427217 h 1280657"/>
              <a:gd name="connsiteX15" fmla="*/ 11125200 w 11125200"/>
              <a:gd name="connsiteY15" fmla="*/ 579617 h 1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25200" h="1280657">
                <a:moveTo>
                  <a:pt x="0" y="1280657"/>
                </a:moveTo>
                <a:lnTo>
                  <a:pt x="914400" y="975857"/>
                </a:lnTo>
                <a:cubicBezTo>
                  <a:pt x="1168400" y="894577"/>
                  <a:pt x="1376680" y="864097"/>
                  <a:pt x="1524000" y="792977"/>
                </a:cubicBezTo>
                <a:cubicBezTo>
                  <a:pt x="1671320" y="721857"/>
                  <a:pt x="1686560" y="635497"/>
                  <a:pt x="1798320" y="549137"/>
                </a:cubicBezTo>
                <a:cubicBezTo>
                  <a:pt x="1910080" y="462777"/>
                  <a:pt x="2052320" y="356097"/>
                  <a:pt x="2194560" y="274817"/>
                </a:cubicBezTo>
                <a:cubicBezTo>
                  <a:pt x="2336800" y="193537"/>
                  <a:pt x="2479040" y="107177"/>
                  <a:pt x="2651760" y="61457"/>
                </a:cubicBezTo>
                <a:cubicBezTo>
                  <a:pt x="2824480" y="15737"/>
                  <a:pt x="2987040" y="5577"/>
                  <a:pt x="3230880" y="497"/>
                </a:cubicBezTo>
                <a:cubicBezTo>
                  <a:pt x="3474720" y="-4583"/>
                  <a:pt x="4114800" y="30977"/>
                  <a:pt x="4114800" y="30977"/>
                </a:cubicBezTo>
                <a:cubicBezTo>
                  <a:pt x="4419600" y="41137"/>
                  <a:pt x="4724400" y="20817"/>
                  <a:pt x="5059680" y="61457"/>
                </a:cubicBezTo>
                <a:cubicBezTo>
                  <a:pt x="5394960" y="102097"/>
                  <a:pt x="5760720" y="213857"/>
                  <a:pt x="6126480" y="274817"/>
                </a:cubicBezTo>
                <a:cubicBezTo>
                  <a:pt x="6492240" y="335777"/>
                  <a:pt x="6908800" y="401817"/>
                  <a:pt x="7254240" y="427217"/>
                </a:cubicBezTo>
                <a:cubicBezTo>
                  <a:pt x="7599680" y="452617"/>
                  <a:pt x="7919720" y="452617"/>
                  <a:pt x="8199120" y="427217"/>
                </a:cubicBezTo>
                <a:cubicBezTo>
                  <a:pt x="8478520" y="401817"/>
                  <a:pt x="8671560" y="295137"/>
                  <a:pt x="8930640" y="274817"/>
                </a:cubicBezTo>
                <a:cubicBezTo>
                  <a:pt x="9189720" y="254497"/>
                  <a:pt x="9509760" y="279897"/>
                  <a:pt x="9753600" y="305297"/>
                </a:cubicBezTo>
                <a:cubicBezTo>
                  <a:pt x="9997440" y="330697"/>
                  <a:pt x="10393680" y="427217"/>
                  <a:pt x="10393680" y="427217"/>
                </a:cubicBezTo>
                <a:lnTo>
                  <a:pt x="11125200" y="579617"/>
                </a:lnTo>
              </a:path>
            </a:pathLst>
          </a:custGeom>
          <a:noFill/>
          <a:ln w="57150" cap="rnd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9456652-BE7C-4BF0-AC75-46C0907026DE}"/>
              </a:ext>
            </a:extLst>
          </p:cNvPr>
          <p:cNvSpPr/>
          <p:nvPr/>
        </p:nvSpPr>
        <p:spPr>
          <a:xfrm>
            <a:off x="34814921" y="11624609"/>
            <a:ext cx="5882640" cy="1291908"/>
          </a:xfrm>
          <a:custGeom>
            <a:avLst/>
            <a:gdLst>
              <a:gd name="connsiteX0" fmla="*/ 0 w 5882640"/>
              <a:gd name="connsiteY0" fmla="*/ 834708 h 1291908"/>
              <a:gd name="connsiteX1" fmla="*/ 548640 w 5882640"/>
              <a:gd name="connsiteY1" fmla="*/ 560388 h 1291908"/>
              <a:gd name="connsiteX2" fmla="*/ 1554480 w 5882640"/>
              <a:gd name="connsiteY2" fmla="*/ 225108 h 1291908"/>
              <a:gd name="connsiteX3" fmla="*/ 2316480 w 5882640"/>
              <a:gd name="connsiteY3" fmla="*/ 11748 h 1291908"/>
              <a:gd name="connsiteX4" fmla="*/ 3200400 w 5882640"/>
              <a:gd name="connsiteY4" fmla="*/ 42228 h 1291908"/>
              <a:gd name="connsiteX5" fmla="*/ 3840480 w 5882640"/>
              <a:gd name="connsiteY5" fmla="*/ 164148 h 1291908"/>
              <a:gd name="connsiteX6" fmla="*/ 4450080 w 5882640"/>
              <a:gd name="connsiteY6" fmla="*/ 499428 h 1291908"/>
              <a:gd name="connsiteX7" fmla="*/ 4968240 w 5882640"/>
              <a:gd name="connsiteY7" fmla="*/ 743268 h 1291908"/>
              <a:gd name="connsiteX8" fmla="*/ 5577840 w 5882640"/>
              <a:gd name="connsiteY8" fmla="*/ 1109028 h 1291908"/>
              <a:gd name="connsiteX9" fmla="*/ 5882640 w 5882640"/>
              <a:gd name="connsiteY9" fmla="*/ 1291908 h 12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2640" h="1291908">
                <a:moveTo>
                  <a:pt x="0" y="834708"/>
                </a:moveTo>
                <a:cubicBezTo>
                  <a:pt x="144780" y="748348"/>
                  <a:pt x="289560" y="661988"/>
                  <a:pt x="548640" y="560388"/>
                </a:cubicBezTo>
                <a:cubicBezTo>
                  <a:pt x="807720" y="458788"/>
                  <a:pt x="1259840" y="316548"/>
                  <a:pt x="1554480" y="225108"/>
                </a:cubicBezTo>
                <a:cubicBezTo>
                  <a:pt x="1849120" y="133668"/>
                  <a:pt x="2042160" y="42228"/>
                  <a:pt x="2316480" y="11748"/>
                </a:cubicBezTo>
                <a:cubicBezTo>
                  <a:pt x="2590800" y="-18732"/>
                  <a:pt x="2946400" y="16828"/>
                  <a:pt x="3200400" y="42228"/>
                </a:cubicBezTo>
                <a:cubicBezTo>
                  <a:pt x="3454400" y="67628"/>
                  <a:pt x="3632200" y="87948"/>
                  <a:pt x="3840480" y="164148"/>
                </a:cubicBezTo>
                <a:cubicBezTo>
                  <a:pt x="4048760" y="240348"/>
                  <a:pt x="4262120" y="402908"/>
                  <a:pt x="4450080" y="499428"/>
                </a:cubicBezTo>
                <a:cubicBezTo>
                  <a:pt x="4638040" y="595948"/>
                  <a:pt x="4780280" y="641668"/>
                  <a:pt x="4968240" y="743268"/>
                </a:cubicBezTo>
                <a:cubicBezTo>
                  <a:pt x="5156200" y="844868"/>
                  <a:pt x="5577840" y="1109028"/>
                  <a:pt x="5577840" y="1109028"/>
                </a:cubicBezTo>
                <a:lnTo>
                  <a:pt x="5882640" y="1291908"/>
                </a:lnTo>
              </a:path>
            </a:pathLst>
          </a:custGeom>
          <a:noFill/>
          <a:ln w="57150" cap="rnd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F27E75-CA15-40E5-8E8D-DB499149C98C}"/>
              </a:ext>
            </a:extLst>
          </p:cNvPr>
          <p:cNvCxnSpPr/>
          <p:nvPr/>
        </p:nvCxnSpPr>
        <p:spPr>
          <a:xfrm flipH="1">
            <a:off x="33289980" y="7438304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1B87F6-ED55-497C-A819-E5FE2807B00C}"/>
              </a:ext>
            </a:extLst>
          </p:cNvPr>
          <p:cNvCxnSpPr/>
          <p:nvPr/>
        </p:nvCxnSpPr>
        <p:spPr>
          <a:xfrm flipH="1">
            <a:off x="33753046" y="7126394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AAB0332-9137-4993-B221-469995E7EC0B}"/>
              </a:ext>
            </a:extLst>
          </p:cNvPr>
          <p:cNvCxnSpPr/>
          <p:nvPr/>
        </p:nvCxnSpPr>
        <p:spPr>
          <a:xfrm flipH="1">
            <a:off x="34063881" y="7510481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13F1D5-E6C8-4929-9F1E-2E699275E825}"/>
              </a:ext>
            </a:extLst>
          </p:cNvPr>
          <p:cNvCxnSpPr/>
          <p:nvPr/>
        </p:nvCxnSpPr>
        <p:spPr>
          <a:xfrm flipH="1">
            <a:off x="34604645" y="7300434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46C522-35C0-47F2-9C63-5B7616560B38}"/>
              </a:ext>
            </a:extLst>
          </p:cNvPr>
          <p:cNvCxnSpPr/>
          <p:nvPr/>
        </p:nvCxnSpPr>
        <p:spPr>
          <a:xfrm flipH="1">
            <a:off x="35067711" y="7300434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827A3F-4E1A-45D5-8253-5761EE1A68D0}"/>
              </a:ext>
            </a:extLst>
          </p:cNvPr>
          <p:cNvCxnSpPr/>
          <p:nvPr/>
        </p:nvCxnSpPr>
        <p:spPr>
          <a:xfrm flipH="1">
            <a:off x="35574870" y="7257614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6AF52E-E8E7-41DC-A208-A93F4629A775}"/>
              </a:ext>
            </a:extLst>
          </p:cNvPr>
          <p:cNvCxnSpPr/>
          <p:nvPr/>
        </p:nvCxnSpPr>
        <p:spPr>
          <a:xfrm flipH="1">
            <a:off x="35897217" y="7466132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23D283-5E8B-46F1-973B-44B791E6D860}"/>
              </a:ext>
            </a:extLst>
          </p:cNvPr>
          <p:cNvCxnSpPr/>
          <p:nvPr/>
        </p:nvCxnSpPr>
        <p:spPr>
          <a:xfrm flipH="1">
            <a:off x="36392846" y="7257614"/>
            <a:ext cx="463066" cy="1349116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65DD51-3407-4876-BD71-2DA41819B80F}"/>
              </a:ext>
            </a:extLst>
          </p:cNvPr>
          <p:cNvCxnSpPr/>
          <p:nvPr/>
        </p:nvCxnSpPr>
        <p:spPr>
          <a:xfrm flipH="1">
            <a:off x="36681417" y="7420291"/>
            <a:ext cx="463066" cy="1349116"/>
          </a:xfrm>
          <a:prstGeom prst="line">
            <a:avLst/>
          </a:prstGeom>
          <a:ln w="571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D64FFE0-EC9A-4443-BA1A-9ABA5CCB338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458275" y="5128479"/>
            <a:ext cx="7867650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A26DFA-DEC3-4091-8BDB-D029E7430A42}"/>
                  </a:ext>
                </a:extLst>
              </p14:cNvPr>
              <p14:cNvContentPartPr/>
              <p14:nvPr/>
            </p14:nvContentPartPr>
            <p14:xfrm>
              <a:off x="32298203" y="12281252"/>
              <a:ext cx="1205429" cy="1363471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A26DFA-DEC3-4091-8BDB-D029E7430A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69742" y="12252816"/>
                <a:ext cx="1262350" cy="14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B96B84D-EE3C-4D8E-8080-AB7A2BCA2488}"/>
                  </a:ext>
                </a:extLst>
              </p14:cNvPr>
              <p14:cNvContentPartPr/>
              <p14:nvPr/>
            </p14:nvContentPartPr>
            <p14:xfrm>
              <a:off x="36335011" y="11652965"/>
              <a:ext cx="1205429" cy="1363471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B96B84D-EE3C-4D8E-8080-AB7A2BCA24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6550" y="11624529"/>
                <a:ext cx="1262350" cy="1420342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9CD902B1-EB24-4076-87D3-32E30A330C30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5185" b="95926" l="3129" r="95870">
                        <a14:foregroundMark x1="49437" y1="37037" x2="49437" y2="37037"/>
                        <a14:foregroundMark x1="22153" y1="22593" x2="22153" y2="22593"/>
                        <a14:foregroundMark x1="36295" y1="11111" x2="36295" y2="11111"/>
                        <a14:foregroundMark x1="40676" y1="33704" x2="40676" y2="33704"/>
                        <a14:foregroundMark x1="40676" y1="79259" x2="40676" y2="79259"/>
                        <a14:foregroundMark x1="70213" y1="82222" x2="70213" y2="82222"/>
                        <a14:foregroundMark x1="52190" y1="19259" x2="52190" y2="19259"/>
                        <a14:foregroundMark x1="86608" y1="90370" x2="86608" y2="90370"/>
                        <a14:foregroundMark x1="37422" y1="90370" x2="37422" y2="90370"/>
                        <a14:foregroundMark x1="30288" y1="90370" x2="30288" y2="90370"/>
                        <a14:foregroundMark x1="3504" y1="45185" x2="3504" y2="45185"/>
                        <a14:foregroundMark x1="8135" y1="31111" x2="3630" y2="44444"/>
                        <a14:foregroundMark x1="3630" y1="44444" x2="21902" y2="21111"/>
                        <a14:foregroundMark x1="21902" y1="21111" x2="28661" y2="20000"/>
                        <a14:foregroundMark x1="28661" y1="20000" x2="37046" y2="21481"/>
                        <a14:foregroundMark x1="37046" y1="21481" x2="43304" y2="37407"/>
                        <a14:foregroundMark x1="43304" y1="37407" x2="45307" y2="55556"/>
                        <a14:foregroundMark x1="45307" y1="55556" x2="42303" y2="74444"/>
                        <a14:foregroundMark x1="42303" y1="74444" x2="36671" y2="83704"/>
                        <a14:foregroundMark x1="36671" y1="83704" x2="46183" y2="91481"/>
                        <a14:foregroundMark x1="46183" y1="91481" x2="85357" y2="87407"/>
                        <a14:foregroundMark x1="85357" y1="87407" x2="74218" y2="67407"/>
                        <a14:foregroundMark x1="74218" y1="67407" x2="61327" y2="50370"/>
                        <a14:foregroundMark x1="61327" y1="50370" x2="50313" y2="23704"/>
                        <a14:foregroundMark x1="50313" y1="23704" x2="39424" y2="24074"/>
                        <a14:foregroundMark x1="95870" y1="96296" x2="95870" y2="96296"/>
                        <a14:foregroundMark x1="33917" y1="5185" x2="33917" y2="5185"/>
                        <a14:backgroundMark x1="5632" y1="61852" x2="17772" y2="51481"/>
                        <a14:backgroundMark x1="17772" y1="51481" x2="24406" y2="52222"/>
                        <a14:backgroundMark x1="24406" y1="52222" x2="23154" y2="71111"/>
                        <a14:backgroundMark x1="23154" y1="71111" x2="4005" y2="93704"/>
                      </a14:backgroundRemoval>
                    </a14:imgEffect>
                    <a14:imgEffect>
                      <a14:sharpenSoften amount="48000"/>
                    </a14:imgEffect>
                  </a14:imgLayer>
                </a14:imgProps>
              </a:ext>
            </a:extLst>
          </a:blip>
          <a:srcRect b="10740"/>
          <a:stretch/>
        </p:blipFill>
        <p:spPr>
          <a:xfrm>
            <a:off x="37345843" y="11489977"/>
            <a:ext cx="10152955" cy="3062436"/>
          </a:xfrm>
          <a:prstGeom prst="rect">
            <a:avLst/>
          </a:prstGeom>
        </p:spPr>
      </p:pic>
      <p:sp>
        <p:nvSpPr>
          <p:cNvPr id="3" name="Chord 2">
            <a:extLst>
              <a:ext uri="{FF2B5EF4-FFF2-40B4-BE49-F238E27FC236}">
                <a16:creationId xmlns:a16="http://schemas.microsoft.com/office/drawing/2014/main" id="{507ADB24-6A6B-4B1E-B7B7-C1B03EF08E11}"/>
              </a:ext>
            </a:extLst>
          </p:cNvPr>
          <p:cNvSpPr/>
          <p:nvPr/>
        </p:nvSpPr>
        <p:spPr>
          <a:xfrm rot="16200000">
            <a:off x="30812663" y="5723873"/>
            <a:ext cx="4035543" cy="29257296"/>
          </a:xfrm>
          <a:custGeom>
            <a:avLst/>
            <a:gdLst>
              <a:gd name="connsiteX0" fmla="*/ 4765747 w 7600460"/>
              <a:gd name="connsiteY0" fmla="*/ 24941941 h 25357985"/>
              <a:gd name="connsiteX1" fmla="*/ 62672 w 7600460"/>
              <a:gd name="connsiteY1" fmla="*/ 14972153 h 25357985"/>
              <a:gd name="connsiteX2" fmla="*/ 62237 w 7600460"/>
              <a:gd name="connsiteY2" fmla="*/ 10393740 h 25357985"/>
              <a:gd name="connsiteX3" fmla="*/ 4747357 w 7600460"/>
              <a:gd name="connsiteY3" fmla="*/ 400091 h 25357985"/>
              <a:gd name="connsiteX4" fmla="*/ 4765747 w 7600460"/>
              <a:gd name="connsiteY4" fmla="*/ 24941941 h 25357985"/>
              <a:gd name="connsiteX0" fmla="*/ 4791469 w 4791469"/>
              <a:gd name="connsiteY0" fmla="*/ 27064731 h 27343353"/>
              <a:gd name="connsiteX1" fmla="*/ 88394 w 4791469"/>
              <a:gd name="connsiteY1" fmla="*/ 17094943 h 27343353"/>
              <a:gd name="connsiteX2" fmla="*/ 1635405 w 4791469"/>
              <a:gd name="connsiteY2" fmla="*/ 4339687 h 27343353"/>
              <a:gd name="connsiteX3" fmla="*/ 4773079 w 4791469"/>
              <a:gd name="connsiteY3" fmla="*/ 2522881 h 27343353"/>
              <a:gd name="connsiteX4" fmla="*/ 4791469 w 4791469"/>
              <a:gd name="connsiteY4" fmla="*/ 27064731 h 27343353"/>
              <a:gd name="connsiteX0" fmla="*/ 4791469 w 4791469"/>
              <a:gd name="connsiteY0" fmla="*/ 24771428 h 25050050"/>
              <a:gd name="connsiteX1" fmla="*/ 88394 w 4791469"/>
              <a:gd name="connsiteY1" fmla="*/ 14801640 h 25050050"/>
              <a:gd name="connsiteX2" fmla="*/ 1635405 w 4791469"/>
              <a:gd name="connsiteY2" fmla="*/ 2046384 h 25050050"/>
              <a:gd name="connsiteX3" fmla="*/ 4773079 w 4791469"/>
              <a:gd name="connsiteY3" fmla="*/ 229578 h 25050050"/>
              <a:gd name="connsiteX4" fmla="*/ 4791469 w 4791469"/>
              <a:gd name="connsiteY4" fmla="*/ 24771428 h 25050050"/>
              <a:gd name="connsiteX0" fmla="*/ 4789611 w 4789611"/>
              <a:gd name="connsiteY0" fmla="*/ 24771428 h 25050050"/>
              <a:gd name="connsiteX1" fmla="*/ 86536 w 4789611"/>
              <a:gd name="connsiteY1" fmla="*/ 14801640 h 25050050"/>
              <a:gd name="connsiteX2" fmla="*/ 1633547 w 4789611"/>
              <a:gd name="connsiteY2" fmla="*/ 2046384 h 25050050"/>
              <a:gd name="connsiteX3" fmla="*/ 4771221 w 4789611"/>
              <a:gd name="connsiteY3" fmla="*/ 229578 h 25050050"/>
              <a:gd name="connsiteX4" fmla="*/ 4789611 w 4789611"/>
              <a:gd name="connsiteY4" fmla="*/ 24771428 h 25050050"/>
              <a:gd name="connsiteX0" fmla="*/ 4789611 w 4789611"/>
              <a:gd name="connsiteY0" fmla="*/ 25019348 h 25297970"/>
              <a:gd name="connsiteX1" fmla="*/ 86536 w 4789611"/>
              <a:gd name="connsiteY1" fmla="*/ 15049560 h 25297970"/>
              <a:gd name="connsiteX2" fmla="*/ 1633547 w 4789611"/>
              <a:gd name="connsiteY2" fmla="*/ 2294304 h 25297970"/>
              <a:gd name="connsiteX3" fmla="*/ 4771221 w 4789611"/>
              <a:gd name="connsiteY3" fmla="*/ 477498 h 25297970"/>
              <a:gd name="connsiteX4" fmla="*/ 4789611 w 4789611"/>
              <a:gd name="connsiteY4" fmla="*/ 25019348 h 25297970"/>
              <a:gd name="connsiteX0" fmla="*/ 4771585 w 4771585"/>
              <a:gd name="connsiteY0" fmla="*/ 24968111 h 25243818"/>
              <a:gd name="connsiteX1" fmla="*/ 68510 w 4771585"/>
              <a:gd name="connsiteY1" fmla="*/ 14998323 h 25243818"/>
              <a:gd name="connsiteX2" fmla="*/ 1861706 w 4771585"/>
              <a:gd name="connsiteY2" fmla="*/ 2876116 h 25243818"/>
              <a:gd name="connsiteX3" fmla="*/ 4753195 w 4771585"/>
              <a:gd name="connsiteY3" fmla="*/ 426261 h 25243818"/>
              <a:gd name="connsiteX4" fmla="*/ 4771585 w 4771585"/>
              <a:gd name="connsiteY4" fmla="*/ 24968111 h 25243818"/>
              <a:gd name="connsiteX0" fmla="*/ 4771585 w 4771585"/>
              <a:gd name="connsiteY0" fmla="*/ 25069490 h 25345197"/>
              <a:gd name="connsiteX1" fmla="*/ 68510 w 4771585"/>
              <a:gd name="connsiteY1" fmla="*/ 15099702 h 25345197"/>
              <a:gd name="connsiteX2" fmla="*/ 1861706 w 4771585"/>
              <a:gd name="connsiteY2" fmla="*/ 2977495 h 25345197"/>
              <a:gd name="connsiteX3" fmla="*/ 4753195 w 4771585"/>
              <a:gd name="connsiteY3" fmla="*/ 527640 h 25345197"/>
              <a:gd name="connsiteX4" fmla="*/ 4771585 w 4771585"/>
              <a:gd name="connsiteY4" fmla="*/ 25069490 h 25345197"/>
              <a:gd name="connsiteX0" fmla="*/ 4771585 w 4771585"/>
              <a:gd name="connsiteY0" fmla="*/ 25013937 h 25289644"/>
              <a:gd name="connsiteX1" fmla="*/ 68510 w 4771585"/>
              <a:gd name="connsiteY1" fmla="*/ 15044149 h 25289644"/>
              <a:gd name="connsiteX2" fmla="*/ 1861706 w 4771585"/>
              <a:gd name="connsiteY2" fmla="*/ 2921942 h 25289644"/>
              <a:gd name="connsiteX3" fmla="*/ 4753195 w 4771585"/>
              <a:gd name="connsiteY3" fmla="*/ 472087 h 25289644"/>
              <a:gd name="connsiteX4" fmla="*/ 4771585 w 4771585"/>
              <a:gd name="connsiteY4" fmla="*/ 25013937 h 25289644"/>
              <a:gd name="connsiteX0" fmla="*/ 4761743 w 4761743"/>
              <a:gd name="connsiteY0" fmla="*/ 24997541 h 25272368"/>
              <a:gd name="connsiteX1" fmla="*/ 58668 w 4761743"/>
              <a:gd name="connsiteY1" fmla="*/ 15027753 h 25272368"/>
              <a:gd name="connsiteX2" fmla="*/ 2010126 w 4761743"/>
              <a:gd name="connsiteY2" fmla="*/ 3098980 h 25272368"/>
              <a:gd name="connsiteX3" fmla="*/ 4743353 w 4761743"/>
              <a:gd name="connsiteY3" fmla="*/ 455691 h 25272368"/>
              <a:gd name="connsiteX4" fmla="*/ 4761743 w 4761743"/>
              <a:gd name="connsiteY4" fmla="*/ 24997541 h 25272368"/>
              <a:gd name="connsiteX0" fmla="*/ 4763657 w 4763657"/>
              <a:gd name="connsiteY0" fmla="*/ 24997541 h 25272368"/>
              <a:gd name="connsiteX1" fmla="*/ 60582 w 4763657"/>
              <a:gd name="connsiteY1" fmla="*/ 15027753 h 25272368"/>
              <a:gd name="connsiteX2" fmla="*/ 2012040 w 4763657"/>
              <a:gd name="connsiteY2" fmla="*/ 3098980 h 25272368"/>
              <a:gd name="connsiteX3" fmla="*/ 4745267 w 4763657"/>
              <a:gd name="connsiteY3" fmla="*/ 455691 h 25272368"/>
              <a:gd name="connsiteX4" fmla="*/ 4763657 w 4763657"/>
              <a:gd name="connsiteY4" fmla="*/ 24997541 h 25272368"/>
              <a:gd name="connsiteX0" fmla="*/ 4763657 w 4763657"/>
              <a:gd name="connsiteY0" fmla="*/ 25046121 h 25320948"/>
              <a:gd name="connsiteX1" fmla="*/ 60582 w 4763657"/>
              <a:gd name="connsiteY1" fmla="*/ 15076333 h 25320948"/>
              <a:gd name="connsiteX2" fmla="*/ 2012040 w 4763657"/>
              <a:gd name="connsiteY2" fmla="*/ 3147560 h 25320948"/>
              <a:gd name="connsiteX3" fmla="*/ 4745267 w 4763657"/>
              <a:gd name="connsiteY3" fmla="*/ 504271 h 25320948"/>
              <a:gd name="connsiteX4" fmla="*/ 4763657 w 4763657"/>
              <a:gd name="connsiteY4" fmla="*/ 25046121 h 25320948"/>
              <a:gd name="connsiteX0" fmla="*/ 4755586 w 4755586"/>
              <a:gd name="connsiteY0" fmla="*/ 24925093 h 25192843"/>
              <a:gd name="connsiteX1" fmla="*/ 52511 w 4755586"/>
              <a:gd name="connsiteY1" fmla="*/ 14955305 h 25192843"/>
              <a:gd name="connsiteX2" fmla="*/ 2144645 w 4755586"/>
              <a:gd name="connsiteY2" fmla="*/ 4626735 h 25192843"/>
              <a:gd name="connsiteX3" fmla="*/ 4737196 w 4755586"/>
              <a:gd name="connsiteY3" fmla="*/ 383243 h 25192843"/>
              <a:gd name="connsiteX4" fmla="*/ 4755586 w 4755586"/>
              <a:gd name="connsiteY4" fmla="*/ 24925093 h 25192843"/>
              <a:gd name="connsiteX0" fmla="*/ 4778912 w 4778912"/>
              <a:gd name="connsiteY0" fmla="*/ 24855936 h 25117525"/>
              <a:gd name="connsiteX1" fmla="*/ 75837 w 4778912"/>
              <a:gd name="connsiteY1" fmla="*/ 14886148 h 25117525"/>
              <a:gd name="connsiteX2" fmla="*/ 1798694 w 4778912"/>
              <a:gd name="connsiteY2" fmla="*/ 6017104 h 25117525"/>
              <a:gd name="connsiteX3" fmla="*/ 4760522 w 4778912"/>
              <a:gd name="connsiteY3" fmla="*/ 314086 h 25117525"/>
              <a:gd name="connsiteX4" fmla="*/ 4778912 w 4778912"/>
              <a:gd name="connsiteY4" fmla="*/ 24855936 h 25117525"/>
              <a:gd name="connsiteX0" fmla="*/ 4871511 w 4871511"/>
              <a:gd name="connsiteY0" fmla="*/ 24759512 h 25007112"/>
              <a:gd name="connsiteX1" fmla="*/ 168436 w 4871511"/>
              <a:gd name="connsiteY1" fmla="*/ 14789724 h 25007112"/>
              <a:gd name="connsiteX2" fmla="*/ 1029647 w 4871511"/>
              <a:gd name="connsiteY2" fmla="*/ 9490360 h 25007112"/>
              <a:gd name="connsiteX3" fmla="*/ 4853121 w 4871511"/>
              <a:gd name="connsiteY3" fmla="*/ 217662 h 25007112"/>
              <a:gd name="connsiteX4" fmla="*/ 4871511 w 4871511"/>
              <a:gd name="connsiteY4" fmla="*/ 24759512 h 25007112"/>
              <a:gd name="connsiteX0" fmla="*/ 4871511 w 4871511"/>
              <a:gd name="connsiteY0" fmla="*/ 24541850 h 24789450"/>
              <a:gd name="connsiteX1" fmla="*/ 168436 w 4871511"/>
              <a:gd name="connsiteY1" fmla="*/ 14572062 h 24789450"/>
              <a:gd name="connsiteX2" fmla="*/ 1029647 w 4871511"/>
              <a:gd name="connsiteY2" fmla="*/ 9272698 h 24789450"/>
              <a:gd name="connsiteX3" fmla="*/ 4853121 w 4871511"/>
              <a:gd name="connsiteY3" fmla="*/ 0 h 24789450"/>
              <a:gd name="connsiteX4" fmla="*/ 4871511 w 4871511"/>
              <a:gd name="connsiteY4" fmla="*/ 24541850 h 24789450"/>
              <a:gd name="connsiteX0" fmla="*/ 4871511 w 4871511"/>
              <a:gd name="connsiteY0" fmla="*/ 24541850 h 24789450"/>
              <a:gd name="connsiteX1" fmla="*/ 168436 w 4871511"/>
              <a:gd name="connsiteY1" fmla="*/ 14572062 h 24789450"/>
              <a:gd name="connsiteX2" fmla="*/ 1029647 w 4871511"/>
              <a:gd name="connsiteY2" fmla="*/ 9272698 h 24789450"/>
              <a:gd name="connsiteX3" fmla="*/ 4853121 w 4871511"/>
              <a:gd name="connsiteY3" fmla="*/ 0 h 24789450"/>
              <a:gd name="connsiteX4" fmla="*/ 4871511 w 4871511"/>
              <a:gd name="connsiteY4" fmla="*/ 24541850 h 24789450"/>
              <a:gd name="connsiteX0" fmla="*/ 4782857 w 4782857"/>
              <a:gd name="connsiteY0" fmla="*/ 24541850 h 24805046"/>
              <a:gd name="connsiteX1" fmla="*/ 79782 w 4782857"/>
              <a:gd name="connsiteY1" fmla="*/ 14572062 h 24805046"/>
              <a:gd name="connsiteX2" fmla="*/ 1749886 w 4782857"/>
              <a:gd name="connsiteY2" fmla="*/ 5316162 h 24805046"/>
              <a:gd name="connsiteX3" fmla="*/ 4764467 w 4782857"/>
              <a:gd name="connsiteY3" fmla="*/ 0 h 24805046"/>
              <a:gd name="connsiteX4" fmla="*/ 4782857 w 4782857"/>
              <a:gd name="connsiteY4" fmla="*/ 24541850 h 24805046"/>
              <a:gd name="connsiteX0" fmla="*/ 4790810 w 4790810"/>
              <a:gd name="connsiteY0" fmla="*/ 24541850 h 24805046"/>
              <a:gd name="connsiteX1" fmla="*/ 87735 w 4790810"/>
              <a:gd name="connsiteY1" fmla="*/ 14572062 h 24805046"/>
              <a:gd name="connsiteX2" fmla="*/ 1757839 w 4790810"/>
              <a:gd name="connsiteY2" fmla="*/ 5316162 h 24805046"/>
              <a:gd name="connsiteX3" fmla="*/ 4772420 w 4790810"/>
              <a:gd name="connsiteY3" fmla="*/ 0 h 24805046"/>
              <a:gd name="connsiteX4" fmla="*/ 4790810 w 4790810"/>
              <a:gd name="connsiteY4" fmla="*/ 24541850 h 24805046"/>
              <a:gd name="connsiteX0" fmla="*/ 3695863 w 3695863"/>
              <a:gd name="connsiteY0" fmla="*/ 24541850 h 24860052"/>
              <a:gd name="connsiteX1" fmla="*/ 188542 w 3695863"/>
              <a:gd name="connsiteY1" fmla="*/ 16330524 h 24860052"/>
              <a:gd name="connsiteX2" fmla="*/ 662892 w 3695863"/>
              <a:gd name="connsiteY2" fmla="*/ 5316162 h 24860052"/>
              <a:gd name="connsiteX3" fmla="*/ 3677473 w 3695863"/>
              <a:gd name="connsiteY3" fmla="*/ 0 h 24860052"/>
              <a:gd name="connsiteX4" fmla="*/ 3695863 w 3695863"/>
              <a:gd name="connsiteY4" fmla="*/ 24541850 h 24860052"/>
              <a:gd name="connsiteX0" fmla="*/ 3519166 w 3519166"/>
              <a:gd name="connsiteY0" fmla="*/ 24541850 h 24934805"/>
              <a:gd name="connsiteX1" fmla="*/ 11845 w 3519166"/>
              <a:gd name="connsiteY1" fmla="*/ 16330524 h 24934805"/>
              <a:gd name="connsiteX2" fmla="*/ 486195 w 3519166"/>
              <a:gd name="connsiteY2" fmla="*/ 5316162 h 24934805"/>
              <a:gd name="connsiteX3" fmla="*/ 3500776 w 3519166"/>
              <a:gd name="connsiteY3" fmla="*/ 0 h 24934805"/>
              <a:gd name="connsiteX4" fmla="*/ 3519166 w 3519166"/>
              <a:gd name="connsiteY4" fmla="*/ 24541850 h 24934805"/>
              <a:gd name="connsiteX0" fmla="*/ 3746369 w 3746369"/>
              <a:gd name="connsiteY0" fmla="*/ 24541850 h 24954384"/>
              <a:gd name="connsiteX1" fmla="*/ 10447 w 3746369"/>
              <a:gd name="connsiteY1" fmla="*/ 16664632 h 24954384"/>
              <a:gd name="connsiteX2" fmla="*/ 713398 w 3746369"/>
              <a:gd name="connsiteY2" fmla="*/ 5316162 h 24954384"/>
              <a:gd name="connsiteX3" fmla="*/ 3727979 w 3746369"/>
              <a:gd name="connsiteY3" fmla="*/ 0 h 24954384"/>
              <a:gd name="connsiteX4" fmla="*/ 3746369 w 3746369"/>
              <a:gd name="connsiteY4" fmla="*/ 24541850 h 24954384"/>
              <a:gd name="connsiteX0" fmla="*/ 3750868 w 3750868"/>
              <a:gd name="connsiteY0" fmla="*/ 24541850 h 24954309"/>
              <a:gd name="connsiteX1" fmla="*/ 14946 w 3750868"/>
              <a:gd name="connsiteY1" fmla="*/ 16664632 h 24954309"/>
              <a:gd name="connsiteX2" fmla="*/ 717897 w 3750868"/>
              <a:gd name="connsiteY2" fmla="*/ 5316162 h 24954309"/>
              <a:gd name="connsiteX3" fmla="*/ 3732478 w 3750868"/>
              <a:gd name="connsiteY3" fmla="*/ 0 h 24954309"/>
              <a:gd name="connsiteX4" fmla="*/ 3750868 w 3750868"/>
              <a:gd name="connsiteY4" fmla="*/ 24541850 h 24954309"/>
              <a:gd name="connsiteX0" fmla="*/ 3750868 w 3750868"/>
              <a:gd name="connsiteY0" fmla="*/ 24541850 h 24954309"/>
              <a:gd name="connsiteX1" fmla="*/ 14946 w 3750868"/>
              <a:gd name="connsiteY1" fmla="*/ 16664632 h 24954309"/>
              <a:gd name="connsiteX2" fmla="*/ 717897 w 3750868"/>
              <a:gd name="connsiteY2" fmla="*/ 5316162 h 24954309"/>
              <a:gd name="connsiteX3" fmla="*/ 3732478 w 3750868"/>
              <a:gd name="connsiteY3" fmla="*/ 0 h 24954309"/>
              <a:gd name="connsiteX4" fmla="*/ 3750868 w 3750868"/>
              <a:gd name="connsiteY4" fmla="*/ 24541850 h 24954309"/>
              <a:gd name="connsiteX0" fmla="*/ 3750868 w 3750868"/>
              <a:gd name="connsiteY0" fmla="*/ 24541850 h 24954309"/>
              <a:gd name="connsiteX1" fmla="*/ 14946 w 3750868"/>
              <a:gd name="connsiteY1" fmla="*/ 16664632 h 24954309"/>
              <a:gd name="connsiteX2" fmla="*/ 717897 w 3750868"/>
              <a:gd name="connsiteY2" fmla="*/ 5316162 h 24954309"/>
              <a:gd name="connsiteX3" fmla="*/ 3732478 w 3750868"/>
              <a:gd name="connsiteY3" fmla="*/ 0 h 24954309"/>
              <a:gd name="connsiteX4" fmla="*/ 3750868 w 3750868"/>
              <a:gd name="connsiteY4" fmla="*/ 24541850 h 24954309"/>
              <a:gd name="connsiteX0" fmla="*/ 3889618 w 3889618"/>
              <a:gd name="connsiteY0" fmla="*/ 24541850 h 24873033"/>
              <a:gd name="connsiteX1" fmla="*/ 153696 w 3889618"/>
              <a:gd name="connsiteY1" fmla="*/ 16664632 h 24873033"/>
              <a:gd name="connsiteX2" fmla="*/ 926985 w 3889618"/>
              <a:gd name="connsiteY2" fmla="*/ 5333750 h 24873033"/>
              <a:gd name="connsiteX3" fmla="*/ 3871228 w 3889618"/>
              <a:gd name="connsiteY3" fmla="*/ 0 h 24873033"/>
              <a:gd name="connsiteX4" fmla="*/ 3889618 w 3889618"/>
              <a:gd name="connsiteY4" fmla="*/ 24541850 h 24873033"/>
              <a:gd name="connsiteX0" fmla="*/ 3889618 w 3889618"/>
              <a:gd name="connsiteY0" fmla="*/ 24541850 h 24873033"/>
              <a:gd name="connsiteX1" fmla="*/ 153696 w 3889618"/>
              <a:gd name="connsiteY1" fmla="*/ 16664632 h 24873033"/>
              <a:gd name="connsiteX2" fmla="*/ 926985 w 3889618"/>
              <a:gd name="connsiteY2" fmla="*/ 5333750 h 24873033"/>
              <a:gd name="connsiteX3" fmla="*/ 3871228 w 3889618"/>
              <a:gd name="connsiteY3" fmla="*/ 0 h 24873033"/>
              <a:gd name="connsiteX4" fmla="*/ 3889618 w 3889618"/>
              <a:gd name="connsiteY4" fmla="*/ 24541850 h 24873033"/>
              <a:gd name="connsiteX0" fmla="*/ 3855948 w 3855948"/>
              <a:gd name="connsiteY0" fmla="*/ 24541850 h 24873033"/>
              <a:gd name="connsiteX1" fmla="*/ 120026 w 3855948"/>
              <a:gd name="connsiteY1" fmla="*/ 16664632 h 24873033"/>
              <a:gd name="connsiteX2" fmla="*/ 893315 w 3855948"/>
              <a:gd name="connsiteY2" fmla="*/ 5333750 h 24873033"/>
              <a:gd name="connsiteX3" fmla="*/ 3837558 w 3855948"/>
              <a:gd name="connsiteY3" fmla="*/ 0 h 24873033"/>
              <a:gd name="connsiteX4" fmla="*/ 3855948 w 3855948"/>
              <a:gd name="connsiteY4" fmla="*/ 24541850 h 24873033"/>
              <a:gd name="connsiteX0" fmla="*/ 3855948 w 3855948"/>
              <a:gd name="connsiteY0" fmla="*/ 24541850 h 24873033"/>
              <a:gd name="connsiteX1" fmla="*/ 120026 w 3855948"/>
              <a:gd name="connsiteY1" fmla="*/ 16664632 h 24873033"/>
              <a:gd name="connsiteX2" fmla="*/ 893315 w 3855948"/>
              <a:gd name="connsiteY2" fmla="*/ 5333750 h 24873033"/>
              <a:gd name="connsiteX3" fmla="*/ 3837558 w 3855948"/>
              <a:gd name="connsiteY3" fmla="*/ 0 h 24873033"/>
              <a:gd name="connsiteX4" fmla="*/ 3855948 w 3855948"/>
              <a:gd name="connsiteY4" fmla="*/ 24541850 h 24873033"/>
              <a:gd name="connsiteX0" fmla="*/ 3851223 w 3851223"/>
              <a:gd name="connsiteY0" fmla="*/ 24541850 h 24880801"/>
              <a:gd name="connsiteX1" fmla="*/ 115301 w 3851223"/>
              <a:gd name="connsiteY1" fmla="*/ 16664632 h 24880801"/>
              <a:gd name="connsiteX2" fmla="*/ 923759 w 3851223"/>
              <a:gd name="connsiteY2" fmla="*/ 4162291 h 24880801"/>
              <a:gd name="connsiteX3" fmla="*/ 3832833 w 3851223"/>
              <a:gd name="connsiteY3" fmla="*/ 0 h 24880801"/>
              <a:gd name="connsiteX4" fmla="*/ 3851223 w 3851223"/>
              <a:gd name="connsiteY4" fmla="*/ 24541850 h 24880801"/>
              <a:gd name="connsiteX0" fmla="*/ 3935863 w 3935863"/>
              <a:gd name="connsiteY0" fmla="*/ 24541850 h 24880801"/>
              <a:gd name="connsiteX1" fmla="*/ 199941 w 3935863"/>
              <a:gd name="connsiteY1" fmla="*/ 16664632 h 24880801"/>
              <a:gd name="connsiteX2" fmla="*/ 1008399 w 3935863"/>
              <a:gd name="connsiteY2" fmla="*/ 4162291 h 24880801"/>
              <a:gd name="connsiteX3" fmla="*/ 3917473 w 3935863"/>
              <a:gd name="connsiteY3" fmla="*/ 0 h 24880801"/>
              <a:gd name="connsiteX4" fmla="*/ 3935863 w 3935863"/>
              <a:gd name="connsiteY4" fmla="*/ 24541850 h 24880801"/>
              <a:gd name="connsiteX0" fmla="*/ 4173219 w 4173219"/>
              <a:gd name="connsiteY0" fmla="*/ 24541850 h 25001772"/>
              <a:gd name="connsiteX1" fmla="*/ 155943 w 4173219"/>
              <a:gd name="connsiteY1" fmla="*/ 18779344 h 25001772"/>
              <a:gd name="connsiteX2" fmla="*/ 1245755 w 4173219"/>
              <a:gd name="connsiteY2" fmla="*/ 4162291 h 25001772"/>
              <a:gd name="connsiteX3" fmla="*/ 4154829 w 4173219"/>
              <a:gd name="connsiteY3" fmla="*/ 0 h 25001772"/>
              <a:gd name="connsiteX4" fmla="*/ 4173219 w 4173219"/>
              <a:gd name="connsiteY4" fmla="*/ 24541850 h 25001772"/>
              <a:gd name="connsiteX0" fmla="*/ 4019515 w 4019515"/>
              <a:gd name="connsiteY0" fmla="*/ 24541850 h 25004275"/>
              <a:gd name="connsiteX1" fmla="*/ 2239 w 4019515"/>
              <a:gd name="connsiteY1" fmla="*/ 18779344 h 25004275"/>
              <a:gd name="connsiteX2" fmla="*/ 1092051 w 4019515"/>
              <a:gd name="connsiteY2" fmla="*/ 4162291 h 25004275"/>
              <a:gd name="connsiteX3" fmla="*/ 4001125 w 4019515"/>
              <a:gd name="connsiteY3" fmla="*/ 0 h 25004275"/>
              <a:gd name="connsiteX4" fmla="*/ 4019515 w 4019515"/>
              <a:gd name="connsiteY4" fmla="*/ 24541850 h 25004275"/>
              <a:gd name="connsiteX0" fmla="*/ 4046141 w 4046141"/>
              <a:gd name="connsiteY0" fmla="*/ 24541850 h 25312192"/>
              <a:gd name="connsiteX1" fmla="*/ 28865 w 4046141"/>
              <a:gd name="connsiteY1" fmla="*/ 18779344 h 25312192"/>
              <a:gd name="connsiteX2" fmla="*/ 1118677 w 4046141"/>
              <a:gd name="connsiteY2" fmla="*/ 4162291 h 25312192"/>
              <a:gd name="connsiteX3" fmla="*/ 4027751 w 4046141"/>
              <a:gd name="connsiteY3" fmla="*/ 0 h 25312192"/>
              <a:gd name="connsiteX4" fmla="*/ 4046141 w 4046141"/>
              <a:gd name="connsiteY4" fmla="*/ 24541850 h 25312192"/>
              <a:gd name="connsiteX0" fmla="*/ 4035543 w 4035543"/>
              <a:gd name="connsiteY0" fmla="*/ 24541850 h 25312669"/>
              <a:gd name="connsiteX1" fmla="*/ 18267 w 4035543"/>
              <a:gd name="connsiteY1" fmla="*/ 18779344 h 25312669"/>
              <a:gd name="connsiteX2" fmla="*/ 1108079 w 4035543"/>
              <a:gd name="connsiteY2" fmla="*/ 4162291 h 25312669"/>
              <a:gd name="connsiteX3" fmla="*/ 4017153 w 4035543"/>
              <a:gd name="connsiteY3" fmla="*/ 0 h 25312669"/>
              <a:gd name="connsiteX4" fmla="*/ 4035543 w 4035543"/>
              <a:gd name="connsiteY4" fmla="*/ 24541850 h 25312669"/>
              <a:gd name="connsiteX0" fmla="*/ 4035543 w 4035543"/>
              <a:gd name="connsiteY0" fmla="*/ 24541850 h 25312669"/>
              <a:gd name="connsiteX1" fmla="*/ 18267 w 4035543"/>
              <a:gd name="connsiteY1" fmla="*/ 18779344 h 25312669"/>
              <a:gd name="connsiteX2" fmla="*/ 1108079 w 4035543"/>
              <a:gd name="connsiteY2" fmla="*/ 4162291 h 25312669"/>
              <a:gd name="connsiteX3" fmla="*/ 4017153 w 4035543"/>
              <a:gd name="connsiteY3" fmla="*/ 0 h 25312669"/>
              <a:gd name="connsiteX4" fmla="*/ 4035543 w 4035543"/>
              <a:gd name="connsiteY4" fmla="*/ 24541850 h 2531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5543" h="25312669">
                <a:moveTo>
                  <a:pt x="4035543" y="24541850"/>
                </a:moveTo>
                <a:cubicBezTo>
                  <a:pt x="1897065" y="26416066"/>
                  <a:pt x="-219107" y="25013027"/>
                  <a:pt x="18267" y="18779344"/>
                </a:cubicBezTo>
                <a:cubicBezTo>
                  <a:pt x="380328" y="9271269"/>
                  <a:pt x="849104" y="4820967"/>
                  <a:pt x="1108079" y="4162291"/>
                </a:cubicBezTo>
                <a:cubicBezTo>
                  <a:pt x="1153717" y="3873811"/>
                  <a:pt x="1970189" y="1525621"/>
                  <a:pt x="4017153" y="0"/>
                </a:cubicBezTo>
                <a:lnTo>
                  <a:pt x="4035543" y="24541850"/>
                </a:lnTo>
                <a:close/>
              </a:path>
            </a:pathLst>
          </a:custGeom>
          <a:solidFill>
            <a:srgbClr val="0C6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5B225-C7A2-4F6E-8165-DF3CB547A0E9}"/>
              </a:ext>
            </a:extLst>
          </p:cNvPr>
          <p:cNvCxnSpPr>
            <a:cxnSpLocks/>
          </p:cNvCxnSpPr>
          <p:nvPr/>
        </p:nvCxnSpPr>
        <p:spPr>
          <a:xfrm>
            <a:off x="18188075" y="18329958"/>
            <a:ext cx="24712029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B525AEF8-EB0F-440C-8628-2452DC475F34}"/>
              </a:ext>
            </a:extLst>
          </p:cNvPr>
          <p:cNvSpPr/>
          <p:nvPr/>
        </p:nvSpPr>
        <p:spPr>
          <a:xfrm rot="6400562">
            <a:off x="18388453" y="17346081"/>
            <a:ext cx="2904565" cy="2904565"/>
          </a:xfrm>
          <a:prstGeom prst="arc">
            <a:avLst>
              <a:gd name="adj1" fmla="val 17732933"/>
              <a:gd name="adj2" fmla="val 0"/>
            </a:avLst>
          </a:prstGeom>
          <a:ln w="57150" cap="rnd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pic>
        <p:nvPicPr>
          <p:cNvPr id="35" name="Graphic 34" descr="Fish">
            <a:extLst>
              <a:ext uri="{FF2B5EF4-FFF2-40B4-BE49-F238E27FC236}">
                <a16:creationId xmlns:a16="http://schemas.microsoft.com/office/drawing/2014/main" id="{1994FB4D-9729-4C38-AC97-B87F0740C2D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5501228" y="19723608"/>
            <a:ext cx="1598597" cy="159859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50D2EF-2BAA-4FCA-9AC6-2ECF98DE0C01}"/>
              </a:ext>
            </a:extLst>
          </p:cNvPr>
          <p:cNvCxnSpPr>
            <a:cxnSpLocks/>
          </p:cNvCxnSpPr>
          <p:nvPr/>
        </p:nvCxnSpPr>
        <p:spPr>
          <a:xfrm>
            <a:off x="30410099" y="17503491"/>
            <a:ext cx="0" cy="1742739"/>
          </a:xfrm>
          <a:prstGeom prst="straightConnector1">
            <a:avLst/>
          </a:prstGeom>
          <a:ln w="57150" cap="rnd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2A0B2B3-7F31-409E-B127-40E80D73D987}"/>
                  </a:ext>
                </a:extLst>
              </p14:cNvPr>
              <p14:cNvContentPartPr/>
              <p14:nvPr/>
            </p14:nvContentPartPr>
            <p14:xfrm>
              <a:off x="35294189" y="13996858"/>
              <a:ext cx="1205429" cy="1363471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2A0B2B3-7F31-409E-B127-40E80D73D9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65728" y="13968422"/>
                <a:ext cx="1262350" cy="1420342"/>
              </a:xfrm>
              <a:prstGeom prst="rect">
                <a:avLst/>
              </a:prstGeom>
            </p:spPr>
          </p:pic>
        </mc:Fallback>
      </mc:AlternateContent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247B925-B08C-4869-AED3-6B44483F8037}"/>
              </a:ext>
            </a:extLst>
          </p:cNvPr>
          <p:cNvSpPr/>
          <p:nvPr/>
        </p:nvSpPr>
        <p:spPr>
          <a:xfrm rot="10648694">
            <a:off x="-6803862" y="20687042"/>
            <a:ext cx="15972807" cy="2320377"/>
          </a:xfrm>
          <a:custGeom>
            <a:avLst/>
            <a:gdLst>
              <a:gd name="connsiteX0" fmla="*/ 0 w 4396902"/>
              <a:gd name="connsiteY0" fmla="*/ 554477 h 734438"/>
              <a:gd name="connsiteX1" fmla="*/ 34046 w 4396902"/>
              <a:gd name="connsiteY1" fmla="*/ 559340 h 734438"/>
              <a:gd name="connsiteX2" fmla="*/ 53502 w 4396902"/>
              <a:gd name="connsiteY2" fmla="*/ 564204 h 734438"/>
              <a:gd name="connsiteX3" fmla="*/ 179961 w 4396902"/>
              <a:gd name="connsiteY3" fmla="*/ 569068 h 734438"/>
              <a:gd name="connsiteX4" fmla="*/ 194553 w 4396902"/>
              <a:gd name="connsiteY4" fmla="*/ 573932 h 734438"/>
              <a:gd name="connsiteX5" fmla="*/ 243191 w 4396902"/>
              <a:gd name="connsiteY5" fmla="*/ 583660 h 734438"/>
              <a:gd name="connsiteX6" fmla="*/ 257783 w 4396902"/>
              <a:gd name="connsiteY6" fmla="*/ 588523 h 734438"/>
              <a:gd name="connsiteX7" fmla="*/ 291829 w 4396902"/>
              <a:gd name="connsiteY7" fmla="*/ 593387 h 734438"/>
              <a:gd name="connsiteX8" fmla="*/ 564204 w 4396902"/>
              <a:gd name="connsiteY8" fmla="*/ 598251 h 734438"/>
              <a:gd name="connsiteX9" fmla="*/ 578795 w 4396902"/>
              <a:gd name="connsiteY9" fmla="*/ 603115 h 734438"/>
              <a:gd name="connsiteX10" fmla="*/ 666344 w 4396902"/>
              <a:gd name="connsiteY10" fmla="*/ 612843 h 734438"/>
              <a:gd name="connsiteX11" fmla="*/ 758757 w 4396902"/>
              <a:gd name="connsiteY11" fmla="*/ 617706 h 734438"/>
              <a:gd name="connsiteX12" fmla="*/ 914400 w 4396902"/>
              <a:gd name="connsiteY12" fmla="*/ 627434 h 734438"/>
              <a:gd name="connsiteX13" fmla="*/ 948446 w 4396902"/>
              <a:gd name="connsiteY13" fmla="*/ 632298 h 734438"/>
              <a:gd name="connsiteX14" fmla="*/ 1108953 w 4396902"/>
              <a:gd name="connsiteY14" fmla="*/ 642026 h 734438"/>
              <a:gd name="connsiteX15" fmla="*/ 1138136 w 4396902"/>
              <a:gd name="connsiteY15" fmla="*/ 651753 h 734438"/>
              <a:gd name="connsiteX16" fmla="*/ 1201366 w 4396902"/>
              <a:gd name="connsiteY16" fmla="*/ 666345 h 734438"/>
              <a:gd name="connsiteX17" fmla="*/ 1386191 w 4396902"/>
              <a:gd name="connsiteY17" fmla="*/ 671209 h 734438"/>
              <a:gd name="connsiteX18" fmla="*/ 1405646 w 4396902"/>
              <a:gd name="connsiteY18" fmla="*/ 676072 h 734438"/>
              <a:gd name="connsiteX19" fmla="*/ 1439693 w 4396902"/>
              <a:gd name="connsiteY19" fmla="*/ 685800 h 734438"/>
              <a:gd name="connsiteX20" fmla="*/ 1566153 w 4396902"/>
              <a:gd name="connsiteY20" fmla="*/ 690664 h 734438"/>
              <a:gd name="connsiteX21" fmla="*/ 1643974 w 4396902"/>
              <a:gd name="connsiteY21" fmla="*/ 700392 h 734438"/>
              <a:gd name="connsiteX22" fmla="*/ 1921212 w 4396902"/>
              <a:gd name="connsiteY22" fmla="*/ 705255 h 734438"/>
              <a:gd name="connsiteX23" fmla="*/ 1964987 w 4396902"/>
              <a:gd name="connsiteY23" fmla="*/ 714983 h 734438"/>
              <a:gd name="connsiteX24" fmla="*/ 2232497 w 4396902"/>
              <a:gd name="connsiteY24" fmla="*/ 719847 h 734438"/>
              <a:gd name="connsiteX25" fmla="*/ 2251953 w 4396902"/>
              <a:gd name="connsiteY25" fmla="*/ 724711 h 734438"/>
              <a:gd name="connsiteX26" fmla="*/ 2456234 w 4396902"/>
              <a:gd name="connsiteY26" fmla="*/ 734438 h 734438"/>
              <a:gd name="connsiteX27" fmla="*/ 2655651 w 4396902"/>
              <a:gd name="connsiteY27" fmla="*/ 729575 h 734438"/>
              <a:gd name="connsiteX28" fmla="*/ 2689697 w 4396902"/>
              <a:gd name="connsiteY28" fmla="*/ 724711 h 734438"/>
              <a:gd name="connsiteX29" fmla="*/ 2714017 w 4396902"/>
              <a:gd name="connsiteY29" fmla="*/ 719847 h 734438"/>
              <a:gd name="connsiteX30" fmla="*/ 2859932 w 4396902"/>
              <a:gd name="connsiteY30" fmla="*/ 714983 h 734438"/>
              <a:gd name="connsiteX31" fmla="*/ 2898842 w 4396902"/>
              <a:gd name="connsiteY31" fmla="*/ 710119 h 734438"/>
              <a:gd name="connsiteX32" fmla="*/ 2942617 w 4396902"/>
              <a:gd name="connsiteY32" fmla="*/ 695528 h 734438"/>
              <a:gd name="connsiteX33" fmla="*/ 2962072 w 4396902"/>
              <a:gd name="connsiteY33" fmla="*/ 690664 h 734438"/>
              <a:gd name="connsiteX34" fmla="*/ 3035029 w 4396902"/>
              <a:gd name="connsiteY34" fmla="*/ 685800 h 734438"/>
              <a:gd name="connsiteX35" fmla="*/ 3069076 w 4396902"/>
              <a:gd name="connsiteY35" fmla="*/ 676072 h 734438"/>
              <a:gd name="connsiteX36" fmla="*/ 3103123 w 4396902"/>
              <a:gd name="connsiteY36" fmla="*/ 671209 h 734438"/>
              <a:gd name="connsiteX37" fmla="*/ 3132306 w 4396902"/>
              <a:gd name="connsiteY37" fmla="*/ 661481 h 734438"/>
              <a:gd name="connsiteX38" fmla="*/ 3180944 w 4396902"/>
              <a:gd name="connsiteY38" fmla="*/ 651753 h 734438"/>
              <a:gd name="connsiteX39" fmla="*/ 3224719 w 4396902"/>
              <a:gd name="connsiteY39" fmla="*/ 637162 h 734438"/>
              <a:gd name="connsiteX40" fmla="*/ 3239310 w 4396902"/>
              <a:gd name="connsiteY40" fmla="*/ 632298 h 734438"/>
              <a:gd name="connsiteX41" fmla="*/ 3258766 w 4396902"/>
              <a:gd name="connsiteY41" fmla="*/ 627434 h 734438"/>
              <a:gd name="connsiteX42" fmla="*/ 3273357 w 4396902"/>
              <a:gd name="connsiteY42" fmla="*/ 622570 h 734438"/>
              <a:gd name="connsiteX43" fmla="*/ 3297676 w 4396902"/>
              <a:gd name="connsiteY43" fmla="*/ 617706 h 734438"/>
              <a:gd name="connsiteX44" fmla="*/ 3326859 w 4396902"/>
              <a:gd name="connsiteY44" fmla="*/ 607979 h 734438"/>
              <a:gd name="connsiteX45" fmla="*/ 3356042 w 4396902"/>
              <a:gd name="connsiteY45" fmla="*/ 598251 h 734438"/>
              <a:gd name="connsiteX46" fmla="*/ 3370634 w 4396902"/>
              <a:gd name="connsiteY46" fmla="*/ 593387 h 734438"/>
              <a:gd name="connsiteX47" fmla="*/ 3409544 w 4396902"/>
              <a:gd name="connsiteY47" fmla="*/ 583660 h 734438"/>
              <a:gd name="connsiteX48" fmla="*/ 3458183 w 4396902"/>
              <a:gd name="connsiteY48" fmla="*/ 573932 h 734438"/>
              <a:gd name="connsiteX49" fmla="*/ 3501957 w 4396902"/>
              <a:gd name="connsiteY49" fmla="*/ 559340 h 734438"/>
              <a:gd name="connsiteX50" fmla="*/ 3516549 w 4396902"/>
              <a:gd name="connsiteY50" fmla="*/ 554477 h 734438"/>
              <a:gd name="connsiteX51" fmla="*/ 3560323 w 4396902"/>
              <a:gd name="connsiteY51" fmla="*/ 535021 h 734438"/>
              <a:gd name="connsiteX52" fmla="*/ 3574914 w 4396902"/>
              <a:gd name="connsiteY52" fmla="*/ 530157 h 734438"/>
              <a:gd name="connsiteX53" fmla="*/ 3589506 w 4396902"/>
              <a:gd name="connsiteY53" fmla="*/ 525294 h 734438"/>
              <a:gd name="connsiteX54" fmla="*/ 3604097 w 4396902"/>
              <a:gd name="connsiteY54" fmla="*/ 515566 h 734438"/>
              <a:gd name="connsiteX55" fmla="*/ 3633280 w 4396902"/>
              <a:gd name="connsiteY55" fmla="*/ 505838 h 734438"/>
              <a:gd name="connsiteX56" fmla="*/ 3662463 w 4396902"/>
              <a:gd name="connsiteY56" fmla="*/ 491247 h 734438"/>
              <a:gd name="connsiteX57" fmla="*/ 3691646 w 4396902"/>
              <a:gd name="connsiteY57" fmla="*/ 476655 h 734438"/>
              <a:gd name="connsiteX58" fmla="*/ 3740285 w 4396902"/>
              <a:gd name="connsiteY58" fmla="*/ 462064 h 734438"/>
              <a:gd name="connsiteX59" fmla="*/ 3754876 w 4396902"/>
              <a:gd name="connsiteY59" fmla="*/ 457200 h 734438"/>
              <a:gd name="connsiteX60" fmla="*/ 3769468 w 4396902"/>
              <a:gd name="connsiteY60" fmla="*/ 452336 h 734438"/>
              <a:gd name="connsiteX61" fmla="*/ 3784059 w 4396902"/>
              <a:gd name="connsiteY61" fmla="*/ 442609 h 734438"/>
              <a:gd name="connsiteX62" fmla="*/ 3813242 w 4396902"/>
              <a:gd name="connsiteY62" fmla="*/ 432881 h 734438"/>
              <a:gd name="connsiteX63" fmla="*/ 3842425 w 4396902"/>
              <a:gd name="connsiteY63" fmla="*/ 413426 h 734438"/>
              <a:gd name="connsiteX64" fmla="*/ 3857017 w 4396902"/>
              <a:gd name="connsiteY64" fmla="*/ 403698 h 734438"/>
              <a:gd name="connsiteX65" fmla="*/ 3871608 w 4396902"/>
              <a:gd name="connsiteY65" fmla="*/ 398834 h 734438"/>
              <a:gd name="connsiteX66" fmla="*/ 3900791 w 4396902"/>
              <a:gd name="connsiteY66" fmla="*/ 384243 h 734438"/>
              <a:gd name="connsiteX67" fmla="*/ 3944566 w 4396902"/>
              <a:gd name="connsiteY67" fmla="*/ 355060 h 734438"/>
              <a:gd name="connsiteX68" fmla="*/ 3959157 w 4396902"/>
              <a:gd name="connsiteY68" fmla="*/ 345332 h 734438"/>
              <a:gd name="connsiteX69" fmla="*/ 3988340 w 4396902"/>
              <a:gd name="connsiteY69" fmla="*/ 335604 h 734438"/>
              <a:gd name="connsiteX70" fmla="*/ 4017523 w 4396902"/>
              <a:gd name="connsiteY70" fmla="*/ 321013 h 734438"/>
              <a:gd name="connsiteX71" fmla="*/ 4032114 w 4396902"/>
              <a:gd name="connsiteY71" fmla="*/ 306421 h 734438"/>
              <a:gd name="connsiteX72" fmla="*/ 4061297 w 4396902"/>
              <a:gd name="connsiteY72" fmla="*/ 286966 h 734438"/>
              <a:gd name="connsiteX73" fmla="*/ 4090480 w 4396902"/>
              <a:gd name="connsiteY73" fmla="*/ 267511 h 734438"/>
              <a:gd name="connsiteX74" fmla="*/ 4119663 w 4396902"/>
              <a:gd name="connsiteY74" fmla="*/ 248055 h 734438"/>
              <a:gd name="connsiteX75" fmla="*/ 4134255 w 4396902"/>
              <a:gd name="connsiteY75" fmla="*/ 238328 h 734438"/>
              <a:gd name="connsiteX76" fmla="*/ 4158574 w 4396902"/>
              <a:gd name="connsiteY76" fmla="*/ 218872 h 734438"/>
              <a:gd name="connsiteX77" fmla="*/ 4168302 w 4396902"/>
              <a:gd name="connsiteY77" fmla="*/ 204281 h 734438"/>
              <a:gd name="connsiteX78" fmla="*/ 4197485 w 4396902"/>
              <a:gd name="connsiteY78" fmla="*/ 189689 h 734438"/>
              <a:gd name="connsiteX79" fmla="*/ 4212076 w 4396902"/>
              <a:gd name="connsiteY79" fmla="*/ 175098 h 734438"/>
              <a:gd name="connsiteX80" fmla="*/ 4241259 w 4396902"/>
              <a:gd name="connsiteY80" fmla="*/ 155643 h 734438"/>
              <a:gd name="connsiteX81" fmla="*/ 4250987 w 4396902"/>
              <a:gd name="connsiteY81" fmla="*/ 141051 h 734438"/>
              <a:gd name="connsiteX82" fmla="*/ 4275306 w 4396902"/>
              <a:gd name="connsiteY82" fmla="*/ 97277 h 734438"/>
              <a:gd name="connsiteX83" fmla="*/ 4304489 w 4396902"/>
              <a:gd name="connsiteY83" fmla="*/ 82685 h 734438"/>
              <a:gd name="connsiteX84" fmla="*/ 4333672 w 4396902"/>
              <a:gd name="connsiteY84" fmla="*/ 63230 h 734438"/>
              <a:gd name="connsiteX85" fmla="*/ 4343400 w 4396902"/>
              <a:gd name="connsiteY85" fmla="*/ 48638 h 734438"/>
              <a:gd name="connsiteX86" fmla="*/ 4372583 w 4396902"/>
              <a:gd name="connsiteY86" fmla="*/ 29183 h 734438"/>
              <a:gd name="connsiteX87" fmla="*/ 4382310 w 4396902"/>
              <a:gd name="connsiteY87" fmla="*/ 14592 h 734438"/>
              <a:gd name="connsiteX88" fmla="*/ 4396902 w 4396902"/>
              <a:gd name="connsiteY88" fmla="*/ 0 h 73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396902" h="734438">
                <a:moveTo>
                  <a:pt x="0" y="554477"/>
                </a:moveTo>
                <a:cubicBezTo>
                  <a:pt x="11349" y="556098"/>
                  <a:pt x="22767" y="557289"/>
                  <a:pt x="34046" y="559340"/>
                </a:cubicBezTo>
                <a:cubicBezTo>
                  <a:pt x="40623" y="560536"/>
                  <a:pt x="46832" y="563759"/>
                  <a:pt x="53502" y="564204"/>
                </a:cubicBezTo>
                <a:cubicBezTo>
                  <a:pt x="95593" y="567010"/>
                  <a:pt x="137808" y="567447"/>
                  <a:pt x="179961" y="569068"/>
                </a:cubicBezTo>
                <a:cubicBezTo>
                  <a:pt x="184825" y="570689"/>
                  <a:pt x="189557" y="572779"/>
                  <a:pt x="194553" y="573932"/>
                </a:cubicBezTo>
                <a:cubicBezTo>
                  <a:pt x="210663" y="577650"/>
                  <a:pt x="227505" y="578433"/>
                  <a:pt x="243191" y="583660"/>
                </a:cubicBezTo>
                <a:cubicBezTo>
                  <a:pt x="248055" y="585281"/>
                  <a:pt x="252756" y="587518"/>
                  <a:pt x="257783" y="588523"/>
                </a:cubicBezTo>
                <a:cubicBezTo>
                  <a:pt x="269024" y="590771"/>
                  <a:pt x="280371" y="593023"/>
                  <a:pt x="291829" y="593387"/>
                </a:cubicBezTo>
                <a:cubicBezTo>
                  <a:pt x="382589" y="596268"/>
                  <a:pt x="473412" y="596630"/>
                  <a:pt x="564204" y="598251"/>
                </a:cubicBezTo>
                <a:cubicBezTo>
                  <a:pt x="569068" y="599872"/>
                  <a:pt x="573821" y="601872"/>
                  <a:pt x="578795" y="603115"/>
                </a:cubicBezTo>
                <a:cubicBezTo>
                  <a:pt x="609679" y="610836"/>
                  <a:pt x="631089" y="610640"/>
                  <a:pt x="666344" y="612843"/>
                </a:cubicBezTo>
                <a:lnTo>
                  <a:pt x="758757" y="617706"/>
                </a:lnTo>
                <a:cubicBezTo>
                  <a:pt x="819188" y="637850"/>
                  <a:pt x="757135" y="618697"/>
                  <a:pt x="914400" y="627434"/>
                </a:cubicBezTo>
                <a:cubicBezTo>
                  <a:pt x="925846" y="628070"/>
                  <a:pt x="937097" y="630677"/>
                  <a:pt x="948446" y="632298"/>
                </a:cubicBezTo>
                <a:cubicBezTo>
                  <a:pt x="1012388" y="653612"/>
                  <a:pt x="927709" y="626923"/>
                  <a:pt x="1108953" y="642026"/>
                </a:cubicBezTo>
                <a:cubicBezTo>
                  <a:pt x="1119171" y="642878"/>
                  <a:pt x="1128408" y="648511"/>
                  <a:pt x="1138136" y="651753"/>
                </a:cubicBezTo>
                <a:cubicBezTo>
                  <a:pt x="1159001" y="658708"/>
                  <a:pt x="1178051" y="665731"/>
                  <a:pt x="1201366" y="666345"/>
                </a:cubicBezTo>
                <a:lnTo>
                  <a:pt x="1386191" y="671209"/>
                </a:lnTo>
                <a:cubicBezTo>
                  <a:pt x="1392676" y="672830"/>
                  <a:pt x="1399219" y="674236"/>
                  <a:pt x="1405646" y="676072"/>
                </a:cubicBezTo>
                <a:cubicBezTo>
                  <a:pt x="1415448" y="678872"/>
                  <a:pt x="1429777" y="685139"/>
                  <a:pt x="1439693" y="685800"/>
                </a:cubicBezTo>
                <a:cubicBezTo>
                  <a:pt x="1481784" y="688606"/>
                  <a:pt x="1524000" y="689043"/>
                  <a:pt x="1566153" y="690664"/>
                </a:cubicBezTo>
                <a:cubicBezTo>
                  <a:pt x="1583804" y="693186"/>
                  <a:pt x="1628415" y="699921"/>
                  <a:pt x="1643974" y="700392"/>
                </a:cubicBezTo>
                <a:cubicBezTo>
                  <a:pt x="1736358" y="703191"/>
                  <a:pt x="1828799" y="703634"/>
                  <a:pt x="1921212" y="705255"/>
                </a:cubicBezTo>
                <a:cubicBezTo>
                  <a:pt x="1929483" y="707323"/>
                  <a:pt x="1957863" y="714746"/>
                  <a:pt x="1964987" y="714983"/>
                </a:cubicBezTo>
                <a:cubicBezTo>
                  <a:pt x="2054122" y="717954"/>
                  <a:pt x="2143327" y="718226"/>
                  <a:pt x="2232497" y="719847"/>
                </a:cubicBezTo>
                <a:cubicBezTo>
                  <a:pt x="2238982" y="721468"/>
                  <a:pt x="2245275" y="724400"/>
                  <a:pt x="2251953" y="724711"/>
                </a:cubicBezTo>
                <a:cubicBezTo>
                  <a:pt x="2460947" y="734432"/>
                  <a:pt x="2380487" y="709194"/>
                  <a:pt x="2456234" y="734438"/>
                </a:cubicBezTo>
                <a:lnTo>
                  <a:pt x="2655651" y="729575"/>
                </a:lnTo>
                <a:cubicBezTo>
                  <a:pt x="2667105" y="729098"/>
                  <a:pt x="2678389" y="726596"/>
                  <a:pt x="2689697" y="724711"/>
                </a:cubicBezTo>
                <a:cubicBezTo>
                  <a:pt x="2697852" y="723352"/>
                  <a:pt x="2705763" y="720319"/>
                  <a:pt x="2714017" y="719847"/>
                </a:cubicBezTo>
                <a:cubicBezTo>
                  <a:pt x="2762603" y="717071"/>
                  <a:pt x="2811294" y="716604"/>
                  <a:pt x="2859932" y="714983"/>
                </a:cubicBezTo>
                <a:cubicBezTo>
                  <a:pt x="2872902" y="713362"/>
                  <a:pt x="2886061" y="712858"/>
                  <a:pt x="2898842" y="710119"/>
                </a:cubicBezTo>
                <a:cubicBezTo>
                  <a:pt x="2932885" y="702824"/>
                  <a:pt x="2918299" y="701608"/>
                  <a:pt x="2942617" y="695528"/>
                </a:cubicBezTo>
                <a:cubicBezTo>
                  <a:pt x="2949102" y="693907"/>
                  <a:pt x="2955424" y="691364"/>
                  <a:pt x="2962072" y="690664"/>
                </a:cubicBezTo>
                <a:cubicBezTo>
                  <a:pt x="2986311" y="688112"/>
                  <a:pt x="3010710" y="687421"/>
                  <a:pt x="3035029" y="685800"/>
                </a:cubicBezTo>
                <a:cubicBezTo>
                  <a:pt x="3047528" y="681634"/>
                  <a:pt x="3055643" y="678514"/>
                  <a:pt x="3069076" y="676072"/>
                </a:cubicBezTo>
                <a:cubicBezTo>
                  <a:pt x="3080355" y="674021"/>
                  <a:pt x="3091774" y="672830"/>
                  <a:pt x="3103123" y="671209"/>
                </a:cubicBezTo>
                <a:cubicBezTo>
                  <a:pt x="3112851" y="667966"/>
                  <a:pt x="3122192" y="663167"/>
                  <a:pt x="3132306" y="661481"/>
                </a:cubicBezTo>
                <a:cubicBezTo>
                  <a:pt x="3152031" y="658193"/>
                  <a:pt x="3162802" y="657196"/>
                  <a:pt x="3180944" y="651753"/>
                </a:cubicBezTo>
                <a:cubicBezTo>
                  <a:pt x="3180962" y="651748"/>
                  <a:pt x="3217414" y="639597"/>
                  <a:pt x="3224719" y="637162"/>
                </a:cubicBezTo>
                <a:cubicBezTo>
                  <a:pt x="3229583" y="635541"/>
                  <a:pt x="3234336" y="633541"/>
                  <a:pt x="3239310" y="632298"/>
                </a:cubicBezTo>
                <a:cubicBezTo>
                  <a:pt x="3245795" y="630677"/>
                  <a:pt x="3252338" y="629271"/>
                  <a:pt x="3258766" y="627434"/>
                </a:cubicBezTo>
                <a:cubicBezTo>
                  <a:pt x="3263696" y="626026"/>
                  <a:pt x="3268383" y="623813"/>
                  <a:pt x="3273357" y="622570"/>
                </a:cubicBezTo>
                <a:cubicBezTo>
                  <a:pt x="3281377" y="620565"/>
                  <a:pt x="3289700" y="619881"/>
                  <a:pt x="3297676" y="617706"/>
                </a:cubicBezTo>
                <a:cubicBezTo>
                  <a:pt x="3307569" y="615008"/>
                  <a:pt x="3317131" y="611221"/>
                  <a:pt x="3326859" y="607979"/>
                </a:cubicBezTo>
                <a:lnTo>
                  <a:pt x="3356042" y="598251"/>
                </a:lnTo>
                <a:cubicBezTo>
                  <a:pt x="3360906" y="596630"/>
                  <a:pt x="3365660" y="594630"/>
                  <a:pt x="3370634" y="593387"/>
                </a:cubicBezTo>
                <a:cubicBezTo>
                  <a:pt x="3383604" y="590145"/>
                  <a:pt x="3396435" y="586282"/>
                  <a:pt x="3409544" y="583660"/>
                </a:cubicBezTo>
                <a:cubicBezTo>
                  <a:pt x="3425757" y="580417"/>
                  <a:pt x="3442497" y="579161"/>
                  <a:pt x="3458183" y="573932"/>
                </a:cubicBezTo>
                <a:lnTo>
                  <a:pt x="3501957" y="559340"/>
                </a:lnTo>
                <a:lnTo>
                  <a:pt x="3516549" y="554477"/>
                </a:lnTo>
                <a:cubicBezTo>
                  <a:pt x="3539672" y="539061"/>
                  <a:pt x="3525594" y="546598"/>
                  <a:pt x="3560323" y="535021"/>
                </a:cubicBezTo>
                <a:lnTo>
                  <a:pt x="3574914" y="530157"/>
                </a:lnTo>
                <a:lnTo>
                  <a:pt x="3589506" y="525294"/>
                </a:lnTo>
                <a:cubicBezTo>
                  <a:pt x="3594370" y="522051"/>
                  <a:pt x="3598755" y="517940"/>
                  <a:pt x="3604097" y="515566"/>
                </a:cubicBezTo>
                <a:cubicBezTo>
                  <a:pt x="3613467" y="511401"/>
                  <a:pt x="3624748" y="511525"/>
                  <a:pt x="3633280" y="505838"/>
                </a:cubicBezTo>
                <a:cubicBezTo>
                  <a:pt x="3675109" y="477955"/>
                  <a:pt x="3622180" y="511389"/>
                  <a:pt x="3662463" y="491247"/>
                </a:cubicBezTo>
                <a:cubicBezTo>
                  <a:pt x="3690878" y="477039"/>
                  <a:pt x="3663128" y="484802"/>
                  <a:pt x="3691646" y="476655"/>
                </a:cubicBezTo>
                <a:cubicBezTo>
                  <a:pt x="3743103" y="461954"/>
                  <a:pt x="3670933" y="485182"/>
                  <a:pt x="3740285" y="462064"/>
                </a:cubicBezTo>
                <a:lnTo>
                  <a:pt x="3754876" y="457200"/>
                </a:lnTo>
                <a:cubicBezTo>
                  <a:pt x="3759740" y="455579"/>
                  <a:pt x="3765202" y="455180"/>
                  <a:pt x="3769468" y="452336"/>
                </a:cubicBezTo>
                <a:cubicBezTo>
                  <a:pt x="3774332" y="449094"/>
                  <a:pt x="3778717" y="444983"/>
                  <a:pt x="3784059" y="442609"/>
                </a:cubicBezTo>
                <a:cubicBezTo>
                  <a:pt x="3793429" y="438445"/>
                  <a:pt x="3804710" y="438569"/>
                  <a:pt x="3813242" y="432881"/>
                </a:cubicBezTo>
                <a:lnTo>
                  <a:pt x="3842425" y="413426"/>
                </a:lnTo>
                <a:cubicBezTo>
                  <a:pt x="3847289" y="410183"/>
                  <a:pt x="3851471" y="405547"/>
                  <a:pt x="3857017" y="403698"/>
                </a:cubicBezTo>
                <a:cubicBezTo>
                  <a:pt x="3861881" y="402077"/>
                  <a:pt x="3867022" y="401127"/>
                  <a:pt x="3871608" y="398834"/>
                </a:cubicBezTo>
                <a:cubicBezTo>
                  <a:pt x="3909314" y="379980"/>
                  <a:pt x="3864124" y="396464"/>
                  <a:pt x="3900791" y="384243"/>
                </a:cubicBezTo>
                <a:lnTo>
                  <a:pt x="3944566" y="355060"/>
                </a:lnTo>
                <a:cubicBezTo>
                  <a:pt x="3949430" y="351818"/>
                  <a:pt x="3953611" y="347181"/>
                  <a:pt x="3959157" y="345332"/>
                </a:cubicBezTo>
                <a:cubicBezTo>
                  <a:pt x="3968885" y="342089"/>
                  <a:pt x="3979808" y="341291"/>
                  <a:pt x="3988340" y="335604"/>
                </a:cubicBezTo>
                <a:cubicBezTo>
                  <a:pt x="4007198" y="323033"/>
                  <a:pt x="3997386" y="327726"/>
                  <a:pt x="4017523" y="321013"/>
                </a:cubicBezTo>
                <a:cubicBezTo>
                  <a:pt x="4022387" y="316149"/>
                  <a:pt x="4026684" y="310644"/>
                  <a:pt x="4032114" y="306421"/>
                </a:cubicBezTo>
                <a:cubicBezTo>
                  <a:pt x="4041342" y="299243"/>
                  <a:pt x="4051569" y="293451"/>
                  <a:pt x="4061297" y="286966"/>
                </a:cubicBezTo>
                <a:lnTo>
                  <a:pt x="4090480" y="267511"/>
                </a:lnTo>
                <a:lnTo>
                  <a:pt x="4119663" y="248055"/>
                </a:lnTo>
                <a:lnTo>
                  <a:pt x="4134255" y="238328"/>
                </a:lnTo>
                <a:cubicBezTo>
                  <a:pt x="4162133" y="196511"/>
                  <a:pt x="4125014" y="245720"/>
                  <a:pt x="4158574" y="218872"/>
                </a:cubicBezTo>
                <a:cubicBezTo>
                  <a:pt x="4163139" y="215220"/>
                  <a:pt x="4164169" y="208414"/>
                  <a:pt x="4168302" y="204281"/>
                </a:cubicBezTo>
                <a:cubicBezTo>
                  <a:pt x="4177732" y="194851"/>
                  <a:pt x="4185616" y="193645"/>
                  <a:pt x="4197485" y="189689"/>
                </a:cubicBezTo>
                <a:cubicBezTo>
                  <a:pt x="4202349" y="184825"/>
                  <a:pt x="4206647" y="179321"/>
                  <a:pt x="4212076" y="175098"/>
                </a:cubicBezTo>
                <a:cubicBezTo>
                  <a:pt x="4221304" y="167920"/>
                  <a:pt x="4241259" y="155643"/>
                  <a:pt x="4241259" y="155643"/>
                </a:cubicBezTo>
                <a:cubicBezTo>
                  <a:pt x="4244502" y="150779"/>
                  <a:pt x="4248373" y="146280"/>
                  <a:pt x="4250987" y="141051"/>
                </a:cubicBezTo>
                <a:cubicBezTo>
                  <a:pt x="4259857" y="123312"/>
                  <a:pt x="4252303" y="112613"/>
                  <a:pt x="4275306" y="97277"/>
                </a:cubicBezTo>
                <a:cubicBezTo>
                  <a:pt x="4294163" y="84705"/>
                  <a:pt x="4284351" y="89398"/>
                  <a:pt x="4304489" y="82685"/>
                </a:cubicBezTo>
                <a:cubicBezTo>
                  <a:pt x="4314217" y="76200"/>
                  <a:pt x="4327187" y="72958"/>
                  <a:pt x="4333672" y="63230"/>
                </a:cubicBezTo>
                <a:cubicBezTo>
                  <a:pt x="4336915" y="58366"/>
                  <a:pt x="4339001" y="52487"/>
                  <a:pt x="4343400" y="48638"/>
                </a:cubicBezTo>
                <a:cubicBezTo>
                  <a:pt x="4352198" y="40939"/>
                  <a:pt x="4372583" y="29183"/>
                  <a:pt x="4372583" y="29183"/>
                </a:cubicBezTo>
                <a:cubicBezTo>
                  <a:pt x="4375825" y="24319"/>
                  <a:pt x="4378568" y="19083"/>
                  <a:pt x="4382310" y="14592"/>
                </a:cubicBezTo>
                <a:cubicBezTo>
                  <a:pt x="4386714" y="9308"/>
                  <a:pt x="4396902" y="0"/>
                  <a:pt x="4396902" y="0"/>
                </a:cubicBezTo>
              </a:path>
            </a:pathLst>
          </a:custGeom>
          <a:noFill/>
          <a:ln cap="rnd">
            <a:solidFill>
              <a:srgbClr val="E7F3FD"/>
            </a:solidFill>
          </a:ln>
          <a:effectLst>
            <a:glow rad="1041400">
              <a:srgbClr val="E7F3FD"/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0456" tIns="145228" rIns="290456" bIns="1452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56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59B7C7-1F4F-425F-919D-0FD732D1287F}"/>
              </a:ext>
            </a:extLst>
          </p:cNvPr>
          <p:cNvSpPr/>
          <p:nvPr/>
        </p:nvSpPr>
        <p:spPr>
          <a:xfrm>
            <a:off x="-8225573" y="2568136"/>
            <a:ext cx="8379554" cy="26531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A3604145-A692-4E1E-B579-0B1417CFF309}"/>
              </a:ext>
            </a:extLst>
          </p:cNvPr>
          <p:cNvSpPr/>
          <p:nvPr/>
        </p:nvSpPr>
        <p:spPr>
          <a:xfrm rot="11024352">
            <a:off x="5166634" y="15456851"/>
            <a:ext cx="4102033" cy="5234199"/>
          </a:xfrm>
          <a:prstGeom prst="arc">
            <a:avLst/>
          </a:prstGeom>
          <a:ln w="5715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FA8A925-1714-4D66-8CF9-7CB4298E287D}"/>
              </a:ext>
            </a:extLst>
          </p:cNvPr>
          <p:cNvSpPr/>
          <p:nvPr/>
        </p:nvSpPr>
        <p:spPr>
          <a:xfrm rot="211135">
            <a:off x="34650412" y="19423179"/>
            <a:ext cx="13510017" cy="3093195"/>
          </a:xfrm>
          <a:prstGeom prst="rect">
            <a:avLst/>
          </a:prstGeom>
          <a:solidFill>
            <a:srgbClr val="0C6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22AD52-8589-47E3-8944-3E1635BCAA66}"/>
              </a:ext>
            </a:extLst>
          </p:cNvPr>
          <p:cNvSpPr/>
          <p:nvPr/>
        </p:nvSpPr>
        <p:spPr>
          <a:xfrm>
            <a:off x="42610948" y="5350183"/>
            <a:ext cx="10461334" cy="26531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F9B7F9C-1619-48BF-84CE-1507E36C6CB4}"/>
              </a:ext>
            </a:extLst>
          </p:cNvPr>
          <p:cNvSpPr/>
          <p:nvPr/>
        </p:nvSpPr>
        <p:spPr>
          <a:xfrm>
            <a:off x="5368615" y="16261787"/>
            <a:ext cx="117122" cy="6699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FF51F763-FF9C-4ABD-B845-035466776FF8}"/>
              </a:ext>
            </a:extLst>
          </p:cNvPr>
          <p:cNvSpPr/>
          <p:nvPr/>
        </p:nvSpPr>
        <p:spPr>
          <a:xfrm rot="13445884" flipV="1">
            <a:off x="36819902" y="14383514"/>
            <a:ext cx="6968230" cy="4531667"/>
          </a:xfrm>
          <a:prstGeom prst="arc">
            <a:avLst>
              <a:gd name="adj1" fmla="val 15532293"/>
              <a:gd name="adj2" fmla="val 242728"/>
            </a:avLst>
          </a:prstGeom>
          <a:ln w="5715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56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5131F7A-7F47-4ADD-A56C-5AB0E110BCAF}"/>
              </a:ext>
            </a:extLst>
          </p:cNvPr>
          <p:cNvSpPr/>
          <p:nvPr/>
        </p:nvSpPr>
        <p:spPr>
          <a:xfrm>
            <a:off x="30252156" y="10492786"/>
            <a:ext cx="3829256" cy="999542"/>
          </a:xfrm>
          <a:custGeom>
            <a:avLst/>
            <a:gdLst>
              <a:gd name="connsiteX0" fmla="*/ 3990109 w 3990109"/>
              <a:gd name="connsiteY0" fmla="*/ 0 h 1483218"/>
              <a:gd name="connsiteX1" fmla="*/ 3740727 w 3990109"/>
              <a:gd name="connsiteY1" fmla="*/ 540327 h 1483218"/>
              <a:gd name="connsiteX2" fmla="*/ 2826327 w 3990109"/>
              <a:gd name="connsiteY2" fmla="*/ 581891 h 1483218"/>
              <a:gd name="connsiteX3" fmla="*/ 2286000 w 3990109"/>
              <a:gd name="connsiteY3" fmla="*/ 997527 h 1483218"/>
              <a:gd name="connsiteX4" fmla="*/ 1537855 w 3990109"/>
              <a:gd name="connsiteY4" fmla="*/ 1039091 h 1483218"/>
              <a:gd name="connsiteX5" fmla="*/ 997527 w 3990109"/>
              <a:gd name="connsiteY5" fmla="*/ 1454727 h 1483218"/>
              <a:gd name="connsiteX6" fmla="*/ 0 w 3990109"/>
              <a:gd name="connsiteY6" fmla="*/ 1413163 h 1483218"/>
              <a:gd name="connsiteX0" fmla="*/ 4135371 w 4135371"/>
              <a:gd name="connsiteY0" fmla="*/ 0 h 1492523"/>
              <a:gd name="connsiteX1" fmla="*/ 3740727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92523"/>
              <a:gd name="connsiteX1" fmla="*/ 3740727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212276 w 4212276"/>
              <a:gd name="connsiteY0" fmla="*/ 0 h 1408775"/>
              <a:gd name="connsiteX1" fmla="*/ 3740727 w 4212276"/>
              <a:gd name="connsiteY1" fmla="*/ 465884 h 1408775"/>
              <a:gd name="connsiteX2" fmla="*/ 2826327 w 4212276"/>
              <a:gd name="connsiteY2" fmla="*/ 507448 h 1408775"/>
              <a:gd name="connsiteX3" fmla="*/ 2286000 w 4212276"/>
              <a:gd name="connsiteY3" fmla="*/ 923084 h 1408775"/>
              <a:gd name="connsiteX4" fmla="*/ 1537855 w 4212276"/>
              <a:gd name="connsiteY4" fmla="*/ 964648 h 1408775"/>
              <a:gd name="connsiteX5" fmla="*/ 997527 w 4212276"/>
              <a:gd name="connsiteY5" fmla="*/ 1380284 h 1408775"/>
              <a:gd name="connsiteX6" fmla="*/ 0 w 4212276"/>
              <a:gd name="connsiteY6" fmla="*/ 1338720 h 1408775"/>
              <a:gd name="connsiteX0" fmla="*/ 4212276 w 4212276"/>
              <a:gd name="connsiteY0" fmla="*/ 0 h 1408775"/>
              <a:gd name="connsiteX1" fmla="*/ 3740727 w 4212276"/>
              <a:gd name="connsiteY1" fmla="*/ 465884 h 1408775"/>
              <a:gd name="connsiteX2" fmla="*/ 2826327 w 4212276"/>
              <a:gd name="connsiteY2" fmla="*/ 507448 h 1408775"/>
              <a:gd name="connsiteX3" fmla="*/ 2286000 w 4212276"/>
              <a:gd name="connsiteY3" fmla="*/ 923084 h 1408775"/>
              <a:gd name="connsiteX4" fmla="*/ 1537855 w 4212276"/>
              <a:gd name="connsiteY4" fmla="*/ 964648 h 1408775"/>
              <a:gd name="connsiteX5" fmla="*/ 997527 w 4212276"/>
              <a:gd name="connsiteY5" fmla="*/ 1380284 h 1408775"/>
              <a:gd name="connsiteX6" fmla="*/ 0 w 4212276"/>
              <a:gd name="connsiteY6" fmla="*/ 1338720 h 1408775"/>
              <a:gd name="connsiteX0" fmla="*/ 4212276 w 4212276"/>
              <a:gd name="connsiteY0" fmla="*/ 0 h 1408775"/>
              <a:gd name="connsiteX1" fmla="*/ 3740727 w 4212276"/>
              <a:gd name="connsiteY1" fmla="*/ 465884 h 1408775"/>
              <a:gd name="connsiteX2" fmla="*/ 2826327 w 4212276"/>
              <a:gd name="connsiteY2" fmla="*/ 507448 h 1408775"/>
              <a:gd name="connsiteX3" fmla="*/ 2286000 w 4212276"/>
              <a:gd name="connsiteY3" fmla="*/ 923084 h 1408775"/>
              <a:gd name="connsiteX4" fmla="*/ 1537855 w 4212276"/>
              <a:gd name="connsiteY4" fmla="*/ 964648 h 1408775"/>
              <a:gd name="connsiteX5" fmla="*/ 997527 w 4212276"/>
              <a:gd name="connsiteY5" fmla="*/ 1380284 h 1408775"/>
              <a:gd name="connsiteX6" fmla="*/ 0 w 4212276"/>
              <a:gd name="connsiteY6" fmla="*/ 1338720 h 1408775"/>
              <a:gd name="connsiteX0" fmla="*/ 4212276 w 4212276"/>
              <a:gd name="connsiteY0" fmla="*/ 0 h 1408775"/>
              <a:gd name="connsiteX1" fmla="*/ 3740727 w 4212276"/>
              <a:gd name="connsiteY1" fmla="*/ 465884 h 1408775"/>
              <a:gd name="connsiteX2" fmla="*/ 2826327 w 4212276"/>
              <a:gd name="connsiteY2" fmla="*/ 507448 h 1408775"/>
              <a:gd name="connsiteX3" fmla="*/ 2286000 w 4212276"/>
              <a:gd name="connsiteY3" fmla="*/ 923084 h 1408775"/>
              <a:gd name="connsiteX4" fmla="*/ 1537855 w 4212276"/>
              <a:gd name="connsiteY4" fmla="*/ 964648 h 1408775"/>
              <a:gd name="connsiteX5" fmla="*/ 997527 w 4212276"/>
              <a:gd name="connsiteY5" fmla="*/ 1380284 h 1408775"/>
              <a:gd name="connsiteX6" fmla="*/ 0 w 4212276"/>
              <a:gd name="connsiteY6" fmla="*/ 1338720 h 1408775"/>
              <a:gd name="connsiteX0" fmla="*/ 4212276 w 4212276"/>
              <a:gd name="connsiteY0" fmla="*/ 0 h 1408775"/>
              <a:gd name="connsiteX1" fmla="*/ 3740727 w 4212276"/>
              <a:gd name="connsiteY1" fmla="*/ 465884 h 1408775"/>
              <a:gd name="connsiteX2" fmla="*/ 2826327 w 4212276"/>
              <a:gd name="connsiteY2" fmla="*/ 507448 h 1408775"/>
              <a:gd name="connsiteX3" fmla="*/ 2286000 w 4212276"/>
              <a:gd name="connsiteY3" fmla="*/ 923084 h 1408775"/>
              <a:gd name="connsiteX4" fmla="*/ 1537855 w 4212276"/>
              <a:gd name="connsiteY4" fmla="*/ 964648 h 1408775"/>
              <a:gd name="connsiteX5" fmla="*/ 997527 w 4212276"/>
              <a:gd name="connsiteY5" fmla="*/ 1380284 h 1408775"/>
              <a:gd name="connsiteX6" fmla="*/ 0 w 4212276"/>
              <a:gd name="connsiteY6" fmla="*/ 1338720 h 1408775"/>
              <a:gd name="connsiteX0" fmla="*/ 4212276 w 4212276"/>
              <a:gd name="connsiteY0" fmla="*/ 0 h 1408775"/>
              <a:gd name="connsiteX1" fmla="*/ 3698003 w 4212276"/>
              <a:gd name="connsiteY1" fmla="*/ 372830 h 1408775"/>
              <a:gd name="connsiteX2" fmla="*/ 2826327 w 4212276"/>
              <a:gd name="connsiteY2" fmla="*/ 507448 h 1408775"/>
              <a:gd name="connsiteX3" fmla="*/ 2286000 w 4212276"/>
              <a:gd name="connsiteY3" fmla="*/ 923084 h 1408775"/>
              <a:gd name="connsiteX4" fmla="*/ 1537855 w 4212276"/>
              <a:gd name="connsiteY4" fmla="*/ 964648 h 1408775"/>
              <a:gd name="connsiteX5" fmla="*/ 997527 w 4212276"/>
              <a:gd name="connsiteY5" fmla="*/ 1380284 h 1408775"/>
              <a:gd name="connsiteX6" fmla="*/ 0 w 4212276"/>
              <a:gd name="connsiteY6" fmla="*/ 1338720 h 1408775"/>
              <a:gd name="connsiteX0" fmla="*/ 4212276 w 4212276"/>
              <a:gd name="connsiteY0" fmla="*/ 0 h 1352592"/>
              <a:gd name="connsiteX1" fmla="*/ 3698003 w 4212276"/>
              <a:gd name="connsiteY1" fmla="*/ 372830 h 1352592"/>
              <a:gd name="connsiteX2" fmla="*/ 2826327 w 4212276"/>
              <a:gd name="connsiteY2" fmla="*/ 507448 h 1352592"/>
              <a:gd name="connsiteX3" fmla="*/ 2286000 w 4212276"/>
              <a:gd name="connsiteY3" fmla="*/ 923084 h 1352592"/>
              <a:gd name="connsiteX4" fmla="*/ 1537855 w 4212276"/>
              <a:gd name="connsiteY4" fmla="*/ 964648 h 1352592"/>
              <a:gd name="connsiteX5" fmla="*/ 1023162 w 4212276"/>
              <a:gd name="connsiteY5" fmla="*/ 1222094 h 1352592"/>
              <a:gd name="connsiteX6" fmla="*/ 0 w 4212276"/>
              <a:gd name="connsiteY6" fmla="*/ 1338720 h 1352592"/>
              <a:gd name="connsiteX0" fmla="*/ 4212276 w 4212276"/>
              <a:gd name="connsiteY0" fmla="*/ 0 h 1351157"/>
              <a:gd name="connsiteX1" fmla="*/ 3698003 w 4212276"/>
              <a:gd name="connsiteY1" fmla="*/ 372830 h 1351157"/>
              <a:gd name="connsiteX2" fmla="*/ 2826327 w 4212276"/>
              <a:gd name="connsiteY2" fmla="*/ 507448 h 1351157"/>
              <a:gd name="connsiteX3" fmla="*/ 2286000 w 4212276"/>
              <a:gd name="connsiteY3" fmla="*/ 923084 h 1351157"/>
              <a:gd name="connsiteX4" fmla="*/ 1537855 w 4212276"/>
              <a:gd name="connsiteY4" fmla="*/ 964648 h 1351157"/>
              <a:gd name="connsiteX5" fmla="*/ 1023162 w 4212276"/>
              <a:gd name="connsiteY5" fmla="*/ 1222094 h 1351157"/>
              <a:gd name="connsiteX6" fmla="*/ 0 w 4212276"/>
              <a:gd name="connsiteY6" fmla="*/ 1338720 h 1351157"/>
              <a:gd name="connsiteX0" fmla="*/ 3887572 w 3887572"/>
              <a:gd name="connsiteY0" fmla="*/ 0 h 1255225"/>
              <a:gd name="connsiteX1" fmla="*/ 3373299 w 3887572"/>
              <a:gd name="connsiteY1" fmla="*/ 372830 h 1255225"/>
              <a:gd name="connsiteX2" fmla="*/ 2501623 w 3887572"/>
              <a:gd name="connsiteY2" fmla="*/ 507448 h 1255225"/>
              <a:gd name="connsiteX3" fmla="*/ 1961296 w 3887572"/>
              <a:gd name="connsiteY3" fmla="*/ 923084 h 1255225"/>
              <a:gd name="connsiteX4" fmla="*/ 1213151 w 3887572"/>
              <a:gd name="connsiteY4" fmla="*/ 964648 h 1255225"/>
              <a:gd name="connsiteX5" fmla="*/ 698458 w 3887572"/>
              <a:gd name="connsiteY5" fmla="*/ 1222094 h 1255225"/>
              <a:gd name="connsiteX6" fmla="*/ 0 w 3887572"/>
              <a:gd name="connsiteY6" fmla="*/ 1217751 h 1255225"/>
              <a:gd name="connsiteX0" fmla="*/ 3708130 w 3708130"/>
              <a:gd name="connsiteY0" fmla="*/ 0 h 1250248"/>
              <a:gd name="connsiteX1" fmla="*/ 3193857 w 3708130"/>
              <a:gd name="connsiteY1" fmla="*/ 372830 h 1250248"/>
              <a:gd name="connsiteX2" fmla="*/ 2322181 w 3708130"/>
              <a:gd name="connsiteY2" fmla="*/ 507448 h 1250248"/>
              <a:gd name="connsiteX3" fmla="*/ 1781854 w 3708130"/>
              <a:gd name="connsiteY3" fmla="*/ 923084 h 1250248"/>
              <a:gd name="connsiteX4" fmla="*/ 1033709 w 3708130"/>
              <a:gd name="connsiteY4" fmla="*/ 964648 h 1250248"/>
              <a:gd name="connsiteX5" fmla="*/ 519016 w 3708130"/>
              <a:gd name="connsiteY5" fmla="*/ 1222094 h 1250248"/>
              <a:gd name="connsiteX6" fmla="*/ 0 w 3708130"/>
              <a:gd name="connsiteY6" fmla="*/ 1208445 h 1250248"/>
              <a:gd name="connsiteX0" fmla="*/ 3708130 w 3708130"/>
              <a:gd name="connsiteY0" fmla="*/ 0 h 1250877"/>
              <a:gd name="connsiteX1" fmla="*/ 3193857 w 3708130"/>
              <a:gd name="connsiteY1" fmla="*/ 372830 h 1250877"/>
              <a:gd name="connsiteX2" fmla="*/ 2322181 w 3708130"/>
              <a:gd name="connsiteY2" fmla="*/ 507448 h 1250877"/>
              <a:gd name="connsiteX3" fmla="*/ 1781854 w 3708130"/>
              <a:gd name="connsiteY3" fmla="*/ 923084 h 1250877"/>
              <a:gd name="connsiteX4" fmla="*/ 1161882 w 3708130"/>
              <a:gd name="connsiteY4" fmla="*/ 955342 h 1250877"/>
              <a:gd name="connsiteX5" fmla="*/ 519016 w 3708130"/>
              <a:gd name="connsiteY5" fmla="*/ 1222094 h 1250877"/>
              <a:gd name="connsiteX6" fmla="*/ 0 w 3708130"/>
              <a:gd name="connsiteY6" fmla="*/ 1208445 h 1250877"/>
              <a:gd name="connsiteX0" fmla="*/ 3708130 w 3708130"/>
              <a:gd name="connsiteY0" fmla="*/ 0 h 1247767"/>
              <a:gd name="connsiteX1" fmla="*/ 3193857 w 3708130"/>
              <a:gd name="connsiteY1" fmla="*/ 372830 h 1247767"/>
              <a:gd name="connsiteX2" fmla="*/ 2322181 w 3708130"/>
              <a:gd name="connsiteY2" fmla="*/ 507448 h 1247767"/>
              <a:gd name="connsiteX3" fmla="*/ 1781854 w 3708130"/>
              <a:gd name="connsiteY3" fmla="*/ 923084 h 1247767"/>
              <a:gd name="connsiteX4" fmla="*/ 1161882 w 3708130"/>
              <a:gd name="connsiteY4" fmla="*/ 1001869 h 1247767"/>
              <a:gd name="connsiteX5" fmla="*/ 519016 w 3708130"/>
              <a:gd name="connsiteY5" fmla="*/ 1222094 h 1247767"/>
              <a:gd name="connsiteX6" fmla="*/ 0 w 3708130"/>
              <a:gd name="connsiteY6" fmla="*/ 1208445 h 1247767"/>
              <a:gd name="connsiteX0" fmla="*/ 3708130 w 3708130"/>
              <a:gd name="connsiteY0" fmla="*/ 0 h 1247767"/>
              <a:gd name="connsiteX1" fmla="*/ 3193857 w 3708130"/>
              <a:gd name="connsiteY1" fmla="*/ 372830 h 1247767"/>
              <a:gd name="connsiteX2" fmla="*/ 2373449 w 3708130"/>
              <a:gd name="connsiteY2" fmla="*/ 572585 h 1247767"/>
              <a:gd name="connsiteX3" fmla="*/ 1781854 w 3708130"/>
              <a:gd name="connsiteY3" fmla="*/ 923084 h 1247767"/>
              <a:gd name="connsiteX4" fmla="*/ 1161882 w 3708130"/>
              <a:gd name="connsiteY4" fmla="*/ 1001869 h 1247767"/>
              <a:gd name="connsiteX5" fmla="*/ 519016 w 3708130"/>
              <a:gd name="connsiteY5" fmla="*/ 1222094 h 1247767"/>
              <a:gd name="connsiteX6" fmla="*/ 0 w 3708130"/>
              <a:gd name="connsiteY6" fmla="*/ 1208445 h 1247767"/>
              <a:gd name="connsiteX0" fmla="*/ 3708130 w 3708130"/>
              <a:gd name="connsiteY0" fmla="*/ 0 h 1247767"/>
              <a:gd name="connsiteX1" fmla="*/ 3193857 w 3708130"/>
              <a:gd name="connsiteY1" fmla="*/ 372830 h 1247767"/>
              <a:gd name="connsiteX2" fmla="*/ 2373449 w 3708130"/>
              <a:gd name="connsiteY2" fmla="*/ 572585 h 1247767"/>
              <a:gd name="connsiteX3" fmla="*/ 1850212 w 3708130"/>
              <a:gd name="connsiteY3" fmla="*/ 997527 h 1247767"/>
              <a:gd name="connsiteX4" fmla="*/ 1161882 w 3708130"/>
              <a:gd name="connsiteY4" fmla="*/ 1001869 h 1247767"/>
              <a:gd name="connsiteX5" fmla="*/ 519016 w 3708130"/>
              <a:gd name="connsiteY5" fmla="*/ 1222094 h 1247767"/>
              <a:gd name="connsiteX6" fmla="*/ 0 w 3708130"/>
              <a:gd name="connsiteY6" fmla="*/ 1208445 h 1247767"/>
              <a:gd name="connsiteX0" fmla="*/ 3708130 w 3708130"/>
              <a:gd name="connsiteY0" fmla="*/ 0 h 1247767"/>
              <a:gd name="connsiteX1" fmla="*/ 3193857 w 3708130"/>
              <a:gd name="connsiteY1" fmla="*/ 372830 h 1247767"/>
              <a:gd name="connsiteX2" fmla="*/ 2356360 w 3708130"/>
              <a:gd name="connsiteY2" fmla="*/ 535365 h 1247767"/>
              <a:gd name="connsiteX3" fmla="*/ 1850212 w 3708130"/>
              <a:gd name="connsiteY3" fmla="*/ 997527 h 1247767"/>
              <a:gd name="connsiteX4" fmla="*/ 1161882 w 3708130"/>
              <a:gd name="connsiteY4" fmla="*/ 1001869 h 1247767"/>
              <a:gd name="connsiteX5" fmla="*/ 519016 w 3708130"/>
              <a:gd name="connsiteY5" fmla="*/ 1222094 h 1247767"/>
              <a:gd name="connsiteX6" fmla="*/ 0 w 3708130"/>
              <a:gd name="connsiteY6" fmla="*/ 1208445 h 1247767"/>
              <a:gd name="connsiteX0" fmla="*/ 3708130 w 3708130"/>
              <a:gd name="connsiteY0" fmla="*/ 0 h 1247767"/>
              <a:gd name="connsiteX1" fmla="*/ 3193857 w 3708130"/>
              <a:gd name="connsiteY1" fmla="*/ 372830 h 1247767"/>
              <a:gd name="connsiteX2" fmla="*/ 2356360 w 3708130"/>
              <a:gd name="connsiteY2" fmla="*/ 535365 h 1247767"/>
              <a:gd name="connsiteX3" fmla="*/ 1858757 w 3708130"/>
              <a:gd name="connsiteY3" fmla="*/ 932390 h 1247767"/>
              <a:gd name="connsiteX4" fmla="*/ 1161882 w 3708130"/>
              <a:gd name="connsiteY4" fmla="*/ 1001869 h 1247767"/>
              <a:gd name="connsiteX5" fmla="*/ 519016 w 3708130"/>
              <a:gd name="connsiteY5" fmla="*/ 1222094 h 1247767"/>
              <a:gd name="connsiteX6" fmla="*/ 0 w 3708130"/>
              <a:gd name="connsiteY6" fmla="*/ 1208445 h 1247767"/>
              <a:gd name="connsiteX0" fmla="*/ 3614137 w 3614137"/>
              <a:gd name="connsiteY0" fmla="*/ 0 h 1173325"/>
              <a:gd name="connsiteX1" fmla="*/ 3193857 w 3614137"/>
              <a:gd name="connsiteY1" fmla="*/ 298388 h 1173325"/>
              <a:gd name="connsiteX2" fmla="*/ 2356360 w 3614137"/>
              <a:gd name="connsiteY2" fmla="*/ 460923 h 1173325"/>
              <a:gd name="connsiteX3" fmla="*/ 1858757 w 3614137"/>
              <a:gd name="connsiteY3" fmla="*/ 857948 h 1173325"/>
              <a:gd name="connsiteX4" fmla="*/ 1161882 w 3614137"/>
              <a:gd name="connsiteY4" fmla="*/ 927427 h 1173325"/>
              <a:gd name="connsiteX5" fmla="*/ 519016 w 3614137"/>
              <a:gd name="connsiteY5" fmla="*/ 1147652 h 1173325"/>
              <a:gd name="connsiteX6" fmla="*/ 0 w 3614137"/>
              <a:gd name="connsiteY6" fmla="*/ 1134003 h 1173325"/>
              <a:gd name="connsiteX0" fmla="*/ 3614137 w 3614137"/>
              <a:gd name="connsiteY0" fmla="*/ 0 h 1147777"/>
              <a:gd name="connsiteX1" fmla="*/ 3193857 w 3614137"/>
              <a:gd name="connsiteY1" fmla="*/ 298388 h 1147777"/>
              <a:gd name="connsiteX2" fmla="*/ 2356360 w 3614137"/>
              <a:gd name="connsiteY2" fmla="*/ 460923 h 1147777"/>
              <a:gd name="connsiteX3" fmla="*/ 1858757 w 3614137"/>
              <a:gd name="connsiteY3" fmla="*/ 857948 h 1147777"/>
              <a:gd name="connsiteX4" fmla="*/ 1161882 w 3614137"/>
              <a:gd name="connsiteY4" fmla="*/ 927427 h 1147777"/>
              <a:gd name="connsiteX5" fmla="*/ 519016 w 3614137"/>
              <a:gd name="connsiteY5" fmla="*/ 1147652 h 1147777"/>
              <a:gd name="connsiteX6" fmla="*/ 0 w 3614137"/>
              <a:gd name="connsiteY6" fmla="*/ 957201 h 1147777"/>
              <a:gd name="connsiteX0" fmla="*/ 3614137 w 3614137"/>
              <a:gd name="connsiteY0" fmla="*/ 0 h 1101308"/>
              <a:gd name="connsiteX1" fmla="*/ 3193857 w 3614137"/>
              <a:gd name="connsiteY1" fmla="*/ 298388 h 1101308"/>
              <a:gd name="connsiteX2" fmla="*/ 2356360 w 3614137"/>
              <a:gd name="connsiteY2" fmla="*/ 460923 h 1101308"/>
              <a:gd name="connsiteX3" fmla="*/ 1858757 w 3614137"/>
              <a:gd name="connsiteY3" fmla="*/ 857948 h 1101308"/>
              <a:gd name="connsiteX4" fmla="*/ 1161882 w 3614137"/>
              <a:gd name="connsiteY4" fmla="*/ 927427 h 1101308"/>
              <a:gd name="connsiteX5" fmla="*/ 595920 w 3614137"/>
              <a:gd name="connsiteY5" fmla="*/ 1101125 h 1101308"/>
              <a:gd name="connsiteX6" fmla="*/ 0 w 3614137"/>
              <a:gd name="connsiteY6" fmla="*/ 957201 h 1101308"/>
              <a:gd name="connsiteX0" fmla="*/ 3614137 w 3614137"/>
              <a:gd name="connsiteY0" fmla="*/ 0 h 1036494"/>
              <a:gd name="connsiteX1" fmla="*/ 3193857 w 3614137"/>
              <a:gd name="connsiteY1" fmla="*/ 298388 h 1036494"/>
              <a:gd name="connsiteX2" fmla="*/ 2356360 w 3614137"/>
              <a:gd name="connsiteY2" fmla="*/ 460923 h 1036494"/>
              <a:gd name="connsiteX3" fmla="*/ 1858757 w 3614137"/>
              <a:gd name="connsiteY3" fmla="*/ 857948 h 1036494"/>
              <a:gd name="connsiteX4" fmla="*/ 1161882 w 3614137"/>
              <a:gd name="connsiteY4" fmla="*/ 927427 h 1036494"/>
              <a:gd name="connsiteX5" fmla="*/ 604464 w 3614137"/>
              <a:gd name="connsiteY5" fmla="*/ 1035987 h 1036494"/>
              <a:gd name="connsiteX6" fmla="*/ 0 w 3614137"/>
              <a:gd name="connsiteY6" fmla="*/ 957201 h 1036494"/>
              <a:gd name="connsiteX0" fmla="*/ 3614137 w 3614137"/>
              <a:gd name="connsiteY0" fmla="*/ 0 h 1027352"/>
              <a:gd name="connsiteX1" fmla="*/ 3193857 w 3614137"/>
              <a:gd name="connsiteY1" fmla="*/ 298388 h 1027352"/>
              <a:gd name="connsiteX2" fmla="*/ 2356360 w 3614137"/>
              <a:gd name="connsiteY2" fmla="*/ 460923 h 1027352"/>
              <a:gd name="connsiteX3" fmla="*/ 1858757 w 3614137"/>
              <a:gd name="connsiteY3" fmla="*/ 857948 h 1027352"/>
              <a:gd name="connsiteX4" fmla="*/ 1161882 w 3614137"/>
              <a:gd name="connsiteY4" fmla="*/ 927427 h 1027352"/>
              <a:gd name="connsiteX5" fmla="*/ 647189 w 3614137"/>
              <a:gd name="connsiteY5" fmla="*/ 1026681 h 1027352"/>
              <a:gd name="connsiteX6" fmla="*/ 0 w 3614137"/>
              <a:gd name="connsiteY6" fmla="*/ 957201 h 10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137" h="1027352">
                <a:moveTo>
                  <a:pt x="3614137" y="0"/>
                </a:moveTo>
                <a:cubicBezTo>
                  <a:pt x="3552249" y="100701"/>
                  <a:pt x="3403487" y="221568"/>
                  <a:pt x="3193857" y="298388"/>
                </a:cubicBezTo>
                <a:cubicBezTo>
                  <a:pt x="2984228" y="375209"/>
                  <a:pt x="2578877" y="367663"/>
                  <a:pt x="2356360" y="460923"/>
                </a:cubicBezTo>
                <a:cubicBezTo>
                  <a:pt x="2133843" y="554183"/>
                  <a:pt x="2057837" y="780197"/>
                  <a:pt x="1858757" y="857948"/>
                </a:cubicBezTo>
                <a:cubicBezTo>
                  <a:pt x="1659677" y="935699"/>
                  <a:pt x="1363810" y="899305"/>
                  <a:pt x="1161882" y="927427"/>
                </a:cubicBezTo>
                <a:cubicBezTo>
                  <a:pt x="959954" y="955549"/>
                  <a:pt x="840836" y="1021719"/>
                  <a:pt x="647189" y="1026681"/>
                </a:cubicBezTo>
                <a:cubicBezTo>
                  <a:pt x="453542" y="1031643"/>
                  <a:pt x="370609" y="1009155"/>
                  <a:pt x="0" y="957201"/>
                </a:cubicBezTo>
              </a:path>
            </a:pathLst>
          </a:custGeom>
          <a:noFill/>
          <a:ln w="57150" cap="rnd">
            <a:solidFill>
              <a:srgbClr val="4472C4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ABCB506-2E83-4BEB-A82D-4A1747991332}"/>
              </a:ext>
            </a:extLst>
          </p:cNvPr>
          <p:cNvSpPr/>
          <p:nvPr/>
        </p:nvSpPr>
        <p:spPr>
          <a:xfrm>
            <a:off x="30922792" y="10006846"/>
            <a:ext cx="3048875" cy="989694"/>
          </a:xfrm>
          <a:custGeom>
            <a:avLst/>
            <a:gdLst>
              <a:gd name="connsiteX0" fmla="*/ 3990109 w 3990109"/>
              <a:gd name="connsiteY0" fmla="*/ 0 h 1483218"/>
              <a:gd name="connsiteX1" fmla="*/ 3740727 w 3990109"/>
              <a:gd name="connsiteY1" fmla="*/ 540327 h 1483218"/>
              <a:gd name="connsiteX2" fmla="*/ 2826327 w 3990109"/>
              <a:gd name="connsiteY2" fmla="*/ 581891 h 1483218"/>
              <a:gd name="connsiteX3" fmla="*/ 2286000 w 3990109"/>
              <a:gd name="connsiteY3" fmla="*/ 997527 h 1483218"/>
              <a:gd name="connsiteX4" fmla="*/ 1537855 w 3990109"/>
              <a:gd name="connsiteY4" fmla="*/ 1039091 h 1483218"/>
              <a:gd name="connsiteX5" fmla="*/ 997527 w 3990109"/>
              <a:gd name="connsiteY5" fmla="*/ 1454727 h 1483218"/>
              <a:gd name="connsiteX6" fmla="*/ 0 w 3990109"/>
              <a:gd name="connsiteY6" fmla="*/ 1413163 h 1483218"/>
              <a:gd name="connsiteX0" fmla="*/ 4135371 w 4135371"/>
              <a:gd name="connsiteY0" fmla="*/ 0 h 1492523"/>
              <a:gd name="connsiteX1" fmla="*/ 3740727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92523"/>
              <a:gd name="connsiteX1" fmla="*/ 3740727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92523"/>
              <a:gd name="connsiteX1" fmla="*/ 3510015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92523"/>
              <a:gd name="connsiteX1" fmla="*/ 3510015 w 4135371"/>
              <a:gd name="connsiteY1" fmla="*/ 549632 h 1492523"/>
              <a:gd name="connsiteX2" fmla="*/ 2826327 w 4135371"/>
              <a:gd name="connsiteY2" fmla="*/ 591196 h 1492523"/>
              <a:gd name="connsiteX3" fmla="*/ 2192007 w 4135371"/>
              <a:gd name="connsiteY3" fmla="*/ 997527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84945"/>
              <a:gd name="connsiteX1" fmla="*/ 3510015 w 4135371"/>
              <a:gd name="connsiteY1" fmla="*/ 549632 h 1484945"/>
              <a:gd name="connsiteX2" fmla="*/ 2826327 w 4135371"/>
              <a:gd name="connsiteY2" fmla="*/ 591196 h 1484945"/>
              <a:gd name="connsiteX3" fmla="*/ 2192007 w 4135371"/>
              <a:gd name="connsiteY3" fmla="*/ 997527 h 1484945"/>
              <a:gd name="connsiteX4" fmla="*/ 1435317 w 4135371"/>
              <a:gd name="connsiteY4" fmla="*/ 1150754 h 1484945"/>
              <a:gd name="connsiteX5" fmla="*/ 997527 w 4135371"/>
              <a:gd name="connsiteY5" fmla="*/ 1464032 h 1484945"/>
              <a:gd name="connsiteX6" fmla="*/ 0 w 4135371"/>
              <a:gd name="connsiteY6" fmla="*/ 1422468 h 1484945"/>
              <a:gd name="connsiteX0" fmla="*/ 4135371 w 4135371"/>
              <a:gd name="connsiteY0" fmla="*/ 0 h 1540631"/>
              <a:gd name="connsiteX1" fmla="*/ 3510015 w 4135371"/>
              <a:gd name="connsiteY1" fmla="*/ 549632 h 1540631"/>
              <a:gd name="connsiteX2" fmla="*/ 2826327 w 4135371"/>
              <a:gd name="connsiteY2" fmla="*/ 591196 h 1540631"/>
              <a:gd name="connsiteX3" fmla="*/ 2192007 w 4135371"/>
              <a:gd name="connsiteY3" fmla="*/ 997527 h 1540631"/>
              <a:gd name="connsiteX4" fmla="*/ 1435317 w 4135371"/>
              <a:gd name="connsiteY4" fmla="*/ 1150754 h 1540631"/>
              <a:gd name="connsiteX5" fmla="*/ 869354 w 4135371"/>
              <a:gd name="connsiteY5" fmla="*/ 1529170 h 1540631"/>
              <a:gd name="connsiteX6" fmla="*/ 0 w 4135371"/>
              <a:gd name="connsiteY6" fmla="*/ 1422468 h 1540631"/>
              <a:gd name="connsiteX0" fmla="*/ 3827756 w 3827756"/>
              <a:gd name="connsiteY0" fmla="*/ 0 h 1214944"/>
              <a:gd name="connsiteX1" fmla="*/ 3510015 w 3827756"/>
              <a:gd name="connsiteY1" fmla="*/ 223945 h 1214944"/>
              <a:gd name="connsiteX2" fmla="*/ 2826327 w 3827756"/>
              <a:gd name="connsiteY2" fmla="*/ 265509 h 1214944"/>
              <a:gd name="connsiteX3" fmla="*/ 2192007 w 3827756"/>
              <a:gd name="connsiteY3" fmla="*/ 671840 h 1214944"/>
              <a:gd name="connsiteX4" fmla="*/ 1435317 w 3827756"/>
              <a:gd name="connsiteY4" fmla="*/ 825067 h 1214944"/>
              <a:gd name="connsiteX5" fmla="*/ 869354 w 3827756"/>
              <a:gd name="connsiteY5" fmla="*/ 1203483 h 1214944"/>
              <a:gd name="connsiteX6" fmla="*/ 0 w 3827756"/>
              <a:gd name="connsiteY6" fmla="*/ 1096781 h 1214944"/>
              <a:gd name="connsiteX0" fmla="*/ 3827756 w 3827756"/>
              <a:gd name="connsiteY0" fmla="*/ 0 h 1214944"/>
              <a:gd name="connsiteX1" fmla="*/ 3510015 w 3827756"/>
              <a:gd name="connsiteY1" fmla="*/ 223945 h 1214944"/>
              <a:gd name="connsiteX2" fmla="*/ 2826327 w 3827756"/>
              <a:gd name="connsiteY2" fmla="*/ 265509 h 1214944"/>
              <a:gd name="connsiteX3" fmla="*/ 2192007 w 3827756"/>
              <a:gd name="connsiteY3" fmla="*/ 671840 h 1214944"/>
              <a:gd name="connsiteX4" fmla="*/ 1435317 w 3827756"/>
              <a:gd name="connsiteY4" fmla="*/ 825067 h 1214944"/>
              <a:gd name="connsiteX5" fmla="*/ 869354 w 3827756"/>
              <a:gd name="connsiteY5" fmla="*/ 1203483 h 1214944"/>
              <a:gd name="connsiteX6" fmla="*/ 0 w 3827756"/>
              <a:gd name="connsiteY6" fmla="*/ 1096781 h 1214944"/>
              <a:gd name="connsiteX0" fmla="*/ 3844846 w 3844846"/>
              <a:gd name="connsiteY0" fmla="*/ 0 h 1103280"/>
              <a:gd name="connsiteX1" fmla="*/ 3510015 w 3844846"/>
              <a:gd name="connsiteY1" fmla="*/ 112281 h 1103280"/>
              <a:gd name="connsiteX2" fmla="*/ 2826327 w 3844846"/>
              <a:gd name="connsiteY2" fmla="*/ 153845 h 1103280"/>
              <a:gd name="connsiteX3" fmla="*/ 2192007 w 3844846"/>
              <a:gd name="connsiteY3" fmla="*/ 560176 h 1103280"/>
              <a:gd name="connsiteX4" fmla="*/ 1435317 w 3844846"/>
              <a:gd name="connsiteY4" fmla="*/ 713403 h 1103280"/>
              <a:gd name="connsiteX5" fmla="*/ 869354 w 3844846"/>
              <a:gd name="connsiteY5" fmla="*/ 1091819 h 1103280"/>
              <a:gd name="connsiteX6" fmla="*/ 0 w 3844846"/>
              <a:gd name="connsiteY6" fmla="*/ 985117 h 1103280"/>
              <a:gd name="connsiteX0" fmla="*/ 3510015 w 3510015"/>
              <a:gd name="connsiteY0" fmla="*/ 0 h 990999"/>
              <a:gd name="connsiteX1" fmla="*/ 2826327 w 3510015"/>
              <a:gd name="connsiteY1" fmla="*/ 41564 h 990999"/>
              <a:gd name="connsiteX2" fmla="*/ 2192007 w 3510015"/>
              <a:gd name="connsiteY2" fmla="*/ 447895 h 990999"/>
              <a:gd name="connsiteX3" fmla="*/ 1435317 w 3510015"/>
              <a:gd name="connsiteY3" fmla="*/ 601122 h 990999"/>
              <a:gd name="connsiteX4" fmla="*/ 869354 w 3510015"/>
              <a:gd name="connsiteY4" fmla="*/ 979538 h 990999"/>
              <a:gd name="connsiteX5" fmla="*/ 0 w 3510015"/>
              <a:gd name="connsiteY5" fmla="*/ 872836 h 990999"/>
              <a:gd name="connsiteX0" fmla="*/ 3484381 w 3484381"/>
              <a:gd name="connsiteY0" fmla="*/ 0 h 1111969"/>
              <a:gd name="connsiteX1" fmla="*/ 2826327 w 3484381"/>
              <a:gd name="connsiteY1" fmla="*/ 162534 h 1111969"/>
              <a:gd name="connsiteX2" fmla="*/ 2192007 w 3484381"/>
              <a:gd name="connsiteY2" fmla="*/ 568865 h 1111969"/>
              <a:gd name="connsiteX3" fmla="*/ 1435317 w 3484381"/>
              <a:gd name="connsiteY3" fmla="*/ 722092 h 1111969"/>
              <a:gd name="connsiteX4" fmla="*/ 869354 w 3484381"/>
              <a:gd name="connsiteY4" fmla="*/ 1100508 h 1111969"/>
              <a:gd name="connsiteX5" fmla="*/ 0 w 3484381"/>
              <a:gd name="connsiteY5" fmla="*/ 993806 h 1111969"/>
              <a:gd name="connsiteX0" fmla="*/ 2826327 w 2826327"/>
              <a:gd name="connsiteY0" fmla="*/ 0 h 949435"/>
              <a:gd name="connsiteX1" fmla="*/ 2192007 w 2826327"/>
              <a:gd name="connsiteY1" fmla="*/ 406331 h 949435"/>
              <a:gd name="connsiteX2" fmla="*/ 1435317 w 2826327"/>
              <a:gd name="connsiteY2" fmla="*/ 559558 h 949435"/>
              <a:gd name="connsiteX3" fmla="*/ 869354 w 2826327"/>
              <a:gd name="connsiteY3" fmla="*/ 937974 h 949435"/>
              <a:gd name="connsiteX4" fmla="*/ 0 w 2826327"/>
              <a:gd name="connsiteY4" fmla="*/ 831272 h 949435"/>
              <a:gd name="connsiteX0" fmla="*/ 2834872 w 2834872"/>
              <a:gd name="connsiteY0" fmla="*/ 0 h 977352"/>
              <a:gd name="connsiteX1" fmla="*/ 2192007 w 2834872"/>
              <a:gd name="connsiteY1" fmla="*/ 434248 h 977352"/>
              <a:gd name="connsiteX2" fmla="*/ 1435317 w 2834872"/>
              <a:gd name="connsiteY2" fmla="*/ 587475 h 977352"/>
              <a:gd name="connsiteX3" fmla="*/ 869354 w 2834872"/>
              <a:gd name="connsiteY3" fmla="*/ 965891 h 977352"/>
              <a:gd name="connsiteX4" fmla="*/ 0 w 2834872"/>
              <a:gd name="connsiteY4" fmla="*/ 859189 h 977352"/>
              <a:gd name="connsiteX0" fmla="*/ 2834872 w 2834872"/>
              <a:gd name="connsiteY0" fmla="*/ 0 h 977352"/>
              <a:gd name="connsiteX1" fmla="*/ 2192007 w 2834872"/>
              <a:gd name="connsiteY1" fmla="*/ 434248 h 977352"/>
              <a:gd name="connsiteX2" fmla="*/ 1435317 w 2834872"/>
              <a:gd name="connsiteY2" fmla="*/ 587475 h 977352"/>
              <a:gd name="connsiteX3" fmla="*/ 869354 w 2834872"/>
              <a:gd name="connsiteY3" fmla="*/ 965891 h 977352"/>
              <a:gd name="connsiteX4" fmla="*/ 0 w 2834872"/>
              <a:gd name="connsiteY4" fmla="*/ 859189 h 977352"/>
              <a:gd name="connsiteX0" fmla="*/ 2834872 w 2834872"/>
              <a:gd name="connsiteY0" fmla="*/ 0 h 977352"/>
              <a:gd name="connsiteX1" fmla="*/ 2192007 w 2834872"/>
              <a:gd name="connsiteY1" fmla="*/ 434248 h 977352"/>
              <a:gd name="connsiteX2" fmla="*/ 1435317 w 2834872"/>
              <a:gd name="connsiteY2" fmla="*/ 587475 h 977352"/>
              <a:gd name="connsiteX3" fmla="*/ 869354 w 2834872"/>
              <a:gd name="connsiteY3" fmla="*/ 965891 h 977352"/>
              <a:gd name="connsiteX4" fmla="*/ 0 w 2834872"/>
              <a:gd name="connsiteY4" fmla="*/ 859189 h 977352"/>
              <a:gd name="connsiteX0" fmla="*/ 2877596 w 2877596"/>
              <a:gd name="connsiteY0" fmla="*/ 0 h 1017231"/>
              <a:gd name="connsiteX1" fmla="*/ 2234731 w 2877596"/>
              <a:gd name="connsiteY1" fmla="*/ 434248 h 1017231"/>
              <a:gd name="connsiteX2" fmla="*/ 1478041 w 2877596"/>
              <a:gd name="connsiteY2" fmla="*/ 587475 h 1017231"/>
              <a:gd name="connsiteX3" fmla="*/ 912078 w 2877596"/>
              <a:gd name="connsiteY3" fmla="*/ 965891 h 1017231"/>
              <a:gd name="connsiteX4" fmla="*/ 0 w 2877596"/>
              <a:gd name="connsiteY4" fmla="*/ 980159 h 101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596" h="1017231">
                <a:moveTo>
                  <a:pt x="2877596" y="0"/>
                </a:moveTo>
                <a:cubicBezTo>
                  <a:pt x="2653654" y="271613"/>
                  <a:pt x="2467990" y="336335"/>
                  <a:pt x="2234731" y="434248"/>
                </a:cubicBezTo>
                <a:cubicBezTo>
                  <a:pt x="2001472" y="532161"/>
                  <a:pt x="1698483" y="498868"/>
                  <a:pt x="1478041" y="587475"/>
                </a:cubicBezTo>
                <a:cubicBezTo>
                  <a:pt x="1257599" y="676082"/>
                  <a:pt x="1158418" y="900444"/>
                  <a:pt x="912078" y="965891"/>
                </a:cubicBezTo>
                <a:cubicBezTo>
                  <a:pt x="665738" y="1031338"/>
                  <a:pt x="370609" y="1032113"/>
                  <a:pt x="0" y="980159"/>
                </a:cubicBezTo>
              </a:path>
            </a:pathLst>
          </a:custGeom>
          <a:noFill/>
          <a:ln w="57150" cap="rnd">
            <a:solidFill>
              <a:srgbClr val="4472C4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6AF1F5A-9234-4970-80A0-981A233FACAC}"/>
              </a:ext>
            </a:extLst>
          </p:cNvPr>
          <p:cNvSpPr/>
          <p:nvPr/>
        </p:nvSpPr>
        <p:spPr>
          <a:xfrm>
            <a:off x="31379311" y="9862060"/>
            <a:ext cx="2172875" cy="612797"/>
          </a:xfrm>
          <a:custGeom>
            <a:avLst/>
            <a:gdLst>
              <a:gd name="connsiteX0" fmla="*/ 3990109 w 3990109"/>
              <a:gd name="connsiteY0" fmla="*/ 0 h 1483218"/>
              <a:gd name="connsiteX1" fmla="*/ 3740727 w 3990109"/>
              <a:gd name="connsiteY1" fmla="*/ 540327 h 1483218"/>
              <a:gd name="connsiteX2" fmla="*/ 2826327 w 3990109"/>
              <a:gd name="connsiteY2" fmla="*/ 581891 h 1483218"/>
              <a:gd name="connsiteX3" fmla="*/ 2286000 w 3990109"/>
              <a:gd name="connsiteY3" fmla="*/ 997527 h 1483218"/>
              <a:gd name="connsiteX4" fmla="*/ 1537855 w 3990109"/>
              <a:gd name="connsiteY4" fmla="*/ 1039091 h 1483218"/>
              <a:gd name="connsiteX5" fmla="*/ 997527 w 3990109"/>
              <a:gd name="connsiteY5" fmla="*/ 1454727 h 1483218"/>
              <a:gd name="connsiteX6" fmla="*/ 0 w 3990109"/>
              <a:gd name="connsiteY6" fmla="*/ 1413163 h 1483218"/>
              <a:gd name="connsiteX0" fmla="*/ 4135371 w 4135371"/>
              <a:gd name="connsiteY0" fmla="*/ 0 h 1492523"/>
              <a:gd name="connsiteX1" fmla="*/ 3740727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92523"/>
              <a:gd name="connsiteX1" fmla="*/ 3740727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92523"/>
              <a:gd name="connsiteX1" fmla="*/ 3510015 w 4135371"/>
              <a:gd name="connsiteY1" fmla="*/ 549632 h 1492523"/>
              <a:gd name="connsiteX2" fmla="*/ 2826327 w 4135371"/>
              <a:gd name="connsiteY2" fmla="*/ 591196 h 1492523"/>
              <a:gd name="connsiteX3" fmla="*/ 2286000 w 4135371"/>
              <a:gd name="connsiteY3" fmla="*/ 1006832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92523"/>
              <a:gd name="connsiteX1" fmla="*/ 3510015 w 4135371"/>
              <a:gd name="connsiteY1" fmla="*/ 549632 h 1492523"/>
              <a:gd name="connsiteX2" fmla="*/ 2826327 w 4135371"/>
              <a:gd name="connsiteY2" fmla="*/ 591196 h 1492523"/>
              <a:gd name="connsiteX3" fmla="*/ 2192007 w 4135371"/>
              <a:gd name="connsiteY3" fmla="*/ 997527 h 1492523"/>
              <a:gd name="connsiteX4" fmla="*/ 1537855 w 4135371"/>
              <a:gd name="connsiteY4" fmla="*/ 1048396 h 1492523"/>
              <a:gd name="connsiteX5" fmla="*/ 997527 w 4135371"/>
              <a:gd name="connsiteY5" fmla="*/ 1464032 h 1492523"/>
              <a:gd name="connsiteX6" fmla="*/ 0 w 4135371"/>
              <a:gd name="connsiteY6" fmla="*/ 1422468 h 1492523"/>
              <a:gd name="connsiteX0" fmla="*/ 4135371 w 4135371"/>
              <a:gd name="connsiteY0" fmla="*/ 0 h 1484945"/>
              <a:gd name="connsiteX1" fmla="*/ 3510015 w 4135371"/>
              <a:gd name="connsiteY1" fmla="*/ 549632 h 1484945"/>
              <a:gd name="connsiteX2" fmla="*/ 2826327 w 4135371"/>
              <a:gd name="connsiteY2" fmla="*/ 591196 h 1484945"/>
              <a:gd name="connsiteX3" fmla="*/ 2192007 w 4135371"/>
              <a:gd name="connsiteY3" fmla="*/ 997527 h 1484945"/>
              <a:gd name="connsiteX4" fmla="*/ 1435317 w 4135371"/>
              <a:gd name="connsiteY4" fmla="*/ 1150754 h 1484945"/>
              <a:gd name="connsiteX5" fmla="*/ 997527 w 4135371"/>
              <a:gd name="connsiteY5" fmla="*/ 1464032 h 1484945"/>
              <a:gd name="connsiteX6" fmla="*/ 0 w 4135371"/>
              <a:gd name="connsiteY6" fmla="*/ 1422468 h 1484945"/>
              <a:gd name="connsiteX0" fmla="*/ 4135371 w 4135371"/>
              <a:gd name="connsiteY0" fmla="*/ 0 h 1540631"/>
              <a:gd name="connsiteX1" fmla="*/ 3510015 w 4135371"/>
              <a:gd name="connsiteY1" fmla="*/ 549632 h 1540631"/>
              <a:gd name="connsiteX2" fmla="*/ 2826327 w 4135371"/>
              <a:gd name="connsiteY2" fmla="*/ 591196 h 1540631"/>
              <a:gd name="connsiteX3" fmla="*/ 2192007 w 4135371"/>
              <a:gd name="connsiteY3" fmla="*/ 997527 h 1540631"/>
              <a:gd name="connsiteX4" fmla="*/ 1435317 w 4135371"/>
              <a:gd name="connsiteY4" fmla="*/ 1150754 h 1540631"/>
              <a:gd name="connsiteX5" fmla="*/ 869354 w 4135371"/>
              <a:gd name="connsiteY5" fmla="*/ 1529170 h 1540631"/>
              <a:gd name="connsiteX6" fmla="*/ 0 w 4135371"/>
              <a:gd name="connsiteY6" fmla="*/ 1422468 h 1540631"/>
              <a:gd name="connsiteX0" fmla="*/ 3827756 w 3827756"/>
              <a:gd name="connsiteY0" fmla="*/ 0 h 1214944"/>
              <a:gd name="connsiteX1" fmla="*/ 3510015 w 3827756"/>
              <a:gd name="connsiteY1" fmla="*/ 223945 h 1214944"/>
              <a:gd name="connsiteX2" fmla="*/ 2826327 w 3827756"/>
              <a:gd name="connsiteY2" fmla="*/ 265509 h 1214944"/>
              <a:gd name="connsiteX3" fmla="*/ 2192007 w 3827756"/>
              <a:gd name="connsiteY3" fmla="*/ 671840 h 1214944"/>
              <a:gd name="connsiteX4" fmla="*/ 1435317 w 3827756"/>
              <a:gd name="connsiteY4" fmla="*/ 825067 h 1214944"/>
              <a:gd name="connsiteX5" fmla="*/ 869354 w 3827756"/>
              <a:gd name="connsiteY5" fmla="*/ 1203483 h 1214944"/>
              <a:gd name="connsiteX6" fmla="*/ 0 w 3827756"/>
              <a:gd name="connsiteY6" fmla="*/ 1096781 h 1214944"/>
              <a:gd name="connsiteX0" fmla="*/ 3827756 w 3827756"/>
              <a:gd name="connsiteY0" fmla="*/ 0 h 1214944"/>
              <a:gd name="connsiteX1" fmla="*/ 3510015 w 3827756"/>
              <a:gd name="connsiteY1" fmla="*/ 223945 h 1214944"/>
              <a:gd name="connsiteX2" fmla="*/ 2826327 w 3827756"/>
              <a:gd name="connsiteY2" fmla="*/ 265509 h 1214944"/>
              <a:gd name="connsiteX3" fmla="*/ 2192007 w 3827756"/>
              <a:gd name="connsiteY3" fmla="*/ 671840 h 1214944"/>
              <a:gd name="connsiteX4" fmla="*/ 1435317 w 3827756"/>
              <a:gd name="connsiteY4" fmla="*/ 825067 h 1214944"/>
              <a:gd name="connsiteX5" fmla="*/ 869354 w 3827756"/>
              <a:gd name="connsiteY5" fmla="*/ 1203483 h 1214944"/>
              <a:gd name="connsiteX6" fmla="*/ 0 w 3827756"/>
              <a:gd name="connsiteY6" fmla="*/ 1096781 h 1214944"/>
              <a:gd name="connsiteX0" fmla="*/ 3844846 w 3844846"/>
              <a:gd name="connsiteY0" fmla="*/ 0 h 1103280"/>
              <a:gd name="connsiteX1" fmla="*/ 3510015 w 3844846"/>
              <a:gd name="connsiteY1" fmla="*/ 112281 h 1103280"/>
              <a:gd name="connsiteX2" fmla="*/ 2826327 w 3844846"/>
              <a:gd name="connsiteY2" fmla="*/ 153845 h 1103280"/>
              <a:gd name="connsiteX3" fmla="*/ 2192007 w 3844846"/>
              <a:gd name="connsiteY3" fmla="*/ 560176 h 1103280"/>
              <a:gd name="connsiteX4" fmla="*/ 1435317 w 3844846"/>
              <a:gd name="connsiteY4" fmla="*/ 713403 h 1103280"/>
              <a:gd name="connsiteX5" fmla="*/ 869354 w 3844846"/>
              <a:gd name="connsiteY5" fmla="*/ 1091819 h 1103280"/>
              <a:gd name="connsiteX6" fmla="*/ 0 w 3844846"/>
              <a:gd name="connsiteY6" fmla="*/ 985117 h 1103280"/>
              <a:gd name="connsiteX0" fmla="*/ 3510015 w 3510015"/>
              <a:gd name="connsiteY0" fmla="*/ 0 h 990999"/>
              <a:gd name="connsiteX1" fmla="*/ 2826327 w 3510015"/>
              <a:gd name="connsiteY1" fmla="*/ 41564 h 990999"/>
              <a:gd name="connsiteX2" fmla="*/ 2192007 w 3510015"/>
              <a:gd name="connsiteY2" fmla="*/ 447895 h 990999"/>
              <a:gd name="connsiteX3" fmla="*/ 1435317 w 3510015"/>
              <a:gd name="connsiteY3" fmla="*/ 601122 h 990999"/>
              <a:gd name="connsiteX4" fmla="*/ 869354 w 3510015"/>
              <a:gd name="connsiteY4" fmla="*/ 979538 h 990999"/>
              <a:gd name="connsiteX5" fmla="*/ 0 w 3510015"/>
              <a:gd name="connsiteY5" fmla="*/ 872836 h 990999"/>
              <a:gd name="connsiteX0" fmla="*/ 3484381 w 3484381"/>
              <a:gd name="connsiteY0" fmla="*/ 0 h 1111969"/>
              <a:gd name="connsiteX1" fmla="*/ 2826327 w 3484381"/>
              <a:gd name="connsiteY1" fmla="*/ 162534 h 1111969"/>
              <a:gd name="connsiteX2" fmla="*/ 2192007 w 3484381"/>
              <a:gd name="connsiteY2" fmla="*/ 568865 h 1111969"/>
              <a:gd name="connsiteX3" fmla="*/ 1435317 w 3484381"/>
              <a:gd name="connsiteY3" fmla="*/ 722092 h 1111969"/>
              <a:gd name="connsiteX4" fmla="*/ 869354 w 3484381"/>
              <a:gd name="connsiteY4" fmla="*/ 1100508 h 1111969"/>
              <a:gd name="connsiteX5" fmla="*/ 0 w 3484381"/>
              <a:gd name="connsiteY5" fmla="*/ 993806 h 1111969"/>
              <a:gd name="connsiteX0" fmla="*/ 2826327 w 2826327"/>
              <a:gd name="connsiteY0" fmla="*/ 0 h 949435"/>
              <a:gd name="connsiteX1" fmla="*/ 2192007 w 2826327"/>
              <a:gd name="connsiteY1" fmla="*/ 406331 h 949435"/>
              <a:gd name="connsiteX2" fmla="*/ 1435317 w 2826327"/>
              <a:gd name="connsiteY2" fmla="*/ 559558 h 949435"/>
              <a:gd name="connsiteX3" fmla="*/ 869354 w 2826327"/>
              <a:gd name="connsiteY3" fmla="*/ 937974 h 949435"/>
              <a:gd name="connsiteX4" fmla="*/ 0 w 2826327"/>
              <a:gd name="connsiteY4" fmla="*/ 831272 h 949435"/>
              <a:gd name="connsiteX0" fmla="*/ 2834872 w 2834872"/>
              <a:gd name="connsiteY0" fmla="*/ 0 h 977352"/>
              <a:gd name="connsiteX1" fmla="*/ 2192007 w 2834872"/>
              <a:gd name="connsiteY1" fmla="*/ 434248 h 977352"/>
              <a:gd name="connsiteX2" fmla="*/ 1435317 w 2834872"/>
              <a:gd name="connsiteY2" fmla="*/ 587475 h 977352"/>
              <a:gd name="connsiteX3" fmla="*/ 869354 w 2834872"/>
              <a:gd name="connsiteY3" fmla="*/ 965891 h 977352"/>
              <a:gd name="connsiteX4" fmla="*/ 0 w 2834872"/>
              <a:gd name="connsiteY4" fmla="*/ 859189 h 977352"/>
              <a:gd name="connsiteX0" fmla="*/ 2834872 w 2834872"/>
              <a:gd name="connsiteY0" fmla="*/ 0 h 977352"/>
              <a:gd name="connsiteX1" fmla="*/ 2192007 w 2834872"/>
              <a:gd name="connsiteY1" fmla="*/ 434248 h 977352"/>
              <a:gd name="connsiteX2" fmla="*/ 1435317 w 2834872"/>
              <a:gd name="connsiteY2" fmla="*/ 587475 h 977352"/>
              <a:gd name="connsiteX3" fmla="*/ 869354 w 2834872"/>
              <a:gd name="connsiteY3" fmla="*/ 965891 h 977352"/>
              <a:gd name="connsiteX4" fmla="*/ 0 w 2834872"/>
              <a:gd name="connsiteY4" fmla="*/ 859189 h 977352"/>
              <a:gd name="connsiteX0" fmla="*/ 2834872 w 2834872"/>
              <a:gd name="connsiteY0" fmla="*/ 0 h 977352"/>
              <a:gd name="connsiteX1" fmla="*/ 2192007 w 2834872"/>
              <a:gd name="connsiteY1" fmla="*/ 434248 h 977352"/>
              <a:gd name="connsiteX2" fmla="*/ 1435317 w 2834872"/>
              <a:gd name="connsiteY2" fmla="*/ 587475 h 977352"/>
              <a:gd name="connsiteX3" fmla="*/ 869354 w 2834872"/>
              <a:gd name="connsiteY3" fmla="*/ 965891 h 977352"/>
              <a:gd name="connsiteX4" fmla="*/ 0 w 2834872"/>
              <a:gd name="connsiteY4" fmla="*/ 859189 h 977352"/>
              <a:gd name="connsiteX0" fmla="*/ 2877596 w 2877596"/>
              <a:gd name="connsiteY0" fmla="*/ 0 h 1017231"/>
              <a:gd name="connsiteX1" fmla="*/ 2234731 w 2877596"/>
              <a:gd name="connsiteY1" fmla="*/ 434248 h 1017231"/>
              <a:gd name="connsiteX2" fmla="*/ 1478041 w 2877596"/>
              <a:gd name="connsiteY2" fmla="*/ 587475 h 1017231"/>
              <a:gd name="connsiteX3" fmla="*/ 912078 w 2877596"/>
              <a:gd name="connsiteY3" fmla="*/ 965891 h 1017231"/>
              <a:gd name="connsiteX4" fmla="*/ 0 w 2877596"/>
              <a:gd name="connsiteY4" fmla="*/ 980159 h 1017231"/>
              <a:gd name="connsiteX0" fmla="*/ 2381994 w 2381994"/>
              <a:gd name="connsiteY0" fmla="*/ 0 h 1043055"/>
              <a:gd name="connsiteX1" fmla="*/ 1739129 w 2381994"/>
              <a:gd name="connsiteY1" fmla="*/ 434248 h 1043055"/>
              <a:gd name="connsiteX2" fmla="*/ 982439 w 2381994"/>
              <a:gd name="connsiteY2" fmla="*/ 587475 h 1043055"/>
              <a:gd name="connsiteX3" fmla="*/ 416476 w 2381994"/>
              <a:gd name="connsiteY3" fmla="*/ 965891 h 1043055"/>
              <a:gd name="connsiteX4" fmla="*/ 0 w 2381994"/>
              <a:gd name="connsiteY4" fmla="*/ 1017381 h 1043055"/>
              <a:gd name="connsiteX0" fmla="*/ 2381994 w 2381994"/>
              <a:gd name="connsiteY0" fmla="*/ 0 h 1026525"/>
              <a:gd name="connsiteX1" fmla="*/ 1739129 w 2381994"/>
              <a:gd name="connsiteY1" fmla="*/ 434248 h 1026525"/>
              <a:gd name="connsiteX2" fmla="*/ 982439 w 2381994"/>
              <a:gd name="connsiteY2" fmla="*/ 587475 h 1026525"/>
              <a:gd name="connsiteX3" fmla="*/ 416476 w 2381994"/>
              <a:gd name="connsiteY3" fmla="*/ 965891 h 1026525"/>
              <a:gd name="connsiteX4" fmla="*/ 0 w 2381994"/>
              <a:gd name="connsiteY4" fmla="*/ 1017381 h 1026525"/>
              <a:gd name="connsiteX0" fmla="*/ 2381994 w 2381994"/>
              <a:gd name="connsiteY0" fmla="*/ 0 h 1019947"/>
              <a:gd name="connsiteX1" fmla="*/ 1739129 w 2381994"/>
              <a:gd name="connsiteY1" fmla="*/ 434248 h 1019947"/>
              <a:gd name="connsiteX2" fmla="*/ 982439 w 2381994"/>
              <a:gd name="connsiteY2" fmla="*/ 587475 h 1019947"/>
              <a:gd name="connsiteX3" fmla="*/ 595918 w 2381994"/>
              <a:gd name="connsiteY3" fmla="*/ 910058 h 1019947"/>
              <a:gd name="connsiteX4" fmla="*/ 0 w 2381994"/>
              <a:gd name="connsiteY4" fmla="*/ 1017381 h 1019947"/>
              <a:gd name="connsiteX0" fmla="*/ 2381994 w 2381994"/>
              <a:gd name="connsiteY0" fmla="*/ 0 h 1017381"/>
              <a:gd name="connsiteX1" fmla="*/ 1739129 w 2381994"/>
              <a:gd name="connsiteY1" fmla="*/ 434248 h 1017381"/>
              <a:gd name="connsiteX2" fmla="*/ 982439 w 2381994"/>
              <a:gd name="connsiteY2" fmla="*/ 587475 h 1017381"/>
              <a:gd name="connsiteX3" fmla="*/ 595918 w 2381994"/>
              <a:gd name="connsiteY3" fmla="*/ 910058 h 1017381"/>
              <a:gd name="connsiteX4" fmla="*/ 220103 w 2381994"/>
              <a:gd name="connsiteY4" fmla="*/ 918314 h 1017381"/>
              <a:gd name="connsiteX5" fmla="*/ 0 w 2381994"/>
              <a:gd name="connsiteY5" fmla="*/ 1017381 h 1017381"/>
              <a:gd name="connsiteX0" fmla="*/ 2322180 w 2322180"/>
              <a:gd name="connsiteY0" fmla="*/ 0 h 932803"/>
              <a:gd name="connsiteX1" fmla="*/ 1679315 w 2322180"/>
              <a:gd name="connsiteY1" fmla="*/ 434248 h 932803"/>
              <a:gd name="connsiteX2" fmla="*/ 922625 w 2322180"/>
              <a:gd name="connsiteY2" fmla="*/ 587475 h 932803"/>
              <a:gd name="connsiteX3" fmla="*/ 536104 w 2322180"/>
              <a:gd name="connsiteY3" fmla="*/ 910058 h 932803"/>
              <a:gd name="connsiteX4" fmla="*/ 160289 w 2322180"/>
              <a:gd name="connsiteY4" fmla="*/ 918314 h 932803"/>
              <a:gd name="connsiteX5" fmla="*/ 0 w 2322180"/>
              <a:gd name="connsiteY5" fmla="*/ 924327 h 932803"/>
              <a:gd name="connsiteX0" fmla="*/ 2322180 w 2322180"/>
              <a:gd name="connsiteY0" fmla="*/ 0 h 959397"/>
              <a:gd name="connsiteX1" fmla="*/ 1679315 w 2322180"/>
              <a:gd name="connsiteY1" fmla="*/ 434248 h 959397"/>
              <a:gd name="connsiteX2" fmla="*/ 922625 w 2322180"/>
              <a:gd name="connsiteY2" fmla="*/ 587475 h 959397"/>
              <a:gd name="connsiteX3" fmla="*/ 536104 w 2322180"/>
              <a:gd name="connsiteY3" fmla="*/ 910058 h 959397"/>
              <a:gd name="connsiteX4" fmla="*/ 262828 w 2322180"/>
              <a:gd name="connsiteY4" fmla="*/ 955535 h 959397"/>
              <a:gd name="connsiteX5" fmla="*/ 0 w 2322180"/>
              <a:gd name="connsiteY5" fmla="*/ 924327 h 959397"/>
              <a:gd name="connsiteX0" fmla="*/ 2322180 w 2322180"/>
              <a:gd name="connsiteY0" fmla="*/ 0 h 959397"/>
              <a:gd name="connsiteX1" fmla="*/ 1679315 w 2322180"/>
              <a:gd name="connsiteY1" fmla="*/ 434248 h 959397"/>
              <a:gd name="connsiteX2" fmla="*/ 922625 w 2322180"/>
              <a:gd name="connsiteY2" fmla="*/ 587475 h 959397"/>
              <a:gd name="connsiteX3" fmla="*/ 536104 w 2322180"/>
              <a:gd name="connsiteY3" fmla="*/ 910058 h 959397"/>
              <a:gd name="connsiteX4" fmla="*/ 314097 w 2322180"/>
              <a:gd name="connsiteY4" fmla="*/ 955535 h 959397"/>
              <a:gd name="connsiteX5" fmla="*/ 0 w 2322180"/>
              <a:gd name="connsiteY5" fmla="*/ 924327 h 959397"/>
              <a:gd name="connsiteX0" fmla="*/ 2322180 w 2322180"/>
              <a:gd name="connsiteY0" fmla="*/ 0 h 959397"/>
              <a:gd name="connsiteX1" fmla="*/ 1679315 w 2322180"/>
              <a:gd name="connsiteY1" fmla="*/ 434248 h 959397"/>
              <a:gd name="connsiteX2" fmla="*/ 931169 w 2322180"/>
              <a:gd name="connsiteY2" fmla="*/ 624696 h 959397"/>
              <a:gd name="connsiteX3" fmla="*/ 536104 w 2322180"/>
              <a:gd name="connsiteY3" fmla="*/ 910058 h 959397"/>
              <a:gd name="connsiteX4" fmla="*/ 314097 w 2322180"/>
              <a:gd name="connsiteY4" fmla="*/ 955535 h 959397"/>
              <a:gd name="connsiteX5" fmla="*/ 0 w 2322180"/>
              <a:gd name="connsiteY5" fmla="*/ 924327 h 959397"/>
              <a:gd name="connsiteX0" fmla="*/ 2322180 w 2322180"/>
              <a:gd name="connsiteY0" fmla="*/ 0 h 959397"/>
              <a:gd name="connsiteX1" fmla="*/ 1602412 w 2322180"/>
              <a:gd name="connsiteY1" fmla="*/ 499385 h 959397"/>
              <a:gd name="connsiteX2" fmla="*/ 931169 w 2322180"/>
              <a:gd name="connsiteY2" fmla="*/ 624696 h 959397"/>
              <a:gd name="connsiteX3" fmla="*/ 536104 w 2322180"/>
              <a:gd name="connsiteY3" fmla="*/ 910058 h 959397"/>
              <a:gd name="connsiteX4" fmla="*/ 314097 w 2322180"/>
              <a:gd name="connsiteY4" fmla="*/ 955535 h 959397"/>
              <a:gd name="connsiteX5" fmla="*/ 0 w 2322180"/>
              <a:gd name="connsiteY5" fmla="*/ 924327 h 959397"/>
              <a:gd name="connsiteX0" fmla="*/ 2125648 w 2125648"/>
              <a:gd name="connsiteY0" fmla="*/ 0 h 754679"/>
              <a:gd name="connsiteX1" fmla="*/ 1602412 w 2125648"/>
              <a:gd name="connsiteY1" fmla="*/ 294667 h 754679"/>
              <a:gd name="connsiteX2" fmla="*/ 931169 w 2125648"/>
              <a:gd name="connsiteY2" fmla="*/ 419978 h 754679"/>
              <a:gd name="connsiteX3" fmla="*/ 536104 w 2125648"/>
              <a:gd name="connsiteY3" fmla="*/ 705340 h 754679"/>
              <a:gd name="connsiteX4" fmla="*/ 314097 w 2125648"/>
              <a:gd name="connsiteY4" fmla="*/ 750817 h 754679"/>
              <a:gd name="connsiteX5" fmla="*/ 0 w 2125648"/>
              <a:gd name="connsiteY5" fmla="*/ 719609 h 754679"/>
              <a:gd name="connsiteX0" fmla="*/ 2125648 w 2125648"/>
              <a:gd name="connsiteY0" fmla="*/ 0 h 754679"/>
              <a:gd name="connsiteX1" fmla="*/ 1602412 w 2125648"/>
              <a:gd name="connsiteY1" fmla="*/ 294667 h 754679"/>
              <a:gd name="connsiteX2" fmla="*/ 931169 w 2125648"/>
              <a:gd name="connsiteY2" fmla="*/ 419978 h 754679"/>
              <a:gd name="connsiteX3" fmla="*/ 536104 w 2125648"/>
              <a:gd name="connsiteY3" fmla="*/ 705340 h 754679"/>
              <a:gd name="connsiteX4" fmla="*/ 314097 w 2125648"/>
              <a:gd name="connsiteY4" fmla="*/ 750817 h 754679"/>
              <a:gd name="connsiteX5" fmla="*/ 0 w 2125648"/>
              <a:gd name="connsiteY5" fmla="*/ 719609 h 754679"/>
              <a:gd name="connsiteX0" fmla="*/ 1811551 w 1811551"/>
              <a:gd name="connsiteY0" fmla="*/ 0 h 750817"/>
              <a:gd name="connsiteX1" fmla="*/ 1288315 w 1811551"/>
              <a:gd name="connsiteY1" fmla="*/ 294667 h 750817"/>
              <a:gd name="connsiteX2" fmla="*/ 617072 w 1811551"/>
              <a:gd name="connsiteY2" fmla="*/ 419978 h 750817"/>
              <a:gd name="connsiteX3" fmla="*/ 222007 w 1811551"/>
              <a:gd name="connsiteY3" fmla="*/ 705340 h 750817"/>
              <a:gd name="connsiteX4" fmla="*/ 0 w 1811551"/>
              <a:gd name="connsiteY4" fmla="*/ 750817 h 750817"/>
              <a:gd name="connsiteX0" fmla="*/ 2076442 w 2076442"/>
              <a:gd name="connsiteY0" fmla="*/ 0 h 728415"/>
              <a:gd name="connsiteX1" fmla="*/ 1553206 w 2076442"/>
              <a:gd name="connsiteY1" fmla="*/ 294667 h 728415"/>
              <a:gd name="connsiteX2" fmla="*/ 881963 w 2076442"/>
              <a:gd name="connsiteY2" fmla="*/ 419978 h 728415"/>
              <a:gd name="connsiteX3" fmla="*/ 486898 w 2076442"/>
              <a:gd name="connsiteY3" fmla="*/ 705340 h 728415"/>
              <a:gd name="connsiteX4" fmla="*/ 0 w 2076442"/>
              <a:gd name="connsiteY4" fmla="*/ 722901 h 728415"/>
              <a:gd name="connsiteX0" fmla="*/ 2076442 w 2076442"/>
              <a:gd name="connsiteY0" fmla="*/ 0 h 722901"/>
              <a:gd name="connsiteX1" fmla="*/ 1553206 w 2076442"/>
              <a:gd name="connsiteY1" fmla="*/ 294667 h 722901"/>
              <a:gd name="connsiteX2" fmla="*/ 881963 w 2076442"/>
              <a:gd name="connsiteY2" fmla="*/ 419978 h 722901"/>
              <a:gd name="connsiteX3" fmla="*/ 597981 w 2076442"/>
              <a:gd name="connsiteY3" fmla="*/ 649508 h 722901"/>
              <a:gd name="connsiteX4" fmla="*/ 0 w 2076442"/>
              <a:gd name="connsiteY4" fmla="*/ 722901 h 722901"/>
              <a:gd name="connsiteX0" fmla="*/ 2076442 w 2076442"/>
              <a:gd name="connsiteY0" fmla="*/ 0 h 722901"/>
              <a:gd name="connsiteX1" fmla="*/ 1553206 w 2076442"/>
              <a:gd name="connsiteY1" fmla="*/ 294667 h 722901"/>
              <a:gd name="connsiteX2" fmla="*/ 967411 w 2076442"/>
              <a:gd name="connsiteY2" fmla="*/ 419978 h 722901"/>
              <a:gd name="connsiteX3" fmla="*/ 597981 w 2076442"/>
              <a:gd name="connsiteY3" fmla="*/ 649508 h 722901"/>
              <a:gd name="connsiteX4" fmla="*/ 0 w 2076442"/>
              <a:gd name="connsiteY4" fmla="*/ 722901 h 722901"/>
              <a:gd name="connsiteX0" fmla="*/ 2076442 w 2076442"/>
              <a:gd name="connsiteY0" fmla="*/ 0 h 722901"/>
              <a:gd name="connsiteX1" fmla="*/ 1553206 w 2076442"/>
              <a:gd name="connsiteY1" fmla="*/ 294667 h 722901"/>
              <a:gd name="connsiteX2" fmla="*/ 1044315 w 2076442"/>
              <a:gd name="connsiteY2" fmla="*/ 419978 h 722901"/>
              <a:gd name="connsiteX3" fmla="*/ 597981 w 2076442"/>
              <a:gd name="connsiteY3" fmla="*/ 649508 h 722901"/>
              <a:gd name="connsiteX4" fmla="*/ 0 w 2076442"/>
              <a:gd name="connsiteY4" fmla="*/ 722901 h 722901"/>
              <a:gd name="connsiteX0" fmla="*/ 2076442 w 2076442"/>
              <a:gd name="connsiteY0" fmla="*/ 0 h 722901"/>
              <a:gd name="connsiteX1" fmla="*/ 1553206 w 2076442"/>
              <a:gd name="connsiteY1" fmla="*/ 294667 h 722901"/>
              <a:gd name="connsiteX2" fmla="*/ 1121218 w 2076442"/>
              <a:gd name="connsiteY2" fmla="*/ 410674 h 722901"/>
              <a:gd name="connsiteX3" fmla="*/ 597981 w 2076442"/>
              <a:gd name="connsiteY3" fmla="*/ 649508 h 722901"/>
              <a:gd name="connsiteX4" fmla="*/ 0 w 2076442"/>
              <a:gd name="connsiteY4" fmla="*/ 722901 h 722901"/>
              <a:gd name="connsiteX0" fmla="*/ 2076442 w 2076442"/>
              <a:gd name="connsiteY0" fmla="*/ 0 h 722901"/>
              <a:gd name="connsiteX1" fmla="*/ 1621564 w 2076442"/>
              <a:gd name="connsiteY1" fmla="*/ 322584 h 722901"/>
              <a:gd name="connsiteX2" fmla="*/ 1121218 w 2076442"/>
              <a:gd name="connsiteY2" fmla="*/ 410674 h 722901"/>
              <a:gd name="connsiteX3" fmla="*/ 597981 w 2076442"/>
              <a:gd name="connsiteY3" fmla="*/ 649508 h 722901"/>
              <a:gd name="connsiteX4" fmla="*/ 0 w 2076442"/>
              <a:gd name="connsiteY4" fmla="*/ 722901 h 722901"/>
              <a:gd name="connsiteX0" fmla="*/ 2076442 w 2076442"/>
              <a:gd name="connsiteY0" fmla="*/ 0 h 722901"/>
              <a:gd name="connsiteX1" fmla="*/ 1621564 w 2076442"/>
              <a:gd name="connsiteY1" fmla="*/ 322584 h 722901"/>
              <a:gd name="connsiteX2" fmla="*/ 1078494 w 2076442"/>
              <a:gd name="connsiteY2" fmla="*/ 419978 h 722901"/>
              <a:gd name="connsiteX3" fmla="*/ 597981 w 2076442"/>
              <a:gd name="connsiteY3" fmla="*/ 649508 h 722901"/>
              <a:gd name="connsiteX4" fmla="*/ 0 w 2076442"/>
              <a:gd name="connsiteY4" fmla="*/ 722901 h 722901"/>
              <a:gd name="connsiteX0" fmla="*/ 2050808 w 2050808"/>
              <a:gd name="connsiteY0" fmla="*/ 0 h 629848"/>
              <a:gd name="connsiteX1" fmla="*/ 1621564 w 2050808"/>
              <a:gd name="connsiteY1" fmla="*/ 229531 h 629848"/>
              <a:gd name="connsiteX2" fmla="*/ 1078494 w 2050808"/>
              <a:gd name="connsiteY2" fmla="*/ 326925 h 629848"/>
              <a:gd name="connsiteX3" fmla="*/ 597981 w 2050808"/>
              <a:gd name="connsiteY3" fmla="*/ 556455 h 629848"/>
              <a:gd name="connsiteX4" fmla="*/ 0 w 2050808"/>
              <a:gd name="connsiteY4" fmla="*/ 629848 h 629848"/>
              <a:gd name="connsiteX0" fmla="*/ 2050808 w 2050808"/>
              <a:gd name="connsiteY0" fmla="*/ 0 h 629848"/>
              <a:gd name="connsiteX1" fmla="*/ 1621564 w 2050808"/>
              <a:gd name="connsiteY1" fmla="*/ 229531 h 629848"/>
              <a:gd name="connsiteX2" fmla="*/ 1078494 w 2050808"/>
              <a:gd name="connsiteY2" fmla="*/ 326925 h 629848"/>
              <a:gd name="connsiteX3" fmla="*/ 597981 w 2050808"/>
              <a:gd name="connsiteY3" fmla="*/ 556455 h 629848"/>
              <a:gd name="connsiteX4" fmla="*/ 0 w 2050808"/>
              <a:gd name="connsiteY4" fmla="*/ 629848 h 629848"/>
              <a:gd name="connsiteX0" fmla="*/ 2050808 w 2050808"/>
              <a:gd name="connsiteY0" fmla="*/ 0 h 629848"/>
              <a:gd name="connsiteX1" fmla="*/ 1621564 w 2050808"/>
              <a:gd name="connsiteY1" fmla="*/ 229531 h 629848"/>
              <a:gd name="connsiteX2" fmla="*/ 1061405 w 2050808"/>
              <a:gd name="connsiteY2" fmla="*/ 289704 h 629848"/>
              <a:gd name="connsiteX3" fmla="*/ 597981 w 2050808"/>
              <a:gd name="connsiteY3" fmla="*/ 556455 h 629848"/>
              <a:gd name="connsiteX4" fmla="*/ 0 w 2050808"/>
              <a:gd name="connsiteY4" fmla="*/ 629848 h 62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0808" h="629848">
                <a:moveTo>
                  <a:pt x="2050808" y="0"/>
                </a:moveTo>
                <a:cubicBezTo>
                  <a:pt x="1955040" y="113422"/>
                  <a:pt x="1786464" y="181247"/>
                  <a:pt x="1621564" y="229531"/>
                </a:cubicBezTo>
                <a:cubicBezTo>
                  <a:pt x="1456664" y="277815"/>
                  <a:pt x="1232002" y="235217"/>
                  <a:pt x="1061405" y="289704"/>
                </a:cubicBezTo>
                <a:cubicBezTo>
                  <a:pt x="890808" y="344191"/>
                  <a:pt x="774882" y="499764"/>
                  <a:pt x="597981" y="556455"/>
                </a:cubicBezTo>
                <a:cubicBezTo>
                  <a:pt x="421080" y="613146"/>
                  <a:pt x="99320" y="611961"/>
                  <a:pt x="0" y="629848"/>
                </a:cubicBezTo>
              </a:path>
            </a:pathLst>
          </a:custGeom>
          <a:noFill/>
          <a:ln w="57150" cap="rnd">
            <a:solidFill>
              <a:srgbClr val="4472C4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0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Peters</dc:creator>
  <cp:lastModifiedBy>Chelsea Peters</cp:lastModifiedBy>
  <cp:revision>26</cp:revision>
  <dcterms:created xsi:type="dcterms:W3CDTF">2019-05-30T16:55:58Z</dcterms:created>
  <dcterms:modified xsi:type="dcterms:W3CDTF">2019-06-05T18:18:33Z</dcterms:modified>
</cp:coreProperties>
</file>