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5" r:id="rId4"/>
    <p:sldId id="258" r:id="rId5"/>
    <p:sldId id="259" r:id="rId6"/>
    <p:sldId id="261" r:id="rId7"/>
    <p:sldId id="260" r:id="rId8"/>
    <p:sldId id="262" r:id="rId9"/>
    <p:sldId id="266" r:id="rId10"/>
    <p:sldId id="267" r:id="rId11"/>
    <p:sldId id="268" r:id="rId12"/>
    <p:sldId id="263" r:id="rId13"/>
    <p:sldId id="264"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60"/>
  </p:normalViewPr>
  <p:slideViewPr>
    <p:cSldViewPr snapToGrid="0">
      <p:cViewPr varScale="1">
        <p:scale>
          <a:sx n="89" d="100"/>
          <a:sy n="89" d="100"/>
        </p:scale>
        <p:origin x="84" y="1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1919073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93269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145451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3DECC7E-5041-4FDE-BBB5-371FFD81340F}" type="slidenum">
              <a:rPr lang="es-ES" smtClean="0"/>
              <a:pPr/>
              <a:t>‹Nº›</a:t>
            </a:fld>
            <a:endParaRPr lang="es-E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8501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3131214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4081733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1849226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2933174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80165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4081533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338224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412020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255428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325152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405958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399793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A66EEA0-7558-499A-92C7-4FE82156F249}" type="datetimeFigureOut">
              <a:rPr lang="es-ES" smtClean="0"/>
              <a:pPr/>
              <a:t>04/04/2018</a:t>
            </a:fld>
            <a:endParaRPr lang="es-E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DECC7E-5041-4FDE-BBB5-371FFD81340F}" type="slidenum">
              <a:rPr lang="es-ES" smtClean="0"/>
              <a:pPr/>
              <a:t>‹Nº›</a:t>
            </a:fld>
            <a:endParaRPr lang="es-ES"/>
          </a:p>
        </p:txBody>
      </p:sp>
    </p:spTree>
    <p:extLst>
      <p:ext uri="{BB962C8B-B14F-4D97-AF65-F5344CB8AC3E}">
        <p14:creationId xmlns:p14="http://schemas.microsoft.com/office/powerpoint/2010/main" val="28242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A66EEA0-7558-499A-92C7-4FE82156F249}" type="datetimeFigureOut">
              <a:rPr lang="es-ES" smtClean="0"/>
              <a:pPr/>
              <a:t>04/04/2018</a:t>
            </a:fld>
            <a:endParaRPr lang="es-E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E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3DECC7E-5041-4FDE-BBB5-371FFD81340F}" type="slidenum">
              <a:rPr lang="es-ES" smtClean="0"/>
              <a:pPr/>
              <a:t>‹Nº›</a:t>
            </a:fld>
            <a:endParaRPr lang="es-ES"/>
          </a:p>
        </p:txBody>
      </p:sp>
    </p:spTree>
    <p:extLst>
      <p:ext uri="{BB962C8B-B14F-4D97-AF65-F5344CB8AC3E}">
        <p14:creationId xmlns:p14="http://schemas.microsoft.com/office/powerpoint/2010/main" val="95087108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atalog.update.microsoft.com/home.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2122" y="1769540"/>
            <a:ext cx="11822653" cy="1828801"/>
          </a:xfrm>
        </p:spPr>
        <p:txBody>
          <a:bodyPr>
            <a:normAutofit fontScale="90000"/>
          </a:bodyPr>
          <a:lstStyle/>
          <a:p>
            <a:r>
              <a:rPr lang="es-ES" dirty="0" smtClean="0"/>
              <a:t>Instalación y mantenimiento de paquetes</a:t>
            </a:r>
            <a:br>
              <a:rPr lang="es-ES" dirty="0" smtClean="0"/>
            </a:br>
            <a:r>
              <a:rPr lang="es-ES" sz="3600" dirty="0" smtClean="0"/>
              <a:t>Para</a:t>
            </a:r>
            <a:r>
              <a:rPr lang="es-ES" dirty="0" smtClean="0"/>
              <a:t> </a:t>
            </a:r>
            <a:r>
              <a:rPr lang="es-ES" sz="3600" dirty="0" smtClean="0"/>
              <a:t>Linux y Windows</a:t>
            </a:r>
            <a:endParaRPr lang="es-ES" sz="3600" dirty="0"/>
          </a:p>
        </p:txBody>
      </p:sp>
      <p:sp>
        <p:nvSpPr>
          <p:cNvPr id="3" name="Subtítulo 2"/>
          <p:cNvSpPr>
            <a:spLocks noGrp="1"/>
          </p:cNvSpPr>
          <p:nvPr>
            <p:ph type="subTitle" idx="1"/>
          </p:nvPr>
        </p:nvSpPr>
        <p:spPr/>
        <p:txBody>
          <a:bodyPr/>
          <a:lstStyle/>
          <a:p>
            <a:r>
              <a:rPr lang="es-ES" i="1" dirty="0" smtClean="0"/>
              <a:t>Por Manuel Herrera Cruz</a:t>
            </a:r>
            <a:endParaRPr lang="es-ES" i="1" dirty="0"/>
          </a:p>
        </p:txBody>
      </p:sp>
    </p:spTree>
    <p:extLst>
      <p:ext uri="{BB962C8B-B14F-4D97-AF65-F5344CB8AC3E}">
        <p14:creationId xmlns:p14="http://schemas.microsoft.com/office/powerpoint/2010/main" val="3772457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Instalación - Linux</a:t>
            </a:r>
            <a:endParaRPr lang="es-ES" dirty="0"/>
          </a:p>
        </p:txBody>
      </p:sp>
      <p:sp>
        <p:nvSpPr>
          <p:cNvPr id="3" name="2 Marcador de contenido"/>
          <p:cNvSpPr>
            <a:spLocks noGrp="1"/>
          </p:cNvSpPr>
          <p:nvPr>
            <p:ph idx="1"/>
          </p:nvPr>
        </p:nvSpPr>
        <p:spPr/>
        <p:txBody>
          <a:bodyPr>
            <a:normAutofit/>
          </a:bodyPr>
          <a:lstStyle/>
          <a:p>
            <a:r>
              <a:rPr lang="es-ES" dirty="0" smtClean="0"/>
              <a:t>Instalación mediante </a:t>
            </a:r>
            <a:r>
              <a:rPr lang="es-ES" dirty="0" err="1" smtClean="0"/>
              <a:t>apt-get</a:t>
            </a:r>
            <a:r>
              <a:rPr lang="es-ES" dirty="0" smtClean="0"/>
              <a:t>:</a:t>
            </a:r>
          </a:p>
          <a:p>
            <a:r>
              <a:rPr lang="es-ES" dirty="0" smtClean="0"/>
              <a:t>En Linux tenemos un gestor de paquetes llamado </a:t>
            </a:r>
            <a:r>
              <a:rPr lang="es-ES" dirty="0" err="1" smtClean="0"/>
              <a:t>apt-get</a:t>
            </a:r>
            <a:r>
              <a:rPr lang="es-ES" dirty="0" smtClean="0"/>
              <a:t>, este es muy cómodo porque con tan solo decirle que paquetes queremos instalar nos instalara tanto las dependencias como el programa y para nuestra versión del S.O.</a:t>
            </a:r>
          </a:p>
          <a:p>
            <a:r>
              <a:rPr lang="es-ES" dirty="0" smtClean="0"/>
              <a:t>Pero como sabe donde descargar cada uno de los paquetes de Linux incluso para nuestra versión, con un sistema de repositorios que ahora explicaremos que es…</a:t>
            </a:r>
          </a:p>
          <a:p>
            <a:r>
              <a:rPr lang="es-ES" dirty="0" smtClean="0"/>
              <a:t>Con los comandos “</a:t>
            </a:r>
            <a:r>
              <a:rPr lang="es-ES" dirty="0" err="1" smtClean="0">
                <a:solidFill>
                  <a:srgbClr val="FFC000"/>
                </a:solidFill>
              </a:rPr>
              <a:t>apt-get</a:t>
            </a:r>
            <a:r>
              <a:rPr lang="es-ES" dirty="0" smtClean="0">
                <a:solidFill>
                  <a:srgbClr val="FFC000"/>
                </a:solidFill>
              </a:rPr>
              <a:t> </a:t>
            </a:r>
            <a:r>
              <a:rPr lang="es-ES" dirty="0" err="1" smtClean="0">
                <a:solidFill>
                  <a:srgbClr val="FFC000"/>
                </a:solidFill>
              </a:rPr>
              <a:t>update</a:t>
            </a:r>
            <a:r>
              <a:rPr lang="es-ES" dirty="0" smtClean="0"/>
              <a:t>” y “</a:t>
            </a:r>
            <a:r>
              <a:rPr lang="es-ES" dirty="0" err="1" smtClean="0">
                <a:solidFill>
                  <a:srgbClr val="FFC000"/>
                </a:solidFill>
              </a:rPr>
              <a:t>apt-get</a:t>
            </a:r>
            <a:r>
              <a:rPr lang="es-ES" dirty="0" smtClean="0">
                <a:solidFill>
                  <a:srgbClr val="FFC000"/>
                </a:solidFill>
              </a:rPr>
              <a:t> </a:t>
            </a:r>
            <a:r>
              <a:rPr lang="es-ES" dirty="0" err="1" smtClean="0">
                <a:solidFill>
                  <a:srgbClr val="FFC000"/>
                </a:solidFill>
              </a:rPr>
              <a:t>upgrade</a:t>
            </a:r>
            <a:r>
              <a:rPr lang="es-ES" dirty="0" smtClean="0"/>
              <a:t>” podemos actualizar esos repositorios, el </a:t>
            </a:r>
            <a:r>
              <a:rPr lang="es-ES" dirty="0" err="1" smtClean="0"/>
              <a:t>update</a:t>
            </a:r>
            <a:r>
              <a:rPr lang="es-ES" dirty="0" smtClean="0"/>
              <a:t> actualizaría nuestra lista de donde podemos buscar la información y con el </a:t>
            </a:r>
            <a:r>
              <a:rPr lang="es-ES" dirty="0" err="1" smtClean="0"/>
              <a:t>upgrade</a:t>
            </a:r>
            <a:r>
              <a:rPr lang="es-ES" dirty="0" smtClean="0"/>
              <a:t> nos descargamos esa información para poder instalar un paquete solo con nombrarlo, si no hiciésemos todo esto saturaríamos los repositorios haciéndole consultas constantes.</a:t>
            </a:r>
            <a:endParaRPr lang="es-ES" dirty="0"/>
          </a:p>
        </p:txBody>
      </p:sp>
    </p:spTree>
    <p:extLst>
      <p:ext uri="{BB962C8B-B14F-4D97-AF65-F5344CB8AC3E}">
        <p14:creationId xmlns:p14="http://schemas.microsoft.com/office/powerpoint/2010/main" val="1762171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Instalación - Linux</a:t>
            </a:r>
            <a:endParaRPr lang="es-ES" dirty="0"/>
          </a:p>
        </p:txBody>
      </p:sp>
      <p:sp>
        <p:nvSpPr>
          <p:cNvPr id="3" name="2 Marcador de contenido"/>
          <p:cNvSpPr>
            <a:spLocks noGrp="1"/>
          </p:cNvSpPr>
          <p:nvPr>
            <p:ph idx="1"/>
          </p:nvPr>
        </p:nvSpPr>
        <p:spPr/>
        <p:txBody>
          <a:bodyPr>
            <a:normAutofit/>
          </a:bodyPr>
          <a:lstStyle/>
          <a:p>
            <a:r>
              <a:rPr lang="es-ES" dirty="0" smtClean="0"/>
              <a:t>Pero… </a:t>
            </a:r>
            <a:r>
              <a:rPr lang="es-ES" dirty="0" err="1" smtClean="0"/>
              <a:t>apt-get</a:t>
            </a:r>
            <a:r>
              <a:rPr lang="es-ES" dirty="0" smtClean="0"/>
              <a:t> tiene un problema, como decíamos nos instala las dependencias el problema es que luego al eliminar la aplicación no sabe que dependencias debería desinstalar.</a:t>
            </a:r>
          </a:p>
          <a:p>
            <a:r>
              <a:rPr lang="es-ES" dirty="0" smtClean="0"/>
              <a:t>Por ello tenemos otro gestor de paquetes llamado </a:t>
            </a:r>
            <a:r>
              <a:rPr lang="es-ES" dirty="0" err="1" smtClean="0"/>
              <a:t>aptitude</a:t>
            </a:r>
            <a:r>
              <a:rPr lang="es-ES" dirty="0" smtClean="0"/>
              <a:t> el cual es capaz de saber que dependencias instalo junto a la aplicación al igual que </a:t>
            </a:r>
            <a:r>
              <a:rPr lang="es-ES" dirty="0" err="1" smtClean="0"/>
              <a:t>apt-get</a:t>
            </a:r>
            <a:r>
              <a:rPr lang="es-ES" dirty="0" smtClean="0"/>
              <a:t> tenemos un </a:t>
            </a:r>
            <a:r>
              <a:rPr lang="es-ES" dirty="0" err="1" smtClean="0"/>
              <a:t>aptitude</a:t>
            </a:r>
            <a:r>
              <a:rPr lang="es-ES" dirty="0" smtClean="0"/>
              <a:t> </a:t>
            </a:r>
            <a:r>
              <a:rPr lang="es-ES" dirty="0" err="1" smtClean="0"/>
              <a:t>update</a:t>
            </a:r>
            <a:r>
              <a:rPr lang="es-ES" dirty="0" smtClean="0"/>
              <a:t> y un </a:t>
            </a:r>
            <a:r>
              <a:rPr lang="es-ES" dirty="0" smtClean="0">
                <a:solidFill>
                  <a:srgbClr val="FFC000"/>
                </a:solidFill>
              </a:rPr>
              <a:t>“</a:t>
            </a:r>
            <a:r>
              <a:rPr lang="es-ES" dirty="0" err="1" smtClean="0">
                <a:solidFill>
                  <a:srgbClr val="FFC000"/>
                </a:solidFill>
              </a:rPr>
              <a:t>aptitude</a:t>
            </a:r>
            <a:r>
              <a:rPr lang="es-ES" dirty="0" smtClean="0">
                <a:solidFill>
                  <a:srgbClr val="FFC000"/>
                </a:solidFill>
              </a:rPr>
              <a:t> </a:t>
            </a:r>
            <a:r>
              <a:rPr lang="es-ES" dirty="0" err="1" smtClean="0">
                <a:solidFill>
                  <a:srgbClr val="FFC000"/>
                </a:solidFill>
              </a:rPr>
              <a:t>safe-upgrade</a:t>
            </a:r>
            <a:r>
              <a:rPr lang="es-ES" dirty="0" smtClean="0">
                <a:solidFill>
                  <a:srgbClr val="FFC000"/>
                </a:solidFill>
              </a:rPr>
              <a:t>” </a:t>
            </a:r>
            <a:r>
              <a:rPr lang="es-ES" dirty="0" smtClean="0"/>
              <a:t>y un</a:t>
            </a:r>
            <a:r>
              <a:rPr lang="es-ES" dirty="0" smtClean="0">
                <a:solidFill>
                  <a:srgbClr val="FFC000"/>
                </a:solidFill>
              </a:rPr>
              <a:t> “</a:t>
            </a:r>
            <a:r>
              <a:rPr lang="es-ES" dirty="0" err="1" smtClean="0">
                <a:solidFill>
                  <a:srgbClr val="FFC000"/>
                </a:solidFill>
              </a:rPr>
              <a:t>aptitude</a:t>
            </a:r>
            <a:r>
              <a:rPr lang="es-ES" dirty="0" smtClean="0">
                <a:solidFill>
                  <a:srgbClr val="FFC000"/>
                </a:solidFill>
              </a:rPr>
              <a:t> full-</a:t>
            </a:r>
            <a:r>
              <a:rPr lang="es-ES" dirty="0" err="1" smtClean="0">
                <a:solidFill>
                  <a:srgbClr val="FFC000"/>
                </a:solidFill>
              </a:rPr>
              <a:t>upgrade</a:t>
            </a:r>
            <a:r>
              <a:rPr lang="es-ES" dirty="0" smtClean="0">
                <a:solidFill>
                  <a:srgbClr val="FFC000"/>
                </a:solidFill>
              </a:rPr>
              <a:t>” </a:t>
            </a:r>
            <a:r>
              <a:rPr lang="es-ES" dirty="0" smtClean="0"/>
              <a:t>que básicamente se diferencian en que el full </a:t>
            </a:r>
            <a:r>
              <a:rPr lang="es-ES" dirty="0" err="1" smtClean="0"/>
              <a:t>upgrade</a:t>
            </a:r>
            <a:r>
              <a:rPr lang="es-ES" dirty="0" smtClean="0"/>
              <a:t> eliminara las dependencias que no se usan, y por eso no se usa tanto ya que puede tocar cosas que no queremos.</a:t>
            </a:r>
          </a:p>
          <a:p>
            <a:r>
              <a:rPr lang="es-ES" dirty="0" smtClean="0"/>
              <a:t>A la hora de instalar/eliminar será tan simple como </a:t>
            </a:r>
            <a:r>
              <a:rPr lang="es-ES" dirty="0" smtClean="0">
                <a:solidFill>
                  <a:srgbClr val="FFC000"/>
                </a:solidFill>
              </a:rPr>
              <a:t>“</a:t>
            </a:r>
            <a:r>
              <a:rPr lang="es-ES" dirty="0" err="1" smtClean="0">
                <a:solidFill>
                  <a:srgbClr val="FFC000"/>
                </a:solidFill>
              </a:rPr>
              <a:t>aptitude</a:t>
            </a:r>
            <a:r>
              <a:rPr lang="es-ES" dirty="0" smtClean="0">
                <a:solidFill>
                  <a:srgbClr val="FFC000"/>
                </a:solidFill>
              </a:rPr>
              <a:t> [</a:t>
            </a:r>
            <a:r>
              <a:rPr lang="es-ES" dirty="0" err="1" smtClean="0">
                <a:solidFill>
                  <a:srgbClr val="FFC000"/>
                </a:solidFill>
              </a:rPr>
              <a:t>install</a:t>
            </a:r>
            <a:r>
              <a:rPr lang="es-ES" dirty="0" smtClean="0">
                <a:solidFill>
                  <a:srgbClr val="FFC000"/>
                </a:solidFill>
              </a:rPr>
              <a:t> | </a:t>
            </a:r>
            <a:r>
              <a:rPr lang="es-ES" dirty="0" err="1" smtClean="0">
                <a:solidFill>
                  <a:srgbClr val="FFC000"/>
                </a:solidFill>
              </a:rPr>
              <a:t>remove</a:t>
            </a:r>
            <a:r>
              <a:rPr lang="es-ES" dirty="0" smtClean="0">
                <a:solidFill>
                  <a:srgbClr val="FFC000"/>
                </a:solidFill>
              </a:rPr>
              <a:t> | </a:t>
            </a:r>
            <a:r>
              <a:rPr lang="es-ES" dirty="0" err="1" smtClean="0">
                <a:solidFill>
                  <a:srgbClr val="FFC000"/>
                </a:solidFill>
              </a:rPr>
              <a:t>purge</a:t>
            </a:r>
            <a:r>
              <a:rPr lang="es-ES" dirty="0" smtClean="0">
                <a:solidFill>
                  <a:srgbClr val="FFC000"/>
                </a:solidFill>
              </a:rPr>
              <a:t>] paquete”</a:t>
            </a:r>
            <a:r>
              <a:rPr lang="es-ES" dirty="0" smtClean="0"/>
              <a:t>.</a:t>
            </a:r>
          </a:p>
          <a:p>
            <a:endParaRPr lang="es-ES" dirty="0"/>
          </a:p>
        </p:txBody>
      </p:sp>
    </p:spTree>
    <p:extLst>
      <p:ext uri="{BB962C8B-B14F-4D97-AF65-F5344CB8AC3E}">
        <p14:creationId xmlns:p14="http://schemas.microsoft.com/office/powerpoint/2010/main" val="713776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es un repositorio?</a:t>
            </a:r>
            <a:endParaRPr lang="es-ES" dirty="0"/>
          </a:p>
        </p:txBody>
      </p:sp>
      <p:sp>
        <p:nvSpPr>
          <p:cNvPr id="3" name="2 Marcador de contenido"/>
          <p:cNvSpPr>
            <a:spLocks noGrp="1"/>
          </p:cNvSpPr>
          <p:nvPr>
            <p:ph idx="1"/>
          </p:nvPr>
        </p:nvSpPr>
        <p:spPr/>
        <p:txBody>
          <a:bodyPr/>
          <a:lstStyle/>
          <a:p>
            <a:r>
              <a:rPr lang="es-ES" dirty="0" smtClean="0"/>
              <a:t>Un repositorio es donde se enlazan todos los paquetes mediante su información (metadatos) como nombre, para que sistema son, donde descargarlos, descripción etc… y los propios paquetes los cuales llevan un listado de sus dependencias y demás.</a:t>
            </a:r>
          </a:p>
          <a:p>
            <a:r>
              <a:rPr lang="es-ES" dirty="0" smtClean="0"/>
              <a:t>Cuando hacemos un </a:t>
            </a:r>
            <a:r>
              <a:rPr lang="es-ES" dirty="0" err="1" smtClean="0"/>
              <a:t>apt-get</a:t>
            </a:r>
            <a:r>
              <a:rPr lang="es-ES" dirty="0" smtClean="0"/>
              <a:t> </a:t>
            </a:r>
            <a:r>
              <a:rPr lang="es-ES" dirty="0" err="1" smtClean="0"/>
              <a:t>update</a:t>
            </a:r>
            <a:r>
              <a:rPr lang="es-ES" dirty="0" smtClean="0"/>
              <a:t> actualizamos nuestro índice de paquetes/repositorio y cuando hacemos un </a:t>
            </a:r>
            <a:r>
              <a:rPr lang="es-ES" dirty="0" err="1" smtClean="0"/>
              <a:t>upgrade</a:t>
            </a:r>
            <a:r>
              <a:rPr lang="es-ES" dirty="0" smtClean="0"/>
              <a:t> nos descargamos esos metadatos para luego instalarlo con un simple </a:t>
            </a:r>
            <a:r>
              <a:rPr lang="es-ES" dirty="0" err="1" smtClean="0"/>
              <a:t>install</a:t>
            </a:r>
            <a:r>
              <a:rPr lang="es-ES" dirty="0" smtClean="0"/>
              <a:t>.</a:t>
            </a:r>
          </a:p>
          <a:p>
            <a:r>
              <a:rPr lang="es-ES" dirty="0" smtClean="0"/>
              <a:t>Existen también repositorios no oficiales que no vienen con el sistema y podemos instalarlo para añadir posibles aplicaciones muy interesantes pero con le problema de que no sabemos si lo que se sube son virus, si el programa esta probado en nuestro sistema etc… vaya que los datos no sabemos como fueron revisados y pueden romper nuestro sistema.</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Fin</a:t>
            </a:r>
            <a:endParaRPr lang="es-ES" dirty="0"/>
          </a:p>
        </p:txBody>
      </p:sp>
      <p:sp>
        <p:nvSpPr>
          <p:cNvPr id="3" name="2 Marcador de contenido"/>
          <p:cNvSpPr>
            <a:spLocks noGrp="1"/>
          </p:cNvSpPr>
          <p:nvPr>
            <p:ph idx="1"/>
          </p:nvPr>
        </p:nvSpPr>
        <p:spPr>
          <a:xfrm>
            <a:off x="913795" y="1732449"/>
            <a:ext cx="10353762" cy="3033189"/>
          </a:xfrm>
        </p:spPr>
        <p:txBody>
          <a:bodyPr/>
          <a:lstStyle/>
          <a:p>
            <a:r>
              <a:rPr lang="es-ES" dirty="0" smtClean="0"/>
              <a:t>Con esto concluiría todo el mantenimiento de paquetes Linux/Windows</a:t>
            </a:r>
          </a:p>
          <a:p>
            <a:r>
              <a:rPr lang="es-ES" dirty="0" smtClean="0"/>
              <a:t>Aprendido:</a:t>
            </a:r>
          </a:p>
          <a:p>
            <a:pPr lvl="1"/>
            <a:r>
              <a:rPr lang="es-ES" dirty="0" smtClean="0"/>
              <a:t>Que es un paquete</a:t>
            </a:r>
          </a:p>
          <a:p>
            <a:pPr lvl="1"/>
            <a:r>
              <a:rPr lang="es-ES" dirty="0" smtClean="0"/>
              <a:t>Que es una dependencia</a:t>
            </a:r>
          </a:p>
          <a:p>
            <a:pPr lvl="1"/>
            <a:r>
              <a:rPr lang="es-ES" dirty="0"/>
              <a:t>Como instalar/desinstalar </a:t>
            </a:r>
            <a:r>
              <a:rPr lang="es-ES" dirty="0" smtClean="0"/>
              <a:t>paquetes en Windows</a:t>
            </a:r>
          </a:p>
          <a:p>
            <a:pPr lvl="1"/>
            <a:r>
              <a:rPr lang="es-ES" dirty="0" smtClean="0"/>
              <a:t>Como instalar/desinstalar paquetes en Linux</a:t>
            </a:r>
          </a:p>
          <a:p>
            <a:pPr lvl="1"/>
            <a:r>
              <a:rPr lang="es-ES" dirty="0" smtClean="0"/>
              <a:t>Que es un repositorio y donde busca Linux sus paquetes</a:t>
            </a:r>
          </a:p>
          <a:p>
            <a:pPr lvl="1"/>
            <a:endParaRPr lang="es-ES" dirty="0"/>
          </a:p>
          <a:p>
            <a:pPr marL="450000" lvl="1" indent="0" algn="ctr">
              <a:buNone/>
            </a:pPr>
            <a:endParaRPr lang="es-ES" dirty="0" smtClean="0"/>
          </a:p>
        </p:txBody>
      </p:sp>
      <p:sp>
        <p:nvSpPr>
          <p:cNvPr id="4" name="2 Marcador de contenido"/>
          <p:cNvSpPr txBox="1">
            <a:spLocks/>
          </p:cNvSpPr>
          <p:nvPr/>
        </p:nvSpPr>
        <p:spPr>
          <a:xfrm>
            <a:off x="656217" y="5023821"/>
            <a:ext cx="10488706" cy="91977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450000" lvl="1" indent="0" algn="ctr">
              <a:buNone/>
            </a:pPr>
            <a:r>
              <a:rPr lang="es-ES" i="1" dirty="0" smtClean="0"/>
              <a:t>Por Manuel Herrera Cruz</a:t>
            </a:r>
          </a:p>
          <a:p>
            <a:pPr marL="450000" lvl="1" indent="0" algn="ctr">
              <a:buFont typeface="Wingdings 2" charset="2"/>
              <a:buNone/>
            </a:pPr>
            <a:endParaRPr lang="es-E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un paquete?</a:t>
            </a:r>
            <a:endParaRPr lang="es-ES" dirty="0"/>
          </a:p>
        </p:txBody>
      </p:sp>
      <p:sp>
        <p:nvSpPr>
          <p:cNvPr id="3" name="Marcador de contenido 2"/>
          <p:cNvSpPr>
            <a:spLocks noGrp="1"/>
          </p:cNvSpPr>
          <p:nvPr>
            <p:ph idx="1"/>
          </p:nvPr>
        </p:nvSpPr>
        <p:spPr/>
        <p:txBody>
          <a:bodyPr/>
          <a:lstStyle/>
          <a:p>
            <a:r>
              <a:rPr lang="es-ES" dirty="0"/>
              <a:t>Un </a:t>
            </a:r>
            <a:r>
              <a:rPr lang="es-ES" b="1" dirty="0" smtClean="0"/>
              <a:t>paquete</a:t>
            </a:r>
            <a:r>
              <a:rPr lang="es-ES" dirty="0" smtClean="0"/>
              <a:t> o </a:t>
            </a:r>
            <a:r>
              <a:rPr lang="es-ES" b="1" dirty="0" smtClean="0"/>
              <a:t>paquete </a:t>
            </a:r>
            <a:r>
              <a:rPr lang="es-ES" b="1" dirty="0"/>
              <a:t>de instalación </a:t>
            </a:r>
            <a:r>
              <a:rPr lang="es-ES" dirty="0"/>
              <a:t>es un conjunto de archivos necesarios para instalar una </a:t>
            </a:r>
            <a:r>
              <a:rPr lang="es-ES" dirty="0" smtClean="0"/>
              <a:t>aplicación.</a:t>
            </a:r>
          </a:p>
          <a:p>
            <a:r>
              <a:rPr lang="es-ES" dirty="0" smtClean="0"/>
              <a:t>Un </a:t>
            </a:r>
            <a:r>
              <a:rPr lang="es-ES" dirty="0"/>
              <a:t>paquete contiene una distribución de la aplicación, archivos de configuración (del proceso de instalación y de la configuración inicial de la aplicación</a:t>
            </a:r>
            <a:r>
              <a:rPr lang="es-ES" dirty="0" smtClean="0"/>
              <a:t>).</a:t>
            </a:r>
          </a:p>
          <a:p>
            <a:r>
              <a:rPr lang="es-ES" dirty="0" smtClean="0"/>
              <a:t>Un paquete en Windows seria lo conocido como </a:t>
            </a:r>
            <a:r>
              <a:rPr lang="es-ES" dirty="0" err="1" smtClean="0"/>
              <a:t>setup</a:t>
            </a:r>
            <a:r>
              <a:rPr lang="es-ES" dirty="0" smtClean="0"/>
              <a:t> o instalador y en Linux directamente como paquetes.</a:t>
            </a:r>
          </a:p>
          <a:p>
            <a:r>
              <a:rPr lang="es-ES" dirty="0" smtClean="0"/>
              <a:t>Las extensiones de los paquetes pueden variar tanto en Windows como en Linux</a:t>
            </a:r>
            <a:r>
              <a:rPr lang="es-ES" dirty="0" smtClean="0"/>
              <a:t>.</a:t>
            </a:r>
          </a:p>
          <a:p>
            <a:r>
              <a:rPr lang="es-ES" dirty="0" smtClean="0"/>
              <a:t>Las aplicaciones que instalan estos paquetes pueden necesitar dependencias y no siempre vendrán con el paquete.</a:t>
            </a:r>
            <a:endParaRPr lang="es-ES" dirty="0"/>
          </a:p>
        </p:txBody>
      </p:sp>
    </p:spTree>
    <p:extLst>
      <p:ext uri="{BB962C8B-B14F-4D97-AF65-F5344CB8AC3E}">
        <p14:creationId xmlns:p14="http://schemas.microsoft.com/office/powerpoint/2010/main" val="180337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una dependencia?</a:t>
            </a:r>
            <a:endParaRPr lang="es-ES" dirty="0"/>
          </a:p>
        </p:txBody>
      </p:sp>
      <p:sp>
        <p:nvSpPr>
          <p:cNvPr id="3" name="Marcador de contenido 2"/>
          <p:cNvSpPr>
            <a:spLocks noGrp="1"/>
          </p:cNvSpPr>
          <p:nvPr>
            <p:ph idx="1"/>
          </p:nvPr>
        </p:nvSpPr>
        <p:spPr/>
        <p:txBody>
          <a:bodyPr/>
          <a:lstStyle/>
          <a:p>
            <a:r>
              <a:rPr lang="es-ES" dirty="0" smtClean="0"/>
              <a:t>Las dependencias son otras aplicaciones, programas o librerías, con las que se hizo la aplicación en cuestión que las necesita.</a:t>
            </a:r>
          </a:p>
          <a:p>
            <a:r>
              <a:rPr lang="es-ES" dirty="0" smtClean="0"/>
              <a:t>Las dependencias en Windows normalmente vienen propiamente en los instaladores pero hay ocasiones que son dependencia que proceden de Windows como Net Framework o de otras aplicaciones mas enormes y es posible que el instalador no te las ponga.</a:t>
            </a:r>
          </a:p>
          <a:p>
            <a:r>
              <a:rPr lang="es-ES" dirty="0" smtClean="0"/>
              <a:t>En Linux a diferencia de Windows raramente las dependencias vienen junto al paquete, las instalamos por separado casi sin darnos cuenta mediante el </a:t>
            </a:r>
            <a:r>
              <a:rPr lang="es-ES" dirty="0" err="1" smtClean="0"/>
              <a:t>apt-get</a:t>
            </a:r>
            <a:r>
              <a:rPr lang="es-ES" dirty="0" smtClean="0"/>
              <a:t> ya que existe una lista de dependencias del paquete.</a:t>
            </a:r>
            <a:endParaRPr lang="es-ES" dirty="0"/>
          </a:p>
        </p:txBody>
      </p:sp>
    </p:spTree>
    <p:extLst>
      <p:ext uri="{BB962C8B-B14F-4D97-AF65-F5344CB8AC3E}">
        <p14:creationId xmlns:p14="http://schemas.microsoft.com/office/powerpoint/2010/main" val="388761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Instalación - Windows</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Instalar un paquete en Windows es bastante fácil, pero hay que tener en cuenta lo que se realiza durante el proceso para no crear archivos innecesarios o ralentizar el inicio de Windows.</a:t>
            </a:r>
          </a:p>
          <a:p>
            <a:r>
              <a:rPr lang="es-ES" dirty="0" smtClean="0"/>
              <a:t>Lo principal es tener nuestro </a:t>
            </a:r>
            <a:r>
              <a:rPr lang="es-ES" dirty="0" err="1" smtClean="0"/>
              <a:t>setup</a:t>
            </a:r>
            <a:r>
              <a:rPr lang="es-ES" dirty="0" smtClean="0"/>
              <a:t> ya sea por un disco o por la web donde se aloja, si es posible una versión oficial y no otra que pueda contener virus indeseados.</a:t>
            </a:r>
          </a:p>
          <a:p>
            <a:r>
              <a:rPr lang="es-ES" dirty="0" smtClean="0"/>
              <a:t>En el instalador por regla general se suele aceptar unos términos de uso del programa.</a:t>
            </a:r>
          </a:p>
          <a:p>
            <a:r>
              <a:rPr lang="es-ES" dirty="0" smtClean="0"/>
              <a:t>También normalmente nos dirá donde queremos alojar el programa ya sea en archivos de programa u otras ubicaciones.</a:t>
            </a:r>
          </a:p>
          <a:p>
            <a:r>
              <a:rPr lang="es-ES" dirty="0" smtClean="0"/>
              <a:t>El instalador nos dará opciones de crear accesos directos tanto en el menú de inicio como en el escritorio y eventualmente de si queremos que se inicie con Windows.</a:t>
            </a:r>
          </a:p>
          <a:p>
            <a:r>
              <a:rPr lang="es-ES" dirty="0" smtClean="0">
                <a:solidFill>
                  <a:schemeClr val="accent6">
                    <a:lumMod val="40000"/>
                    <a:lumOff val="60000"/>
                  </a:schemeClr>
                </a:solidFill>
              </a:rPr>
              <a:t>ADVERTENCIA: Los instaladores pueden contener otros instaladores basura en conjunto como barras de navegación/paginas de inicio no deseadas.</a:t>
            </a:r>
          </a:p>
          <a:p>
            <a:endParaRPr lang="es-ES" dirty="0" smtClean="0"/>
          </a:p>
        </p:txBody>
      </p:sp>
    </p:spTree>
    <p:extLst>
      <p:ext uri="{BB962C8B-B14F-4D97-AF65-F5344CB8AC3E}">
        <p14:creationId xmlns:p14="http://schemas.microsoft.com/office/powerpoint/2010/main" val="436863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Instalación - Windows</a:t>
            </a:r>
            <a:endParaRPr lang="es-ES" dirty="0"/>
          </a:p>
        </p:txBody>
      </p:sp>
      <p:sp>
        <p:nvSpPr>
          <p:cNvPr id="3" name="Marcador de contenido 2"/>
          <p:cNvSpPr>
            <a:spLocks noGrp="1"/>
          </p:cNvSpPr>
          <p:nvPr>
            <p:ph idx="1"/>
          </p:nvPr>
        </p:nvSpPr>
        <p:spPr/>
        <p:txBody>
          <a:bodyPr/>
          <a:lstStyle/>
          <a:p>
            <a:r>
              <a:rPr lang="es-ES" dirty="0" smtClean="0"/>
              <a:t>Otro tipo de paquete que instalamos en Windows son las actualizaciones.</a:t>
            </a:r>
          </a:p>
          <a:p>
            <a:r>
              <a:rPr lang="es-ES" dirty="0" smtClean="0"/>
              <a:t>Una vez en nuestro equipo las actualizaciones son los mismo que los paquetes de instalación, un </a:t>
            </a:r>
            <a:r>
              <a:rPr lang="es-ES" dirty="0" err="1" smtClean="0"/>
              <a:t>setup</a:t>
            </a:r>
            <a:r>
              <a:rPr lang="es-ES" dirty="0" smtClean="0"/>
              <a:t> que al ejecutar pone unos ficheros en el sistema y prepara unas configuraciones.</a:t>
            </a:r>
          </a:p>
          <a:p>
            <a:r>
              <a:rPr lang="es-ES" dirty="0" smtClean="0"/>
              <a:t>Lo importante es como Microsoft obtiene estos instaladores, y si utiliza su servicio de Windows </a:t>
            </a:r>
            <a:r>
              <a:rPr lang="es-ES" dirty="0" err="1" smtClean="0"/>
              <a:t>update</a:t>
            </a:r>
            <a:r>
              <a:rPr lang="es-ES" dirty="0" smtClean="0"/>
              <a:t>, pero ese servicio simplemente se conecta al catalogo publico de Microsoft: </a:t>
            </a:r>
            <a:r>
              <a:rPr lang="es-ES" dirty="0">
                <a:hlinkClick r:id="rId2"/>
              </a:rPr>
              <a:t>http://</a:t>
            </a:r>
            <a:r>
              <a:rPr lang="es-ES" dirty="0" smtClean="0">
                <a:hlinkClick r:id="rId2"/>
              </a:rPr>
              <a:t>www.catalog.update.microsoft.com/home.aspx</a:t>
            </a:r>
            <a:endParaRPr lang="es-ES" dirty="0" smtClean="0"/>
          </a:p>
          <a:p>
            <a:r>
              <a:rPr lang="es-ES" dirty="0" smtClean="0"/>
              <a:t>Esto es muy interesante ya que es una idea parecida al conocido </a:t>
            </a:r>
            <a:r>
              <a:rPr lang="es-ES" dirty="0" err="1" smtClean="0"/>
              <a:t>apt-get</a:t>
            </a:r>
            <a:r>
              <a:rPr lang="es-ES" dirty="0" smtClean="0"/>
              <a:t> de Linux ya que es capaz de buscar sus propios paquetes para su propio sistema y actualizados.</a:t>
            </a:r>
          </a:p>
          <a:p>
            <a:r>
              <a:rPr lang="es-ES" dirty="0" smtClean="0"/>
              <a:t>Nosotros manualmente también podemos descargar actualizaciones del catalogo si tenemos el identificador </a:t>
            </a:r>
            <a:r>
              <a:rPr lang="es-ES" dirty="0" smtClean="0"/>
              <a:t>o titulo</a:t>
            </a:r>
            <a:r>
              <a:rPr lang="es-ES" dirty="0" smtClean="0"/>
              <a:t>.</a:t>
            </a:r>
            <a:endParaRPr lang="es-ES" dirty="0"/>
          </a:p>
        </p:txBody>
      </p:sp>
    </p:spTree>
    <p:extLst>
      <p:ext uri="{BB962C8B-B14F-4D97-AF65-F5344CB8AC3E}">
        <p14:creationId xmlns:p14="http://schemas.microsoft.com/office/powerpoint/2010/main" val="324851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Desinstalación - Windows</a:t>
            </a:r>
            <a:endParaRPr lang="es-ES" dirty="0"/>
          </a:p>
        </p:txBody>
      </p:sp>
      <p:sp>
        <p:nvSpPr>
          <p:cNvPr id="3" name="2 Marcador de contenido"/>
          <p:cNvSpPr>
            <a:spLocks noGrp="1"/>
          </p:cNvSpPr>
          <p:nvPr>
            <p:ph idx="1"/>
          </p:nvPr>
        </p:nvSpPr>
        <p:spPr/>
        <p:txBody>
          <a:bodyPr>
            <a:normAutofit lnSpcReduction="10000"/>
          </a:bodyPr>
          <a:lstStyle/>
          <a:p>
            <a:r>
              <a:rPr lang="es-ES" dirty="0" smtClean="0"/>
              <a:t>Tenemos </a:t>
            </a:r>
            <a:r>
              <a:rPr lang="es-ES" dirty="0" smtClean="0"/>
              <a:t>4 </a:t>
            </a:r>
            <a:r>
              <a:rPr lang="es-ES" dirty="0" smtClean="0"/>
              <a:t>formas de realizar una desinstalación en Windows.</a:t>
            </a:r>
          </a:p>
          <a:p>
            <a:r>
              <a:rPr lang="es-ES" dirty="0" smtClean="0"/>
              <a:t>1.- Desinstalarlo mediante su propio </a:t>
            </a:r>
            <a:r>
              <a:rPr lang="es-ES" dirty="0" err="1" smtClean="0"/>
              <a:t>desinstalador</a:t>
            </a:r>
            <a:r>
              <a:rPr lang="es-ES" dirty="0" smtClean="0"/>
              <a:t> localizable en menú de inicio o en la carpeta del programa.</a:t>
            </a:r>
          </a:p>
          <a:p>
            <a:r>
              <a:rPr lang="es-ES" dirty="0" smtClean="0"/>
              <a:t>2.- Desinstalarlo mediante el panel de control de </a:t>
            </a:r>
            <a:r>
              <a:rPr lang="es-ES" dirty="0" smtClean="0"/>
              <a:t>Windows en la sección de agregar o quitar programas.</a:t>
            </a:r>
          </a:p>
          <a:p>
            <a:r>
              <a:rPr lang="es-ES" dirty="0" smtClean="0"/>
              <a:t>3.- Con programas especiales que tienen la característica de poder desinstalar aplicaciones como </a:t>
            </a:r>
            <a:r>
              <a:rPr lang="es-ES" dirty="0" err="1" smtClean="0"/>
              <a:t>Ccleaner</a:t>
            </a:r>
            <a:r>
              <a:rPr lang="es-ES" dirty="0" smtClean="0"/>
              <a:t>.</a:t>
            </a:r>
          </a:p>
          <a:p>
            <a:r>
              <a:rPr lang="es-ES" dirty="0" smtClean="0"/>
              <a:t>4.- Borrarlos de forma manual, esto se debe hacer solo si lo demás no funciona ya que el instalador instala librerías configuraciones y múltiples archivos esparcidos por el sistema y el registro, como mínimo deberíamos borrar ficheros del archivos de programa, su ruta del registro, sus configuraciones en %</a:t>
            </a:r>
            <a:r>
              <a:rPr lang="es-ES" dirty="0" err="1" smtClean="0"/>
              <a:t>appdata</a:t>
            </a:r>
            <a:r>
              <a:rPr lang="es-ES" dirty="0" smtClean="0"/>
              <a:t>% y algunos datos exclusivos en  C:\ProgramData (Es una carpeta oculta del sistema).</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Instalación - Linux</a:t>
            </a:r>
            <a:endParaRPr lang="es-ES" dirty="0"/>
          </a:p>
        </p:txBody>
      </p:sp>
      <p:sp>
        <p:nvSpPr>
          <p:cNvPr id="3" name="Marcador de contenido 2"/>
          <p:cNvSpPr>
            <a:spLocks noGrp="1"/>
          </p:cNvSpPr>
          <p:nvPr>
            <p:ph idx="1"/>
          </p:nvPr>
        </p:nvSpPr>
        <p:spPr/>
        <p:txBody>
          <a:bodyPr/>
          <a:lstStyle/>
          <a:p>
            <a:r>
              <a:rPr lang="es-ES" dirty="0" smtClean="0"/>
              <a:t>En Linux hay múltiples formas de instalar un paquete, se puede hacer tanto de forma grafica como por comando, y por comando hay </a:t>
            </a:r>
            <a:r>
              <a:rPr lang="es-ES" dirty="0" err="1" smtClean="0"/>
              <a:t>almenos</a:t>
            </a:r>
            <a:r>
              <a:rPr lang="es-ES" dirty="0" smtClean="0"/>
              <a:t> 3 formas de hacerlo.</a:t>
            </a:r>
          </a:p>
          <a:p>
            <a:r>
              <a:rPr lang="es-ES" dirty="0" smtClean="0"/>
              <a:t>De forma grafica: Si tenemos entorno grafico tendremos un Gestor de Paquetes que podemos encontrar en el “menú de inicio” que nos suelen traer todas las distribuciones de Linux.</a:t>
            </a:r>
          </a:p>
          <a:p>
            <a:r>
              <a:rPr lang="es-ES" dirty="0" smtClean="0"/>
              <a:t>En modo comando tenemos varias opciones que son: Descargando el paquete manualmente e instalándolo, esto se puede dividir en 2 posibilidades mas y por los distintos gestores de paquetes como </a:t>
            </a:r>
            <a:r>
              <a:rPr lang="es-ES" dirty="0" err="1" smtClean="0"/>
              <a:t>apt-get</a:t>
            </a:r>
            <a:r>
              <a:rPr lang="es-ES" dirty="0" smtClean="0"/>
              <a:t> o </a:t>
            </a:r>
            <a:r>
              <a:rPr lang="es-ES" dirty="0" err="1" smtClean="0"/>
              <a:t>aptitude</a:t>
            </a:r>
            <a:r>
              <a:rPr lang="es-ES" dirty="0" smtClean="0"/>
              <a:t> (en distribuciones como </a:t>
            </a:r>
            <a:r>
              <a:rPr lang="es-ES" dirty="0" err="1" smtClean="0"/>
              <a:t>suse</a:t>
            </a:r>
            <a:r>
              <a:rPr lang="es-ES" dirty="0" smtClean="0"/>
              <a:t> o </a:t>
            </a:r>
            <a:r>
              <a:rPr lang="es-ES" dirty="0" err="1" smtClean="0"/>
              <a:t>redhat</a:t>
            </a:r>
            <a:r>
              <a:rPr lang="es-ES" dirty="0" smtClean="0"/>
              <a:t> hay distintos gestores de paquetes).</a:t>
            </a:r>
            <a:endParaRPr lang="es-ES" dirty="0"/>
          </a:p>
        </p:txBody>
      </p:sp>
    </p:spTree>
    <p:extLst>
      <p:ext uri="{BB962C8B-B14F-4D97-AF65-F5344CB8AC3E}">
        <p14:creationId xmlns:p14="http://schemas.microsoft.com/office/powerpoint/2010/main" val="378008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Instalación - Linux</a:t>
            </a:r>
            <a:endParaRPr lang="es-ES" dirty="0"/>
          </a:p>
        </p:txBody>
      </p:sp>
      <p:sp>
        <p:nvSpPr>
          <p:cNvPr id="3" name="2 Marcador de contenido"/>
          <p:cNvSpPr>
            <a:spLocks noGrp="1"/>
          </p:cNvSpPr>
          <p:nvPr>
            <p:ph idx="1"/>
          </p:nvPr>
        </p:nvSpPr>
        <p:spPr/>
        <p:txBody>
          <a:bodyPr>
            <a:normAutofit/>
          </a:bodyPr>
          <a:lstStyle/>
          <a:p>
            <a:r>
              <a:rPr lang="es-ES" dirty="0" smtClean="0"/>
              <a:t>En Linux al descargar un paquete para instalarlo manualmente podemos encontrarnos que sea un .</a:t>
            </a:r>
            <a:r>
              <a:rPr lang="es-ES" dirty="0" err="1" smtClean="0"/>
              <a:t>tar</a:t>
            </a:r>
            <a:r>
              <a:rPr lang="es-ES" dirty="0"/>
              <a:t> </a:t>
            </a:r>
            <a:r>
              <a:rPr lang="es-ES" dirty="0" smtClean="0"/>
              <a:t>o .</a:t>
            </a:r>
            <a:r>
              <a:rPr lang="es-ES" dirty="0" err="1" smtClean="0"/>
              <a:t>tar.xxx</a:t>
            </a:r>
            <a:r>
              <a:rPr lang="es-ES" dirty="0" smtClean="0"/>
              <a:t> que es el equivalente a </a:t>
            </a:r>
            <a:r>
              <a:rPr lang="es-ES" dirty="0" err="1" smtClean="0"/>
              <a:t>rar</a:t>
            </a:r>
            <a:r>
              <a:rPr lang="es-ES" dirty="0" smtClean="0"/>
              <a:t> o </a:t>
            </a:r>
            <a:r>
              <a:rPr lang="es-ES" dirty="0" err="1" smtClean="0"/>
              <a:t>zip</a:t>
            </a:r>
            <a:r>
              <a:rPr lang="es-ES" dirty="0" smtClean="0"/>
              <a:t> de Windows (Aunque también existen en Linux) que normalmente son el código fuente del programa mientras que otras veces vendrá un .</a:t>
            </a:r>
            <a:r>
              <a:rPr lang="es-ES" dirty="0" err="1" smtClean="0"/>
              <a:t>deb</a:t>
            </a:r>
            <a:r>
              <a:rPr lang="es-ES" dirty="0" smtClean="0"/>
              <a:t> o .rpm que son paquetes ya compilados.</a:t>
            </a:r>
          </a:p>
          <a:p>
            <a:r>
              <a:rPr lang="es-ES" dirty="0"/>
              <a:t>Posibilidad 1: Paquete ya compilado</a:t>
            </a:r>
          </a:p>
          <a:p>
            <a:r>
              <a:rPr lang="es-ES" dirty="0" smtClean="0"/>
              <a:t>Para instalar un paquete ya compilado bastara con poner </a:t>
            </a:r>
            <a:r>
              <a:rPr lang="es-ES" dirty="0" smtClean="0">
                <a:solidFill>
                  <a:srgbClr val="FFC000"/>
                </a:solidFill>
              </a:rPr>
              <a:t>“sudo </a:t>
            </a:r>
            <a:r>
              <a:rPr lang="es-ES" dirty="0" err="1" smtClean="0">
                <a:solidFill>
                  <a:srgbClr val="FFC000"/>
                </a:solidFill>
              </a:rPr>
              <a:t>dpkg</a:t>
            </a:r>
            <a:r>
              <a:rPr lang="es-ES" dirty="0" smtClean="0">
                <a:solidFill>
                  <a:srgbClr val="FFC000"/>
                </a:solidFill>
              </a:rPr>
              <a:t> -i </a:t>
            </a:r>
            <a:r>
              <a:rPr lang="es-ES" dirty="0" err="1" smtClean="0">
                <a:solidFill>
                  <a:srgbClr val="FFC000"/>
                </a:solidFill>
              </a:rPr>
              <a:t>paquete.deb</a:t>
            </a:r>
            <a:r>
              <a:rPr lang="es-ES" dirty="0" smtClean="0">
                <a:solidFill>
                  <a:srgbClr val="FFC000"/>
                </a:solidFill>
              </a:rPr>
              <a:t>” </a:t>
            </a:r>
            <a:r>
              <a:rPr lang="es-ES" dirty="0" smtClean="0"/>
              <a:t>siendo -i la opción para instalar y -r para desinstalar lo malo de estos paquetes es que tienen que estar hechos específicamente para nuestra distribución y versión de </a:t>
            </a:r>
            <a:r>
              <a:rPr lang="es-ES" dirty="0" err="1" smtClean="0"/>
              <a:t>linux</a:t>
            </a:r>
            <a:r>
              <a:rPr lang="es-ES" dirty="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Instalación - Linux</a:t>
            </a:r>
            <a:endParaRPr lang="es-ES" dirty="0"/>
          </a:p>
        </p:txBody>
      </p:sp>
      <p:sp>
        <p:nvSpPr>
          <p:cNvPr id="3" name="2 Marcador de contenido"/>
          <p:cNvSpPr>
            <a:spLocks noGrp="1"/>
          </p:cNvSpPr>
          <p:nvPr>
            <p:ph idx="1"/>
          </p:nvPr>
        </p:nvSpPr>
        <p:spPr/>
        <p:txBody>
          <a:bodyPr>
            <a:normAutofit lnSpcReduction="10000"/>
          </a:bodyPr>
          <a:lstStyle/>
          <a:p>
            <a:r>
              <a:rPr lang="es-ES" dirty="0"/>
              <a:t>Posibilidad 2: Paquete sin compilar</a:t>
            </a:r>
          </a:p>
          <a:p>
            <a:r>
              <a:rPr lang="es-ES" dirty="0" smtClean="0"/>
              <a:t>Tras descomprimir, si </a:t>
            </a:r>
            <a:r>
              <a:rPr lang="es-ES" dirty="0"/>
              <a:t>el paquete viene </a:t>
            </a:r>
            <a:r>
              <a:rPr lang="es-ES" dirty="0" smtClean="0"/>
              <a:t>sin compilar puede ser tedioso de instalar, en el paquete debería venir un </a:t>
            </a:r>
            <a:r>
              <a:rPr lang="es-ES" dirty="0" err="1" smtClean="0"/>
              <a:t>readme</a:t>
            </a:r>
            <a:r>
              <a:rPr lang="es-ES" dirty="0" smtClean="0"/>
              <a:t> o unas instrucciones para la instalación del paquete ya que para ser copilado y utilizado necesitara unas dependencias, y en la carpeta principal deberíamos tener un fichero llamado </a:t>
            </a:r>
            <a:r>
              <a:rPr lang="es-ES" dirty="0" err="1" smtClean="0"/>
              <a:t>install</a:t>
            </a:r>
            <a:r>
              <a:rPr lang="es-ES" dirty="0" smtClean="0"/>
              <a:t> que es el que nos permitirá instalar el paquete.</a:t>
            </a:r>
          </a:p>
          <a:p>
            <a:r>
              <a:rPr lang="es-ES" dirty="0" smtClean="0"/>
              <a:t>Para instalarla normalmente bastara con ir a la carpeta y poner </a:t>
            </a:r>
            <a:r>
              <a:rPr lang="es-ES" dirty="0" smtClean="0">
                <a:solidFill>
                  <a:srgbClr val="FFC000"/>
                </a:solidFill>
              </a:rPr>
              <a:t>“</a:t>
            </a:r>
            <a:r>
              <a:rPr lang="es-ES" dirty="0" err="1" smtClean="0">
                <a:solidFill>
                  <a:srgbClr val="FFC000"/>
                </a:solidFill>
              </a:rPr>
              <a:t>make</a:t>
            </a:r>
            <a:r>
              <a:rPr lang="es-ES" dirty="0" smtClean="0">
                <a:solidFill>
                  <a:srgbClr val="FFC000"/>
                </a:solidFill>
              </a:rPr>
              <a:t> </a:t>
            </a:r>
            <a:r>
              <a:rPr lang="es-ES" dirty="0" err="1" smtClean="0">
                <a:solidFill>
                  <a:srgbClr val="FFC000"/>
                </a:solidFill>
              </a:rPr>
              <a:t>install</a:t>
            </a:r>
            <a:r>
              <a:rPr lang="es-ES" dirty="0" smtClean="0">
                <a:solidFill>
                  <a:srgbClr val="FFC000"/>
                </a:solidFill>
              </a:rPr>
              <a:t>” </a:t>
            </a:r>
            <a:r>
              <a:rPr lang="es-ES" dirty="0" smtClean="0"/>
              <a:t>y si nos faltan dependencias nos dará error y es posible que podamos ver el nombre de la dependencia en el error y deberemos de instalarlas.</a:t>
            </a:r>
          </a:p>
          <a:p>
            <a:r>
              <a:rPr lang="es-ES" dirty="0" smtClean="0"/>
              <a:t>Para la desinstalación de estos paquetes necesitaremos hacer un </a:t>
            </a:r>
            <a:r>
              <a:rPr lang="es-ES" dirty="0" smtClean="0">
                <a:solidFill>
                  <a:srgbClr val="FFC000"/>
                </a:solidFill>
              </a:rPr>
              <a:t>“</a:t>
            </a:r>
            <a:r>
              <a:rPr lang="es-ES" dirty="0" err="1" smtClean="0">
                <a:solidFill>
                  <a:srgbClr val="FFC000"/>
                </a:solidFill>
              </a:rPr>
              <a:t>make</a:t>
            </a:r>
            <a:r>
              <a:rPr lang="es-ES" dirty="0" smtClean="0">
                <a:solidFill>
                  <a:srgbClr val="FFC000"/>
                </a:solidFill>
              </a:rPr>
              <a:t> </a:t>
            </a:r>
            <a:r>
              <a:rPr lang="es-ES" dirty="0" err="1" smtClean="0">
                <a:solidFill>
                  <a:srgbClr val="FFC000"/>
                </a:solidFill>
              </a:rPr>
              <a:t>uninstall</a:t>
            </a:r>
            <a:r>
              <a:rPr lang="es-ES" dirty="0" smtClean="0">
                <a:solidFill>
                  <a:srgbClr val="FFC000"/>
                </a:solidFill>
              </a:rPr>
              <a:t>”</a:t>
            </a:r>
            <a:r>
              <a:rPr lang="es-ES" dirty="0" smtClean="0"/>
              <a:t> en la carpeta y por eso es importante mantener los paquetes una vez instalados para eliminar archivos residuales también podemos hacer </a:t>
            </a:r>
            <a:r>
              <a:rPr lang="es-ES" dirty="0" smtClean="0">
                <a:solidFill>
                  <a:srgbClr val="FFC000"/>
                </a:solidFill>
              </a:rPr>
              <a:t>“</a:t>
            </a:r>
            <a:r>
              <a:rPr lang="es-ES" dirty="0" err="1" smtClean="0">
                <a:solidFill>
                  <a:srgbClr val="FFC000"/>
                </a:solidFill>
              </a:rPr>
              <a:t>make</a:t>
            </a:r>
            <a:r>
              <a:rPr lang="es-ES" dirty="0" smtClean="0">
                <a:solidFill>
                  <a:srgbClr val="FFC000"/>
                </a:solidFill>
              </a:rPr>
              <a:t> </a:t>
            </a:r>
            <a:r>
              <a:rPr lang="es-ES" dirty="0" err="1" smtClean="0">
                <a:solidFill>
                  <a:srgbClr val="FFC000"/>
                </a:solidFill>
              </a:rPr>
              <a:t>clean</a:t>
            </a:r>
            <a:r>
              <a:rPr lang="es-ES" dirty="0" smtClean="0">
                <a:solidFill>
                  <a:srgbClr val="FFC000"/>
                </a:solidFill>
              </a:rPr>
              <a:t>”</a:t>
            </a:r>
            <a:r>
              <a:rPr lang="es-ES" dirty="0" smtClean="0"/>
              <a:t>.</a:t>
            </a:r>
            <a:endParaRPr lang="es-ES" dirty="0"/>
          </a:p>
        </p:txBody>
      </p:sp>
    </p:spTree>
    <p:extLst>
      <p:ext uri="{BB962C8B-B14F-4D97-AF65-F5344CB8AC3E}">
        <p14:creationId xmlns:p14="http://schemas.microsoft.com/office/powerpoint/2010/main" val="1036445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izarra">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347</TotalTime>
  <Words>1455</Words>
  <Application>Microsoft Office PowerPoint</Application>
  <PresentationFormat>Panorámica</PresentationFormat>
  <Paragraphs>66</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Calisto MT</vt:lpstr>
      <vt:lpstr>Trebuchet MS</vt:lpstr>
      <vt:lpstr>Wingdings 2</vt:lpstr>
      <vt:lpstr>Pizarra</vt:lpstr>
      <vt:lpstr>Instalación y mantenimiento de paquetes Para Linux y Windows</vt:lpstr>
      <vt:lpstr>¿Qué es un paquete?</vt:lpstr>
      <vt:lpstr>¿Qué es una dependencia?</vt:lpstr>
      <vt:lpstr>Instalación - Windows</vt:lpstr>
      <vt:lpstr>Instalación - Windows</vt:lpstr>
      <vt:lpstr>Desinstalación - Windows</vt:lpstr>
      <vt:lpstr>Instalación - Linux</vt:lpstr>
      <vt:lpstr>Instalación - Linux</vt:lpstr>
      <vt:lpstr>Instalación - Linux</vt:lpstr>
      <vt:lpstr>Instalación - Linux</vt:lpstr>
      <vt:lpstr>Instalación - Linux</vt:lpstr>
      <vt:lpstr>¿Qué es un repositorio?</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Instalación y mantenimiento de paquetes Para Linux y Windows</dc:title>
  <dc:creator>Usuario de Windows</dc:creator>
  <cp:lastModifiedBy>Usuario de Windows</cp:lastModifiedBy>
  <cp:revision>19</cp:revision>
  <dcterms:created xsi:type="dcterms:W3CDTF">2018-04-02T17:09:30Z</dcterms:created>
  <dcterms:modified xsi:type="dcterms:W3CDTF">2018-04-04T19:31:58Z</dcterms:modified>
</cp:coreProperties>
</file>