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b5c95c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d0b5c95c5b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b5c95c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d0b5c95c5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b5c95c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d0b5c95c5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b5c95c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d0b5c95c5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b5c95c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0b5c95c5b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b61ad8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d0b61ad87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b61ad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0b61ad87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0b61ad8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d0b61ad87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0b5c95c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d0b5c95c5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</a:t>
            </a:r>
            <a:r>
              <a:rPr lang="en"/>
              <a:t>Solutions to the N-Queens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Paul &amp; Chem Chikweze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and Q&amp;A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N-Queens problem involves placing N queens on an N×N chessboard so that no two queens threaten each 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Explore various computational methods to solve the problem efficiently.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Approaches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Sequential Approach: Single-threaded traditional method.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Parallel with pthreads: Parallel computing on a single machine using multiple threads.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Distributed with MPI: Utilizing multiple computers to distribute the computation.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Work-Stealing Queue Model: Advanced thread management for optimized computation.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Solutions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components include safe placement checks and recursive solution finding using C++, Bash, pthreads, and MPI. Challenges addressed include synchronization and data distribution.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and Outcomes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times and number of solutions for various board sizes were compared. Parallel and distributed methods showed improved performance and scalability.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029200" y="36841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Placeholderfor sequential run image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57200" y="4732020"/>
            <a:ext cx="3657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 for distributed run image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57200" y="6583680"/>
            <a:ext cx="3657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 for work_stealing run 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Sequential Solution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25" y="1063375"/>
            <a:ext cx="5938399" cy="38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Parallel Tasks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descr="parallel tasks.png"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075" y="900350"/>
            <a:ext cx="7425520" cy="4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Multi Core Solution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957" l="935" r="581" t="1319"/>
          <a:stretch/>
        </p:blipFill>
        <p:spPr>
          <a:xfrm>
            <a:off x="1391950" y="987375"/>
            <a:ext cx="6570900" cy="41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approach has its strengths and can be further optimized. Future work could explore hybrid approaches and further optimize thread management.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