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F0D2A-631F-4B1A-9C62-57E99BFBB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DC38C1-E82A-4368-9527-94F9C15A2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9C7027-02A2-4DF2-914A-98BFBD57C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80A4-BA88-48AE-BBFB-904C712DC111}" type="datetimeFigureOut">
              <a:rPr lang="es-ES" smtClean="0"/>
              <a:t>02/12/2020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9B95E7-02AD-4F66-8E73-4191443A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D12900-72F5-485B-A22B-252BEABA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EB17-4068-4C68-B35C-C285B68C4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00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4C361-B3A2-4446-9606-BD4974AB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263B0C-E6C8-4BC5-A0C7-D7297439A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C97CC2-1746-4CBA-B311-0D6A0687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80A4-BA88-48AE-BBFB-904C712DC111}" type="datetimeFigureOut">
              <a:rPr lang="es-ES" smtClean="0"/>
              <a:t>02/12/2020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1CCCFB-CB8D-448B-A6C2-427C6A3C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EC2EA4-E42C-4F2F-B448-49B4A158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EB17-4068-4C68-B35C-C285B68C4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368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B6D390-DE6A-46C4-82CA-F86E8EDCB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5087D0-F1B6-4D69-8D54-FB97B3428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56A144-48C9-4D57-A90D-F16E8A52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80A4-BA88-48AE-BBFB-904C712DC111}" type="datetimeFigureOut">
              <a:rPr lang="es-ES" smtClean="0"/>
              <a:t>02/12/2020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24D854-6DF1-46E2-82D7-692905A8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100835-6FB2-4089-867C-28186618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EB17-4068-4C68-B35C-C285B68C4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83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084FE-D308-44B5-8C04-B68D062C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055866-6E12-4D81-8EA7-EB37F1E5F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767118-CDFB-4391-AAED-CEE7F7E2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80A4-BA88-48AE-BBFB-904C712DC111}" type="datetimeFigureOut">
              <a:rPr lang="es-ES" smtClean="0"/>
              <a:t>02/12/2020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165700-B596-4046-B751-E5B44EB8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691397-33F1-4E03-9A9B-D65E4069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EB17-4068-4C68-B35C-C285B68C4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82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41353-7D84-460B-9982-81DB99166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88CB67-250B-4ED7-BE41-6B55A821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D458E4-83C3-4551-8C64-A9E3E4DE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80A4-BA88-48AE-BBFB-904C712DC111}" type="datetimeFigureOut">
              <a:rPr lang="es-ES" smtClean="0"/>
              <a:t>02/12/2020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98F77F-C66B-4669-B28E-4FB2034C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8935FE-A479-4817-A08B-69E945E0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EB17-4068-4C68-B35C-C285B68C4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14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3E3EC-820A-401A-B3EE-4082871E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A676C-1994-4DEC-8920-28CC1C979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47F84B-D19B-48F4-A1E9-AEAAD9733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7043A4-F81A-478B-9ED3-96143F2D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80A4-BA88-48AE-BBFB-904C712DC111}" type="datetimeFigureOut">
              <a:rPr lang="es-ES" smtClean="0"/>
              <a:t>02/12/2020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DBA75B-229A-4A3F-94DD-99DE8CDC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EBBFAA-A591-4E56-829F-F2F34E05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EB17-4068-4C68-B35C-C285B68C4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7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EB1D1-14DF-4628-BD13-8F21E028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C8445D-0EFA-485B-8D0D-3AD1B6CCB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432404-4DDD-4197-9DE0-E8DF75E2F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450A58-1405-462C-B826-8666F2290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3CF64F-0643-487E-9490-6771CB7F4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EE6D75-0AD4-4507-AC17-1462A483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80A4-BA88-48AE-BBFB-904C712DC111}" type="datetimeFigureOut">
              <a:rPr lang="es-ES" smtClean="0"/>
              <a:t>02/12/2020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72C8A7-458E-4213-B29C-F72E3510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0CB43E-CD7A-4C91-8E7F-10D226F6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EB17-4068-4C68-B35C-C285B68C4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343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5824A-685C-491B-ACEA-F338143B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726CDE-08CC-442E-956C-D0FE714D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80A4-BA88-48AE-BBFB-904C712DC111}" type="datetimeFigureOut">
              <a:rPr lang="es-ES" smtClean="0"/>
              <a:t>02/12/2020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8B7C30-50F9-40AF-87B3-6EE39D0D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928491-1F48-49A7-8DB2-D49E3618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EB17-4068-4C68-B35C-C285B68C4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37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EA363B-35B0-4291-8F8B-B33A66F6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80A4-BA88-48AE-BBFB-904C712DC111}" type="datetimeFigureOut">
              <a:rPr lang="es-ES" smtClean="0"/>
              <a:t>02/12/2020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0E6C59-2178-4E3B-AC7E-66353371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369D2D-B063-4B4E-AE55-C4B9FF8A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EB17-4068-4C68-B35C-C285B68C4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68B0D-7FA9-46DC-8E91-C4CEEFFC8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D2E084-D4C7-4694-9369-844740B75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42D6FB-F1D2-4C04-9D15-79674AC42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1B9728-CE8C-4231-9716-7B1F51F8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80A4-BA88-48AE-BBFB-904C712DC111}" type="datetimeFigureOut">
              <a:rPr lang="es-ES" smtClean="0"/>
              <a:t>02/12/2020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296938-2A86-4169-8F9F-A53319BF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8C82E9-1BBB-4BA1-89F6-34501E00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EB17-4068-4C68-B35C-C285B68C4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19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C5FFA-899E-4C12-A054-84A51C6C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A181CAA-57BE-4807-9D2F-B822F94FA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BDDB50-B127-485C-8589-E6CED1E06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C5D7AE-A1B1-4078-B0F0-D6579ED7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80A4-BA88-48AE-BBFB-904C712DC111}" type="datetimeFigureOut">
              <a:rPr lang="es-ES" smtClean="0"/>
              <a:t>02/12/2020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52FF83-040F-444E-9683-32C33536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440483-484A-444A-8375-613794E5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EB17-4068-4C68-B35C-C285B68C4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71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6FB27D-DEC4-4B33-8744-688B484B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5F3D35-266D-4C6C-AE89-EDB5655A7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EC502C-3EF6-464D-A5BA-D84FBB1CC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980A4-BA88-48AE-BBFB-904C712DC111}" type="datetimeFigureOut">
              <a:rPr lang="es-ES" smtClean="0"/>
              <a:t>02/12/2020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7E7322-EB52-413E-9405-BD8B849C3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59A5B4-142D-44BB-BDC3-F1979F695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BEB17-4068-4C68-B35C-C285B68C4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06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027645D-75A6-47FF-8DE3-2F4B0FB7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190955"/>
            <a:ext cx="10515600" cy="353332"/>
          </a:xfrm>
        </p:spPr>
        <p:txBody>
          <a:bodyPr>
            <a:normAutofit fontScale="90000"/>
          </a:bodyPr>
          <a:lstStyle/>
          <a:p>
            <a:r>
              <a:rPr lang="es-ES" sz="2400"/>
              <a:t>Alumno1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03F2920-902A-4D1D-A832-9F5FD3D84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99" y="889341"/>
            <a:ext cx="6749143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public class </a:t>
            </a:r>
            <a: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Ej4 {</a:t>
            </a:r>
            <a:b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public static void </a:t>
            </a:r>
            <a: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main(String[] args) {</a:t>
            </a:r>
            <a:b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b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}</a:t>
            </a:r>
            <a:b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b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b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}</a:t>
            </a:r>
            <a:endParaRPr kumimoji="0" lang="es-ES" altLang="es-E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13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027645D-75A6-47FF-8DE3-2F4B0FB7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190955"/>
            <a:ext cx="10515600" cy="353332"/>
          </a:xfrm>
        </p:spPr>
        <p:txBody>
          <a:bodyPr>
            <a:normAutofit fontScale="90000"/>
          </a:bodyPr>
          <a:lstStyle/>
          <a:p>
            <a:r>
              <a:rPr lang="es-ES" sz="2400"/>
              <a:t>Alumno2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2C9234-4983-422F-B855-4E1C8448D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4" y="544287"/>
            <a:ext cx="11386456" cy="6494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public static void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 pitchFamily="49" charset="0"/>
              </a:rPr>
              <a:t>main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String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[] args) {</a:t>
            </a:r>
            <a:b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Scanner teclado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new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Scanner(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System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in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b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[]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array_inicial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= {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3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4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5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6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7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8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9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10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};</a:t>
            </a:r>
            <a:b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[]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primos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primos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new int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10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];</a:t>
            </a:r>
            <a:b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filtraPrimos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array_inicial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primos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System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out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.println(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Arrays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toString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primos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));</a:t>
            </a:r>
            <a:b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}</a:t>
            </a:r>
            <a:b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b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public static void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 pitchFamily="49" charset="0"/>
              </a:rPr>
              <a:t>filtraPrimos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[] array_inicial,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[] primos) {</a:t>
            </a:r>
            <a:b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JetBrains Mono" panose="020B0509020102050004" pitchFamily="49" charset="0"/>
              </a:rPr>
              <a:t>boolean es_primo = false;</a:t>
            </a:r>
            <a:b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x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contador =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=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 i &lt; array_inicial.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length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 i++) {</a:t>
            </a:r>
            <a:b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j =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 j &lt; array_inicial[i]; j++) {</a:t>
            </a:r>
            <a:b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(array_inicial[i] % j ==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 {</a:t>
            </a:r>
            <a:b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JetBrains Mono" panose="020B0509020102050004" pitchFamily="49" charset="0"/>
              </a:rPr>
              <a:t>es_primo = false;</a:t>
            </a:r>
            <a:b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}</a:t>
            </a:r>
            <a:b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(es_primo) {</a:t>
            </a:r>
            <a:b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primos[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x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 = array_inicial[i];</a:t>
            </a:r>
            <a:b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contador++;</a:t>
            </a:r>
            <a:b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}</a:t>
            </a:r>
            <a:b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}</a:t>
            </a:r>
            <a:b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}</a:t>
            </a:r>
            <a:b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}</a:t>
            </a:r>
            <a:endParaRPr kumimoji="0" lang="es-ES" altLang="es-E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05AE33-E3AF-4EE0-B88B-D6FA8FB23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343" y="683962"/>
            <a:ext cx="3502882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public class </a:t>
            </a:r>
            <a:r>
              <a:rPr kumimoji="0" lang="es-ES" alt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Ej2 </a:t>
            </a:r>
            <a:r>
              <a:rPr kumimoji="0" lang="es-ES" altLang="es-E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{</a:t>
            </a:r>
            <a:br>
              <a:rPr kumimoji="0" lang="es-ES" altLang="es-E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}</a:t>
            </a:r>
            <a:endParaRPr kumimoji="0" lang="es-ES" altLang="es-ES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9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027645D-75A6-47FF-8DE3-2F4B0FB7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190955"/>
            <a:ext cx="10515600" cy="353332"/>
          </a:xfrm>
        </p:spPr>
        <p:txBody>
          <a:bodyPr>
            <a:normAutofit fontScale="90000"/>
          </a:bodyPr>
          <a:lstStyle/>
          <a:p>
            <a:r>
              <a:rPr lang="es-ES" sz="2400"/>
              <a:t>Alumno3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4E02D9-6F3E-4FA7-9963-0D6B2118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5" y="931710"/>
            <a:ext cx="609600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public class </a:t>
            </a:r>
            <a: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ejercicio1 </a:t>
            </a:r>
            <a: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{</a:t>
            </a:r>
            <a:b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public static void </a:t>
            </a:r>
            <a: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 pitchFamily="49" charset="0"/>
              </a:rPr>
              <a:t>main</a:t>
            </a:r>
            <a: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String</a:t>
            </a:r>
            <a: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[] args) {}</a:t>
            </a:r>
            <a:b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}</a:t>
            </a:r>
            <a:endParaRPr kumimoji="0" lang="es-ES" altLang="es-E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783D5525-F526-42A6-A80B-FFAEC18F21B7}"/>
              </a:ext>
            </a:extLst>
          </p:cNvPr>
          <p:cNvSpPr txBox="1">
            <a:spLocks/>
          </p:cNvSpPr>
          <p:nvPr/>
        </p:nvSpPr>
        <p:spPr>
          <a:xfrm>
            <a:off x="1469572" y="2389870"/>
            <a:ext cx="5421086" cy="353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>
                <a:solidFill>
                  <a:srgbClr val="FF0000"/>
                </a:solidFill>
                <a:latin typeface="+mn-lt"/>
              </a:rPr>
              <a:t>El resto de ejercicios no entregados</a:t>
            </a:r>
          </a:p>
        </p:txBody>
      </p:sp>
    </p:spTree>
    <p:extLst>
      <p:ext uri="{BB962C8B-B14F-4D97-AF65-F5344CB8AC3E}">
        <p14:creationId xmlns:p14="http://schemas.microsoft.com/office/powerpoint/2010/main" val="92014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027645D-75A6-47FF-8DE3-2F4B0FB7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190955"/>
            <a:ext cx="10515600" cy="353332"/>
          </a:xfrm>
        </p:spPr>
        <p:txBody>
          <a:bodyPr>
            <a:normAutofit fontScale="90000"/>
          </a:bodyPr>
          <a:lstStyle/>
          <a:p>
            <a:r>
              <a:rPr lang="es-ES" sz="2400"/>
              <a:t>Alumno4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57B909-FD3C-42F8-96BC-B511F930A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4" y="834874"/>
            <a:ext cx="3287486" cy="11387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public class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ejer1 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{</a:t>
            </a:r>
            <a:b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}</a:t>
            </a:r>
            <a:b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endParaRPr kumimoji="0" lang="es-ES" altLang="es-E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391532-3AAC-4BB5-944C-5F3A81D8F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5" y="1473560"/>
            <a:ext cx="5232523" cy="5478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public class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ejer2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{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public static void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 pitchFamily="49" charset="0"/>
              </a:rPr>
              <a:t>main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String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[] args) {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System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out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.println(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 pitchFamily="49" charset="0"/>
              </a:rPr>
              <a:t>"Intoruce un numero: "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Scanner sc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new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Scanner(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System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in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n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sc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.nextInt();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4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convierteEnMorse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n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}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public static int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[]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 pitchFamily="49" charset="0"/>
              </a:rPr>
              <a:t>convierteEnMorse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n) {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codigo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[] 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new int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[n];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JetBrains Mono" panose="020B0509020102050004" pitchFamily="49" charset="0"/>
              </a:rPr>
              <a:t>codigo[0] = Integer.</a:t>
            </a:r>
            <a:r>
              <a:rPr kumimoji="0" lang="es-ES" altLang="es-ES" sz="1400" b="0" i="1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JetBrains Mono" panose="020B0509020102050004" pitchFamily="49" charset="0"/>
              </a:rPr>
              <a:t>parseInt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JetBrains Mono" panose="020B0509020102050004" pitchFamily="49" charset="0"/>
              </a:rPr>
              <a:t>("-----");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codigo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 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Integer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4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parseInt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 pitchFamily="49" charset="0"/>
              </a:rPr>
              <a:t>".----"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codigo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 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Integer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4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parseInt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 pitchFamily="49" charset="0"/>
              </a:rPr>
              <a:t>"..---"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codigo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3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 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Integer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4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parseInt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 pitchFamily="49" charset="0"/>
              </a:rPr>
              <a:t>"...--"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codigo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4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 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Integer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4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parseInt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 pitchFamily="49" charset="0"/>
              </a:rPr>
              <a:t>"....-"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codigo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5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 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Integer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4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parseInt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 pitchFamily="49" charset="0"/>
              </a:rPr>
              <a:t>"....."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codigo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6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 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Integer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4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parseInt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 pitchFamily="49" charset="0"/>
              </a:rPr>
              <a:t>"-...."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codigo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7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 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Integer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4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parseInt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 pitchFamily="49" charset="0"/>
              </a:rPr>
              <a:t>"--..."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codigo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8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 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Integer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4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parseInt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 pitchFamily="49" charset="0"/>
              </a:rPr>
              <a:t>"---.."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codigo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9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 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Integer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4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parseInt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 pitchFamily="49" charset="0"/>
              </a:rPr>
              <a:t>"----."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return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codigo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}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}</a:t>
            </a:r>
            <a:endParaRPr kumimoji="0" lang="es-ES" altLang="es-E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290A4F-7F06-49DA-A0D2-6A2EE0FA1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22051"/>
            <a:ext cx="6531429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public static void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 pitchFamily="49" charset="0"/>
              </a:rPr>
              <a:t>main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String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[] args) {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System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out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.println(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 pitchFamily="49" charset="0"/>
              </a:rPr>
              <a:t>"Introduce el tamaño de array"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Scanner sc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new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Scanner(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System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in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aleatorio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= (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 (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Math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random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() * (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200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-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100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+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)) +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100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tamaño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sc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.nextInt();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array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[][] =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new int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tamaño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][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tamaño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];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x =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100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 x &lt;=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array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length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 x++)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y =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100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 y &lt;=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array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length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 y++) {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JetBrains Mono" panose="020B0509020102050004" pitchFamily="49" charset="0"/>
              </a:rPr>
              <a:t>array[x][y] = aleatorio;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}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System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out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.println(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array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}</a:t>
            </a:r>
            <a:endParaRPr kumimoji="0" lang="es-ES" altLang="es-E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51DED1-4507-4ED6-B4D1-B1C943497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599097"/>
            <a:ext cx="481148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public class </a:t>
            </a:r>
            <a: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ejer4 </a:t>
            </a:r>
            <a: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{</a:t>
            </a:r>
            <a:b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}</a:t>
            </a:r>
            <a:endParaRPr kumimoji="0" lang="es-ES" altLang="es-E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85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027645D-75A6-47FF-8DE3-2F4B0FB7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190955"/>
            <a:ext cx="10515600" cy="353332"/>
          </a:xfrm>
        </p:spPr>
        <p:txBody>
          <a:bodyPr>
            <a:normAutofit fontScale="90000"/>
          </a:bodyPr>
          <a:lstStyle/>
          <a:p>
            <a:r>
              <a:rPr lang="es-ES" sz="2400"/>
              <a:t>Alumno5 – Beligerante con el tiempo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9A8C19-0035-4E2F-8F28-08FA71DFE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3" y="870505"/>
            <a:ext cx="4757057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public class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Ejercicio_4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{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}</a:t>
            </a:r>
            <a:endParaRPr kumimoji="0" lang="es-ES" altLang="es-E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C77167-DE12-4468-BF04-E09BD3A78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285" y="0"/>
            <a:ext cx="7239001" cy="72019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public static int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[]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 pitchFamily="49" charset="0"/>
              </a:rPr>
              <a:t>filtraPrimos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[] array,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n) {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[]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primos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new int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[n];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cont 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 i &lt; n; i++) {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4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es_primo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(array[i])) {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primos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[cont] = array[i];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cont++;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}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}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(cont ==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 {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primos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 = -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cont++;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}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[]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primos2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new int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[cont];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(cont &gt;=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 {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JetBrains Mono" panose="020B0509020102050004" pitchFamily="49" charset="0"/>
              </a:rPr>
              <a:t>System.</a:t>
            </a:r>
            <a:r>
              <a:rPr kumimoji="0" lang="es-ES" altLang="es-ES" sz="1400" b="0" i="1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JetBrains Mono" panose="020B0509020102050004" pitchFamily="49" charset="0"/>
              </a:rPr>
              <a:t>arraycopy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JetBrains Mono" panose="020B0509020102050004" pitchFamily="49" charset="0"/>
              </a:rPr>
              <a:t>(primos, 0, primos2, 0, cont);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}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return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primos2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}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public static boolean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 pitchFamily="49" charset="0"/>
              </a:rPr>
              <a:t>es_primo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n) {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(n ==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|| n ==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 {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return false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}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 i &lt;= n -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 i++) {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(n % i ==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 {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return false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}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}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return true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}</a:t>
            </a:r>
            <a:endParaRPr kumimoji="0" lang="es-ES" altLang="es-E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ítulo 5">
            <a:extLst>
              <a:ext uri="{FF2B5EF4-FFF2-40B4-BE49-F238E27FC236}">
                <a16:creationId xmlns:a16="http://schemas.microsoft.com/office/drawing/2014/main" id="{F43A016E-42B6-4893-B4CE-38BBAB2A15E1}"/>
              </a:ext>
            </a:extLst>
          </p:cNvPr>
          <p:cNvSpPr txBox="1">
            <a:spLocks/>
          </p:cNvSpPr>
          <p:nvPr/>
        </p:nvSpPr>
        <p:spPr>
          <a:xfrm>
            <a:off x="2024742" y="3075668"/>
            <a:ext cx="5421086" cy="353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>
                <a:solidFill>
                  <a:srgbClr val="FF0000"/>
                </a:solidFill>
                <a:latin typeface="+mn-lt"/>
              </a:rPr>
              <a:t>¡¡Muy complejo!!</a:t>
            </a:r>
          </a:p>
        </p:txBody>
      </p:sp>
    </p:spTree>
    <p:extLst>
      <p:ext uri="{BB962C8B-B14F-4D97-AF65-F5344CB8AC3E}">
        <p14:creationId xmlns:p14="http://schemas.microsoft.com/office/powerpoint/2010/main" val="358232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027645D-75A6-47FF-8DE3-2F4B0FB7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190955"/>
            <a:ext cx="10515600" cy="353332"/>
          </a:xfrm>
        </p:spPr>
        <p:txBody>
          <a:bodyPr>
            <a:normAutofit fontScale="90000"/>
          </a:bodyPr>
          <a:lstStyle/>
          <a:p>
            <a:r>
              <a:rPr lang="es-ES" sz="2400"/>
              <a:t>Alumno6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EF91DF-938D-49A0-953E-0359E3B1F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4" y="456247"/>
            <a:ext cx="4604657" cy="64017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public static void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 pitchFamily="49" charset="0"/>
              </a:rPr>
              <a:t>filtraprimos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array[])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cont 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g;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primos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[] 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new int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100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m 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numero;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boolean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s 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false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(g 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 g &lt; array.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length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 g++)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numero = array[g];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cont 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s 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false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(i 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 i &lt;= numero; i++)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cont = cont +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(cont &gt;= numero) cont = numero -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(numero ==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continue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(s ==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false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(numero % cont ==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s 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true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}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else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s 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false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(s ==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false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primos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[m] = array[g];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m = m +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continue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y;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(y 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 y &lt;= m -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 y++)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System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out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.println((y +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 +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 pitchFamily="49" charset="0"/>
              </a:rPr>
              <a:t>"."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+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 pitchFamily="49" charset="0"/>
              </a:rPr>
              <a:t>" "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+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primos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[y]);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}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FD6787E6-A0BB-48B6-9092-9D7F894624A0}"/>
              </a:ext>
            </a:extLst>
          </p:cNvPr>
          <p:cNvSpPr txBox="1">
            <a:spLocks/>
          </p:cNvSpPr>
          <p:nvPr/>
        </p:nvSpPr>
        <p:spPr>
          <a:xfrm>
            <a:off x="5867400" y="1889127"/>
            <a:ext cx="5421086" cy="353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>
                <a:solidFill>
                  <a:srgbClr val="FF0000"/>
                </a:solidFill>
                <a:latin typeface="+mn-lt"/>
              </a:rPr>
              <a:t>Ejercicio 4 sin entregar</a:t>
            </a:r>
          </a:p>
        </p:txBody>
      </p:sp>
      <p:sp>
        <p:nvSpPr>
          <p:cNvPr id="18" name="Título 5">
            <a:extLst>
              <a:ext uri="{FF2B5EF4-FFF2-40B4-BE49-F238E27FC236}">
                <a16:creationId xmlns:a16="http://schemas.microsoft.com/office/drawing/2014/main" id="{59A0444E-D808-4ACF-A7F4-ED7068771964}"/>
              </a:ext>
            </a:extLst>
          </p:cNvPr>
          <p:cNvSpPr txBox="1">
            <a:spLocks/>
          </p:cNvSpPr>
          <p:nvPr/>
        </p:nvSpPr>
        <p:spPr>
          <a:xfrm>
            <a:off x="3875314" y="3303791"/>
            <a:ext cx="3897086" cy="353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>
                <a:solidFill>
                  <a:srgbClr val="FF0000"/>
                </a:solidFill>
                <a:latin typeface="+mn-lt"/>
              </a:rPr>
              <a:t>¡¡Extremadamente complejo!!</a:t>
            </a:r>
          </a:p>
        </p:txBody>
      </p:sp>
    </p:spTree>
    <p:extLst>
      <p:ext uri="{BB962C8B-B14F-4D97-AF65-F5344CB8AC3E}">
        <p14:creationId xmlns:p14="http://schemas.microsoft.com/office/powerpoint/2010/main" val="306610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027645D-75A6-47FF-8DE3-2F4B0FB7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190955"/>
            <a:ext cx="10515600" cy="353332"/>
          </a:xfrm>
        </p:spPr>
        <p:txBody>
          <a:bodyPr>
            <a:normAutofit fontScale="90000"/>
          </a:bodyPr>
          <a:lstStyle/>
          <a:p>
            <a:r>
              <a:rPr lang="es-ES" sz="2400"/>
              <a:t>Alumno7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32A90A-6699-4607-A0F9-5731B9D06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42" y="544287"/>
            <a:ext cx="5562600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public static void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 pitchFamily="49" charset="0"/>
              </a:rPr>
              <a:t>main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String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[] args) {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NUM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10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[]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num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new int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NUM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}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public static boolean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 pitchFamily="49" charset="0"/>
              </a:rPr>
              <a:t>filtraPrimos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[] primos) {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boolean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resul 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false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 i &lt;= primos.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length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 i++) {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primos[i] = (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 (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Math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4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random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() *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101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JetBrains Mono" panose="020B0509020102050004" pitchFamily="49" charset="0"/>
              </a:rPr>
              <a:t>    int numero = 0;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(primos[i] != </a:t>
            </a:r>
            <a:r>
              <a:rPr kumimoji="0" lang="es-ES" altLang="es-ES" sz="1400" b="0" i="1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JetBrains Mono" panose="020B0509020102050004" pitchFamily="49" charset="0"/>
              </a:rPr>
              <a:t>esPrimo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JetBrains Mono" panose="020B0509020102050004" pitchFamily="49" charset="0"/>
              </a:rPr>
              <a:t>(numero)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 {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resul 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true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}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else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{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resul 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false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}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}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return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resul;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}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public static boolean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 pitchFamily="49" charset="0"/>
              </a:rPr>
              <a:t>esPrimo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numero) {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contador 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boolean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primo 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true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while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((primo) &amp;&amp; (contador != numero)) {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(numero % contador ==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 primo 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false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contador++;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}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return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primo;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}</a:t>
            </a:r>
            <a:endParaRPr kumimoji="0" lang="es-ES" altLang="es-E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710B7D-E6A7-467B-9455-58F742DB9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371" y="81930"/>
            <a:ext cx="6389918" cy="66941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public static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String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 pitchFamily="49" charset="0"/>
              </a:rPr>
              <a:t>convierteEnMorse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n){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B0509020102050004" pitchFamily="49" charset="0"/>
              </a:rPr>
              <a:t>//Concateno el int n a String para recorrer el bucle for</a:t>
            </a:r>
            <a:br>
              <a:rPr kumimoji="0" lang="es-ES" altLang="es-ES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String resul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=n +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 pitchFamily="49" charset="0"/>
              </a:rPr>
              <a:t>""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=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 i &lt;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resul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.length(); i++) {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switch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(n){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case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: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System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out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.println(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 pitchFamily="49" charset="0"/>
              </a:rPr>
              <a:t>".____"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break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case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: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System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out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.println(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 pitchFamily="49" charset="0"/>
              </a:rPr>
              <a:t>"..___"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break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case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3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: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System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out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.println(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 pitchFamily="49" charset="0"/>
              </a:rPr>
              <a:t>"...__"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break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case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4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: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System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out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.println(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 pitchFamily="49" charset="0"/>
              </a:rPr>
              <a:t>"...._"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break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case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5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: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System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out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.println(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 pitchFamily="49" charset="0"/>
              </a:rPr>
              <a:t>"....."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break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case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6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: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System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out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.println(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 pitchFamily="49" charset="0"/>
              </a:rPr>
              <a:t>"_...."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break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case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7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: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System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out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.println(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 pitchFamily="49" charset="0"/>
              </a:rPr>
              <a:t>"__..."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break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case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8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: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System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out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.println(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 pitchFamily="49" charset="0"/>
              </a:rPr>
              <a:t>"___.."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break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case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9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: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System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out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.println(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 pitchFamily="49" charset="0"/>
              </a:rPr>
              <a:t>"____."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break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case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10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: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System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out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.println(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 pitchFamily="49" charset="0"/>
              </a:rPr>
              <a:t>"_____"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break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}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}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return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resul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}</a:t>
            </a:r>
            <a:endParaRPr kumimoji="0" lang="es-ES" altLang="es-E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12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027645D-75A6-47FF-8DE3-2F4B0FB7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190955"/>
            <a:ext cx="10515600" cy="353332"/>
          </a:xfrm>
        </p:spPr>
        <p:txBody>
          <a:bodyPr>
            <a:normAutofit fontScale="90000"/>
          </a:bodyPr>
          <a:lstStyle/>
          <a:p>
            <a:r>
              <a:rPr lang="es-ES" sz="2400"/>
              <a:t>Alumno8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010DDE-AE94-4335-A320-707973A1E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4" y="770885"/>
            <a:ext cx="7228115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public static int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[]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 pitchFamily="49" charset="0"/>
              </a:rPr>
              <a:t>funcion_filtraPrimos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[] array) {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array_primos[] =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new int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];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contador_primos =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boolean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no_primo =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false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=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 i &lt; array.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length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 i++) {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j = (array_primos[i] -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 j &gt;=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 j -=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 {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(array_primos[i] % j ==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 {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no_primo =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true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break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}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}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(no_primo ==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false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&amp;&amp; contador_primos ==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 {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array_primos[contador_primos] = array_primos[i];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contador_primos++;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}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(no_primo ==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false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&amp;&amp; contador_primos !=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 {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array_primos =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Arrays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copyOf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(array_primos, array_primos.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length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+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array_primos[contador_primos] = array_primos[i];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contador_primos++;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}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else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{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no_primo =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false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}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}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(array_primos[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 ==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 {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array_primos[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 = -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JetBrains Mono" panose="020B0509020102050004" pitchFamily="49" charset="0"/>
              </a:rPr>
              <a:t>return array_primos;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}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else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{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JetBrains Mono" panose="020B0509020102050004" pitchFamily="49" charset="0"/>
              </a:rPr>
              <a:t>return array_primos;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}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}</a:t>
            </a:r>
            <a:endParaRPr kumimoji="0" lang="es-ES" altLang="es-E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027645D-75A6-47FF-8DE3-2F4B0FB7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190955"/>
            <a:ext cx="10515600" cy="353332"/>
          </a:xfrm>
        </p:spPr>
        <p:txBody>
          <a:bodyPr>
            <a:normAutofit fontScale="90000"/>
          </a:bodyPr>
          <a:lstStyle/>
          <a:p>
            <a:r>
              <a:rPr lang="es-ES" sz="2400"/>
              <a:t>Alumno9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EF273BA4-F441-4617-B226-07F051AFCDA3}"/>
              </a:ext>
            </a:extLst>
          </p:cNvPr>
          <p:cNvSpPr txBox="1">
            <a:spLocks/>
          </p:cNvSpPr>
          <p:nvPr/>
        </p:nvSpPr>
        <p:spPr>
          <a:xfrm>
            <a:off x="217714" y="775042"/>
            <a:ext cx="5421086" cy="353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>
                <a:solidFill>
                  <a:srgbClr val="FF0000"/>
                </a:solidFill>
                <a:latin typeface="+mn-lt"/>
              </a:rPr>
              <a:t>Ejercicio 1 sin entregar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880FED-B510-4C8E-9632-0F1F63934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4" y="2112640"/>
            <a:ext cx="977537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public class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Ejercicio4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{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public static void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 pitchFamily="49" charset="0"/>
              </a:rPr>
              <a:t>main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String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[] args) {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Scanner teclado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new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Scanner(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System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in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System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out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.println(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 pitchFamily="49" charset="0"/>
              </a:rPr>
              <a:t>"Introduce el valor de N para nºfilas y nºcolumnas"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n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teclado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.nextInt();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filas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n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columnas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n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array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[][] 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new int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filas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][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columnas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 i &lt;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array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length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 i++) {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int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j =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 j &lt;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array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].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length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; j++) {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System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out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.println(); </a:t>
            </a:r>
            <a:r>
              <a:rPr kumimoji="0" lang="es-ES" altLang="es-ES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B0509020102050004" pitchFamily="49" charset="0"/>
              </a:rPr>
              <a:t>// Aqui deberia de general X o - aleatorio (No realizado)</a:t>
            </a:r>
            <a:br>
              <a:rPr kumimoji="0" lang="es-ES" altLang="es-ES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B0509020102050004" pitchFamily="49" charset="0"/>
              </a:rPr>
              <a:t>  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}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System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es-ES" altLang="es-ES" sz="1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out</a:t>
            </a: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.println();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}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}</a:t>
            </a:r>
            <a:b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s-ES" altLang="es-E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}</a:t>
            </a:r>
            <a:endParaRPr kumimoji="0" lang="es-ES" altLang="es-E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909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2115</Words>
  <Application>Microsoft Office PowerPoint</Application>
  <PresentationFormat>Panorámica</PresentationFormat>
  <Paragraphs>29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JetBrains Mono</vt:lpstr>
      <vt:lpstr>Tema de Office</vt:lpstr>
      <vt:lpstr>Alumno1</vt:lpstr>
      <vt:lpstr>Alumno2</vt:lpstr>
      <vt:lpstr>Alumno3</vt:lpstr>
      <vt:lpstr>Alumno4</vt:lpstr>
      <vt:lpstr>Alumno5 – Beligerante con el tiempo</vt:lpstr>
      <vt:lpstr>Alumno6</vt:lpstr>
      <vt:lpstr>Alumno7</vt:lpstr>
      <vt:lpstr>Alumno8</vt:lpstr>
      <vt:lpstr>Alumno9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Alumno1</dc:title>
  <dc:creator>Chema Durán</dc:creator>
  <cp:lastModifiedBy>Chema Durán</cp:lastModifiedBy>
  <cp:revision>4</cp:revision>
  <dcterms:created xsi:type="dcterms:W3CDTF">2020-12-01T07:44:44Z</dcterms:created>
  <dcterms:modified xsi:type="dcterms:W3CDTF">2020-12-02T14:14:09Z</dcterms:modified>
</cp:coreProperties>
</file>