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SentinelCore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Plataforma SaaS de Seguridad Modular y Proactiva para PYMEs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SentinelCore = seguridad modular, proactiva y accesible.</a:t>
            </a:r>
          </a:p>
          <a:p>
            <a:r>
              <a:t>✅ Ideal para PYMEs, técnicos y formación.</a:t>
            </a:r>
          </a:p>
          <a:p>
            <a:r>
              <a:t>🚀 Fase piloto lista en 2 meses, beta en 5.</a:t>
            </a:r>
          </a:p>
          <a:p>
            <a:r>
              <a:t>🤝 Invitación a colaborar en fase de validación y testing.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 Ejecutivo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🔒 Plataforma SaaS de seguridad con tokens Dockerizados.</a:t>
            </a:r>
          </a:p>
          <a:p>
            <a:r>
              <a:t>📊 Gestión unificada de vulnerabilidades y servicios externos.</a:t>
            </a:r>
          </a:p>
          <a:p>
            <a:r>
              <a:t>📱 Comunicación multimodal: Dashboard Web + WhatsApp API.</a:t>
            </a:r>
          </a:p>
          <a:p>
            <a:r>
              <a:t>🔁 Activación remota de servicios técnicos o partners.</a:t>
            </a:r>
          </a:p>
          <a:p>
            <a:r>
              <a:t>🎯 Ideal para PYMEs y equipos de soporte técnico.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 Mercado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🌍 Ciberseguridad global: $317B en 2027 (CAGR 10.9%).</a:t>
            </a:r>
          </a:p>
          <a:p>
            <a:r>
              <a:t>📈 LATAM, Europa y Asia-Pacífico con alta adopción de WhatsApp y SaaS.</a:t>
            </a:r>
          </a:p>
          <a:p>
            <a:r>
              <a:t>🔧 Falta de soluciones específicas para técnicos y pequeñas empresas.</a:t>
            </a:r>
          </a:p>
          <a:p>
            <a:r>
              <a:t>🧩 Oportunidad: herramientas asequibles, accesibles y centralizadas.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Innovación Técnica y Diferenciación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🐳 Tokens Dockerizados (cada función en contenedor independiente).</a:t>
            </a:r>
          </a:p>
          <a:p>
            <a:r>
              <a:t>👨‍💻 Gestión central desde Web Dashboard o WhatsApp.</a:t>
            </a:r>
          </a:p>
          <a:p>
            <a:r>
              <a:t>📂 Módulo de aprendizaje con OWASP y MITRE ATT&amp;CK.</a:t>
            </a:r>
          </a:p>
          <a:p>
            <a:r>
              <a:t>🌐 Mapeo y control de servicios externos (ClamAV, AWS, etc).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Modular (Evolutiva)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🔁 Core: Dispatcher, Service Manager, API REST.</a:t>
            </a:r>
          </a:p>
          <a:p>
            <a:r>
              <a:t>📦 Toquens: antesala, pdf, clamav, etc (Dockerizados).</a:t>
            </a:r>
          </a:p>
          <a:p>
            <a:r>
              <a:t>🌍 GUI: Vue.js + FastAPI.</a:t>
            </a:r>
          </a:p>
          <a:p>
            <a:r>
              <a:t>🗃️ Database: SQLite + generación de informes.</a:t>
            </a:r>
          </a:p>
          <a:p>
            <a:r>
              <a:t>📡 Integraciones externas con APIs de partners.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Interacción por WhatsApp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Notificaciones, comandos y respuestas automatizadas.</a:t>
            </a:r>
          </a:p>
          <a:p>
            <a:r>
              <a:t>💬 Ideal para técnicos móviles o clientes sin formación técnica.</a:t>
            </a:r>
          </a:p>
          <a:p>
            <a:r>
              <a:t>🧠 Integración con Twilio/WhatsApp Business API.</a:t>
            </a:r>
          </a:p>
          <a:p>
            <a:r>
              <a:t>🧪 Ejemplo: '/start_scan' o '/status' desde WhatsApp.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 Técnica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sentinelcore/</a:t>
            </a:r>
          </a:p>
          <a:p>
            <a:r>
              <a:t>├── api/, core/, toquens/, webscanner/, partners/, reports/, frontend/</a:t>
            </a:r>
          </a:p>
          <a:p>
            <a:r>
              <a:t>├── tests/, docs/, docker-compose.yml, Dockerfile_base</a:t>
            </a:r>
          </a:p>
          <a:p>
            <a:r>
              <a:t>📌 Modular y ampliable: cada token y partner en carpeta dedicada.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y Plan de Ejecución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📅 6 meses de desarrollo por fases:</a:t>
            </a:r>
          </a:p>
          <a:p>
            <a:r>
              <a:t>1. Capacitación y diseño.</a:t>
            </a:r>
          </a:p>
          <a:p>
            <a:r>
              <a:t>2. Desarrollo de core, tokens, escáneres web.</a:t>
            </a:r>
          </a:p>
          <a:p>
            <a:r>
              <a:t>3. GUI, base de datos e integración WhatsApp.</a:t>
            </a:r>
          </a:p>
          <a:p>
            <a:r>
              <a:t>4. Mitigación, documentación, pruebas y demo final.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Competitivas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Centralización vs herramientas separadas (OpenVAS, Nessus).</a:t>
            </a:r>
          </a:p>
          <a:p>
            <a:r>
              <a:t>📱 WhatsApp + Web Dashboard vs Email/Web tradicional.</a:t>
            </a:r>
          </a:p>
          <a:p>
            <a:r>
              <a:t>🐳 Tokens independientes, dockerizados y escalables.</a:t>
            </a:r>
          </a:p>
          <a:p>
            <a:r>
              <a:t>📚 Módulo educativo integrado.</a:t>
            </a:r>
          </a:p>
          <a:p>
            <a:r>
              <a:t>🌐 Integración abierta con fabricantes y APIs.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