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SentinelCore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Plataforma Modular de Seguridad como Servicio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 y Valor Diferencial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Centralización total de análisis y servicios.</a:t>
            </a:r>
          </a:p>
          <a:p>
            <a:r>
              <a:t>✅ Proactividad con toquen de antesala.</a:t>
            </a:r>
          </a:p>
          <a:p>
            <a:r>
              <a:t>✅ Escalabilidad y aislamiento vía Docker.</a:t>
            </a:r>
          </a:p>
          <a:p>
            <a:r>
              <a:t>✅ Accesibilidad vía web y mensajería móvil.</a:t>
            </a:r>
          </a:p>
          <a:p>
            <a:r>
              <a:t>✅ Ideal para servicios técnicos modernos.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Ejecutivo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SentinelCore: solución SaaS para técnicos y PYMEs.</a:t>
            </a:r>
          </a:p>
          <a:p>
            <a:r>
              <a:t>Arquitectura basada en tokens Dockerizados.</a:t>
            </a:r>
          </a:p>
          <a:p>
            <a:r>
              <a:t>Interacción vía API Web y WhatsApp.</a:t>
            </a:r>
          </a:p>
          <a:p>
            <a:r>
              <a:t>Activación de servicios internos y externos.</a:t>
            </a:r>
          </a:p>
          <a:p>
            <a:r>
              <a:t>Visión 100% cloud, sin instalación local.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Innovaciones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Toquens independientes en Docker.</a:t>
            </a:r>
          </a:p>
          <a:p>
            <a:r>
              <a:t>Gestión remota desde dashboard web.</a:t>
            </a:r>
          </a:p>
          <a:p>
            <a:r>
              <a:t>Soporte multimodal (WhatsApp/API Web).</a:t>
            </a:r>
          </a:p>
          <a:p>
            <a:r>
              <a:t>Mapeo y activación de servicios externos.</a:t>
            </a:r>
          </a:p>
          <a:p>
            <a:r>
              <a:t>Colaboración con fabricantes y consultores.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Modular basada en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Cada toquen es un contenedor aislado.</a:t>
            </a:r>
          </a:p>
          <a:p>
            <a:r>
              <a:t>Dispatcher orquesta el procesamiento.</a:t>
            </a:r>
          </a:p>
          <a:p>
            <a:r>
              <a:t>Tokens especializados: PDF, Cloud, Web...</a:t>
            </a:r>
          </a:p>
          <a:p>
            <a:r>
              <a:t>WebGUI en contenedor propio (Flask/React).</a:t>
            </a:r>
          </a:p>
          <a:p>
            <a:r>
              <a:t>Base de datos, API REST y mitigator separados.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Canales de Comunicación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WhatsApp API para alertas, escaneos y respuestas.</a:t>
            </a:r>
          </a:p>
          <a:p>
            <a:r>
              <a:t>Dashboard web con control de servicios.</a:t>
            </a:r>
          </a:p>
          <a:p>
            <a:r>
              <a:t>Activación de soluciones remotas vía móvil.</a:t>
            </a:r>
          </a:p>
          <a:p>
            <a:r>
              <a:t>Soporte técnico distribuido más eficiente.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General de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Cliente/técnico inicia acción vía WhatsApp o Web.</a:t>
            </a:r>
          </a:p>
          <a:p>
            <a:r>
              <a:t>2. Dispatcher lanza contenedor correspondiente.</a:t>
            </a:r>
          </a:p>
          <a:p>
            <a:r>
              <a:t>3. El toquen ejecuta escaneo o mitigación.</a:t>
            </a:r>
          </a:p>
          <a:p>
            <a:r>
              <a:t>4. Resultados procesados y almacenados.</a:t>
            </a:r>
          </a:p>
          <a:p>
            <a:r>
              <a:t>5. Dashboard muestra estado actualizado.</a:t>
            </a:r>
          </a:p>
          <a:p>
            <a:r>
              <a:t>6. Notificación y seguimiento por WhatsApp.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 de Proyecto (en evolución)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sentinelcore/</a:t>
            </a:r>
          </a:p>
          <a:p>
            <a:r>
              <a:t>├── core/, toquens/, api/, webgui/, whatsapp_integration/, reports/</a:t>
            </a:r>
          </a:p>
          <a:p>
            <a:r>
              <a:t>├── docker-compose.yml</a:t>
            </a:r>
          </a:p>
          <a:p>
            <a:r>
              <a:t>📌 Modularidad total. Cada toquen evoluciona por separado.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de Mercado y Viabilidad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Mercado global de ciberseguridad en expansión (+12% CAGR).</a:t>
            </a:r>
          </a:p>
          <a:p>
            <a:r>
              <a:t>Demanda creciente de soluciones SaaS adaptadas a PYMEs.</a:t>
            </a:r>
          </a:p>
          <a:p>
            <a:r>
              <a:t>Alta adopción en LATAM, Europa, India y Medio Oriente.</a:t>
            </a:r>
          </a:p>
          <a:p>
            <a:r>
              <a:t>Falta de soluciones específicas para técnicos de servicios.</a:t>
            </a:r>
          </a:p>
          <a:p>
            <a:r>
              <a:t>WhatsApp es líder de mensajería en LATAM y Europa → gran canal de entrada.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Escalabilidad y Evolución Futura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Nuevos toquens por tipo de amenaza (AI, IoT, etc.).</a:t>
            </a:r>
          </a:p>
          <a:p>
            <a:r>
              <a:t>Integración con plataformas cloud: AWS, Azure, GCP.</a:t>
            </a:r>
          </a:p>
          <a:p>
            <a:r>
              <a:t>Dashboard multiempresa y personalizable.</a:t>
            </a:r>
          </a:p>
          <a:p>
            <a:r>
              <a:t>Informes enriquecidos con LLM (IA local/cloud).</a:t>
            </a:r>
          </a:p>
          <a:p>
            <a:r>
              <a:t>Ecosistema de extensiones de partners y comunidad.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