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1872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131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3f4ff2b378ae895ae675cacb342303_0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2025-06-30T16:54:15Z</dcterms:created>
  <dcterms:modified xsi:type="dcterms:W3CDTF">2025-06-30T16:54:15Z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