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presProps" Target="presProps.xml"/>
  <Relationship Id="rId16" Type="http://schemas.openxmlformats.org/officeDocument/2006/relationships/viewProps" Target="viewProps.xml"/>
  <Relationship Id="rId1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31871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d8c3c8307e43e030ab2026f680da28_0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d8c3c8307e43e030ab2026f680da28_0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d8c3c8307e43e030ab2026f680da28_00011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d8c3c8307e43e030ab2026f680da28_0001212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d8c3c8307e43e030ab2026f680da28_0000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d8c3c8307e43e030ab2026f680da28_0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d8c3c8307e43e030ab2026f680da28_0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d8c3c8307e43e030ab2026f680da28_0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d8c3c8307e43e030ab2026f680da28_0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d8c3c8307e43e030ab2026f680da28_0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d8c3c8307e43e030ab2026f680da28_0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fed8c3c8307e43e030ab2026f680da28_0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31">
  <a:themeElements>
    <a:clrScheme name="Theme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1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Slides>12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2025-06-30T16:54:01Z</dcterms:created>
  <dcterms:modified xsi:type="dcterms:W3CDTF">2025-06-30T16:54:01Z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