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presProps" Target="presProps.xml"/>
  <Relationship Id="rId16" Type="http://schemas.openxmlformats.org/officeDocument/2006/relationships/viewProps" Target="viewProps.xml"/>
  <Relationship Id="rId1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31869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1212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536790066bc81fb338e524b321b2c34d_0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2140482" y="0"/>
          <a:ext cx="7003518" cy="6877050"/>
          <a:chOff x="2140482" y="0"/>
          <a:chExt cx="7003518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482" y="0"/>
            <a:ext cx="4863036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1">
  <a:themeElements>
    <a:clrScheme name="Theme8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1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2025-06-30T16:53:45Z</dcterms:created>
  <dcterms:modified xsi:type="dcterms:W3CDTF">2025-06-30T16:53:45Z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