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presProps" Target="presProps.xml"/>
  <Relationship Id="rId9" Type="http://schemas.openxmlformats.org/officeDocument/2006/relationships/viewProps" Target="viewProps.xml"/>
  <Relationship Id="rId1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31883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93c792173f1f628ceda7dc4401f2a6_0000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93c792173f1f628ceda7dc4401f2a6_0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93c792173f1f628ceda7dc4401f2a6_0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93c792173f1f628ceda7dc4401f2a6_0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93c792173f1f628ceda7dc4401f2a6_00005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3">
  <a:themeElements>
    <a:clrScheme name="Theme6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2025-06-30T16:55:58Z</dcterms:created>
  <dcterms:modified xsi:type="dcterms:W3CDTF">2025-06-30T16:55:58Z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