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2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467F"/>
                </a:solidFill>
              </a:defRPr>
            </a:pPr>
            <a:r>
              <a:t>SentinelCore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Plataforma Modular de Seguridad como Servicio (SaaS)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Visión General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SentinelCore es una plataforma SaaS de seguridad modular dirigida a PYMEs y servicios técnicos, que permite gestionar amenazas, tokens de seguridad y herramientas open-source de forma centralizada a través de un dashboard web y APIs.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- Centralización de herramientas de seguridad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Prevención proactiva con tokens dockerizados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Acceso remoto vía API y panel web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Aprendizaje asistido e integración con WhatsApp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Modularidad, escalabilidad y facilidad de integración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467F"/>
                </a:solidFill>
              </a:defRPr>
            </a:pPr>
            <a:r>
              <a:t>Simulación del Dashboard Web de SentinelCore</a:t>
            </a:r>
          </a:p>
        </p:txBody>
      </p:sp>
      <p:pic>
        <p:nvPicPr>
          <p:cNvPr id="3" name="Picture 2" descr="A_screenshot_displays_SentinelCore's_cybersecur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2336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</Words>
  <Application>Microsoft Office PowerPoint</Application>
  <PresentationFormat>Presentación en pantalla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SentinelCore</vt:lpstr>
      <vt:lpstr>Visión General del Proyecto</vt:lpstr>
      <vt:lpstr>Objetivos del Proyecto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Chema</cp:lastModifiedBy>
  <cp:revision>2</cp:revision>
  <dcterms:created xsi:type="dcterms:W3CDTF">2013-01-27T09:14:16Z</dcterms:created>
  <dcterms:modified xsi:type="dcterms:W3CDTF">2025-07-01T09:34:50Z</dcterms:modified>
  <cp:category/>
</cp:coreProperties>
</file>