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467F"/>
                </a:solidFill>
              </a:defRPr>
            </a:pPr>
            <a:r>
              <a:t>SentinelCore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Plataforma Modular de Seguridad como Servicio (SaaS)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Visión General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SentinelCore es una plataforma SaaS de seguridad modular dirigida a PYMEs y servicios técnicos, que permite gestionar amenazas, tokens de seguridad y herramientas open-source de forma centralizada a través de un dashboard web y APIs.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- Centralización de herramientas de seguridad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Prevención proactiva con tokens dockerizados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Acceso remoto vía API y panel web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Aprendizaje asistido e integración con WhatsApp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Modularidad, escalabilidad y facilidad de integración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467F"/>
                </a:solidFill>
              </a:defRPr>
            </a:pPr>
            <a:r>
              <a:t>Simulación del Dashboard Web de SentinelCore</a:t>
            </a:r>
          </a:p>
        </p:txBody>
      </p:sp>
      <p:pic>
        <p:nvPicPr>
          <p:cNvPr id="3" name="Picture 2" descr="A_screenshot_displays_SentinelCore's_cybersecur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467F"/>
                </a:solidFill>
              </a:defRPr>
            </a:pPr>
            <a:r>
              <a:t>Integración con WhatsApp y APIs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3657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Canal de asistencia al usuario</a:t>
            </a:r>
          </a:p>
          <a:p>
            <a:pPr>
              <a:defRPr sz="2000"/>
            </a:pPr>
            <a:r>
              <a:t>Control de servicios por comandos desde WhatsApp</a:t>
            </a:r>
          </a:p>
          <a:p>
            <a:pPr>
              <a:defRPr sz="2000"/>
            </a:pPr>
            <a:r>
              <a:t>Alternativa: app propia conectada a la API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467F"/>
                </a:solidFill>
              </a:defRPr>
            </a:pPr>
            <a:r>
              <a:t>Integración con WhatsApp y APIs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3657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Canal de asistencia al usuario</a:t>
            </a:r>
          </a:p>
          <a:p>
            <a:pPr>
              <a:defRPr sz="2000"/>
            </a:pPr>
            <a:r>
              <a:t>Control de servicios por comandos desde WhatsApp</a:t>
            </a:r>
          </a:p>
          <a:p>
            <a:pPr>
              <a:defRPr sz="2000"/>
            </a:pPr>
            <a:r>
              <a:t>Alternativa: app propia conectada a la API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467F"/>
                </a:solidFill>
              </a:defRPr>
            </a:pPr>
            <a:r>
              <a:t>Introducción visual a SentinelCore</a:t>
            </a:r>
          </a:p>
        </p:txBody>
      </p:sp>
      <p:pic>
        <p:nvPicPr>
          <p:cNvPr id="3" name="Picture 2" descr="A_slide_from_a_presentation_introduces_SentinelC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22960"/>
            <a:ext cx="6858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