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61" r:id="rId12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SentinelCore es una plataforma SaaS de seguridad modular dirigida a PYMEs y servicios técnicos, que permite gestionar amenazas, tokens de seguridad y herramientas open-source de forma centralizada a través de un dashboard web y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Centralización de herramientas de seguridad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Prevención proactiva con tokens dockerizados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Acceso remoto vía API y panel web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Aprendizaje asistido e integración con WhatsApp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Modularidad, escalabilidad y facilidad de integración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Introducción visual a SentinelCore</a:t>
            </a:r>
          </a:p>
        </p:txBody>
      </p:sp>
      <p:pic>
        <p:nvPicPr>
          <p:cNvPr id="3" name="Picture 2" descr="A_slide_from_a_presentation_introduces_SentinelC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2296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Arquitectura Técnica del Sistema SentinelCore</a:t>
            </a:r>
          </a:p>
        </p:txBody>
      </p:sp>
      <p:pic>
        <p:nvPicPr>
          <p:cNvPr id="3" name="Picture 2" descr="A_PowerPoint_slide_displays_a_technical_architect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Estructura Interna y Modular de SentinelCore</a:t>
            </a:r>
          </a:p>
        </p:txBody>
      </p:sp>
      <p:pic>
        <p:nvPicPr>
          <p:cNvPr id="3" name="Picture 2" descr="A_slide_from_a_digital_presentation_showcases_S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