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963375F0-ECB1-46D2-92C8-3C7843436ECD}">
          <p14:sldIdLst>
            <p14:sldId id="256"/>
            <p14:sldId id="257"/>
          </p14:sldIdLst>
        </p14:section>
        <p14:section name="Desgloce" id="{9C191BE5-26CD-4C43-B147-2C10172E484D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01" autoAdjust="0"/>
  </p:normalViewPr>
  <p:slideViewPr>
    <p:cSldViewPr snapToGrid="0">
      <p:cViewPr varScale="1">
        <p:scale>
          <a:sx n="69" d="100"/>
          <a:sy n="69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2D6B-6E7F-488C-9026-8D2B189C2C29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F5663-15F1-40CD-A7CF-16B81B721B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059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80E0-CC68-4C94-980A-CEB7DAA8E71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BF7CF-2727-4BFF-BDDF-9E037CA3D58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399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Tema transversal en el año 2018…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F7CF-2727-4BFF-BDDF-9E037CA3D586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831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Gracias al reciclaje se previene el desuso de materiales potencialmente útiles, se reduce el consumo de nueva materia prima, además de reducir el uso de energía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F7CF-2727-4BFF-BDDF-9E037CA3D586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296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F7CF-2727-4BFF-BDDF-9E037CA3D586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65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53FF-C70D-4529-8723-8CAC9FD1510A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59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D7B1-A528-42D5-AB1B-17963F7BD7EA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25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D565-A643-4935-BA8D-65FFDC2DF7BD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18-FB57-46C7-9358-2CE98E41358E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5B62-857B-4665-BF46-DFDB1755E5B8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7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68A-B687-4987-81C7-B425C85982AB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43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16F8-943B-4F31-8CB4-F23F866D61AE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39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17FA-AFD3-4746-B691-453E0865786F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8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169-D04B-4A1F-BD74-78CDAA2B3D32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92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863C-2DDE-4814-91F9-8E0B1F360759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56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9AE-94C8-474E-994E-705610862976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60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728-1346-47E8-893E-4A1D8AD65BA6}" type="datetime1">
              <a:rPr lang="es-GT" smtClean="0"/>
              <a:t>15/09/2018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99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B23A-7DC7-435E-BD4A-971088654D1B}" type="datetime1">
              <a:rPr lang="es-GT" smtClean="0"/>
              <a:t>15/09/2018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18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D888-FEF3-4660-82ED-8BB2749BB27E}" type="datetime1">
              <a:rPr lang="es-GT" smtClean="0"/>
              <a:t>15/09/2018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5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86E4-A924-4EFD-84F5-06CDED42C467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44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E69-EF38-4CB2-879E-DA2955A62E2C}" type="datetime1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54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0F9C-284C-4BC3-8FD1-EF65468BE741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7C5C2E-1C8A-4ABC-96EE-67A418E171B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02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Reciclaj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sz="13800" b="1" dirty="0" smtClean="0"/>
              <a:t>El reciclaje</a:t>
            </a:r>
            <a:endParaRPr lang="es-GT" sz="13800" b="1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/>
              <a:t>Una responsabilidad de todos…</a:t>
            </a:r>
            <a:endParaRPr lang="es-GT" sz="320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9840036" y="6130437"/>
            <a:ext cx="1667859" cy="370396"/>
          </a:xfrm>
        </p:spPr>
        <p:txBody>
          <a:bodyPr/>
          <a:lstStyle/>
          <a:p>
            <a:fld id="{E4B079B3-19EC-4705-875C-AF923216B003}" type="datetime1">
              <a:rPr lang="es-GT" sz="2000" b="1" smtClean="0"/>
              <a:t>15/09/2018</a:t>
            </a:fld>
            <a:endParaRPr lang="es-GT" sz="2000" b="1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z="3200" b="1" smtClean="0"/>
              <a:t>1</a:t>
            </a:fld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7570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400" b="1" dirty="0" smtClean="0"/>
              <a:t>Definición de reciclaje</a:t>
            </a:r>
            <a:endParaRPr lang="es-GT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857129" y="2135719"/>
            <a:ext cx="5647482" cy="40897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GT" sz="4000" dirty="0"/>
              <a:t>El reciclaje es un proceso cuyo objetivo es convertir desechos en nuevos productos o en materia prima para su posterior utilización. </a:t>
            </a:r>
            <a:endParaRPr lang="es-GT" sz="4000" dirty="0" smtClean="0"/>
          </a:p>
          <a:p>
            <a:pPr marL="0" indent="0">
              <a:buNone/>
            </a:pPr>
            <a:endParaRPr lang="es-GT" sz="2000" dirty="0"/>
          </a:p>
          <a:p>
            <a:pPr marL="0" indent="0">
              <a:buNone/>
            </a:pPr>
            <a:r>
              <a:rPr lang="es-GT" sz="2000" dirty="0" smtClean="0"/>
              <a:t>Tomado de: </a:t>
            </a:r>
            <a:r>
              <a:rPr lang="es-GT" sz="2000" dirty="0">
                <a:hlinkClick r:id="rId3"/>
              </a:rPr>
              <a:t>https://</a:t>
            </a:r>
            <a:r>
              <a:rPr lang="es-GT" sz="2000" dirty="0" smtClean="0">
                <a:hlinkClick r:id="rId3"/>
              </a:rPr>
              <a:t>es.wikipedia.org/wiki/Reciclaje</a:t>
            </a:r>
            <a:endParaRPr lang="es-GT" sz="2000" dirty="0" smtClean="0"/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135719"/>
            <a:ext cx="3903150" cy="3778250"/>
          </a:xfrm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7AE-054B-4201-A127-0E092A719BC1}" type="datetime1">
              <a:rPr lang="es-GT" smtClean="0"/>
              <a:t>15/09/2018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40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Clasificación de los materiales</a:t>
            </a:r>
            <a:endParaRPr lang="es-GT" sz="4000" b="1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0" y="6858000"/>
            <a:ext cx="3992732" cy="576262"/>
          </a:xfrm>
        </p:spPr>
        <p:txBody>
          <a:bodyPr/>
          <a:lstStyle/>
          <a:p>
            <a:r>
              <a:rPr lang="es-GT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abc</a:t>
            </a:r>
            <a:endParaRPr lang="es-GT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sz="3200" dirty="0" smtClean="0"/>
              <a:t>Basura orgánica</a:t>
            </a:r>
          </a:p>
          <a:p>
            <a:endParaRPr lang="es-GT" sz="3200" dirty="0" smtClean="0"/>
          </a:p>
          <a:p>
            <a:r>
              <a:rPr lang="es-GT" sz="3200" dirty="0" smtClean="0"/>
              <a:t>Metal</a:t>
            </a:r>
          </a:p>
          <a:p>
            <a:endParaRPr lang="es-GT" sz="3200" dirty="0" smtClean="0"/>
          </a:p>
          <a:p>
            <a:r>
              <a:rPr lang="es-GT" sz="3200" dirty="0" smtClean="0"/>
              <a:t>Papel</a:t>
            </a:r>
          </a:p>
          <a:p>
            <a:endParaRPr lang="es-GT" sz="3200" dirty="0" smtClean="0"/>
          </a:p>
          <a:p>
            <a:r>
              <a:rPr lang="es-GT" sz="3200" dirty="0" smtClean="0"/>
              <a:t>Vidrio</a:t>
            </a:r>
            <a:endParaRPr lang="es-GT" sz="320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xfrm>
            <a:off x="0" y="7462755"/>
            <a:ext cx="3999001" cy="576262"/>
          </a:xfrm>
        </p:spPr>
        <p:txBody>
          <a:bodyPr/>
          <a:lstStyle/>
          <a:p>
            <a:r>
              <a:rPr lang="es-GT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s-GT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" name="Marcador de contenido 11" descr="Eco-friendly Knowledge | Let's live Greener for a better ..." hidden="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690" y="12346420"/>
            <a:ext cx="2828867" cy="3354388"/>
          </a:xfrm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0844-9380-401E-9A38-8A2CFE89318A}" type="datetime1">
              <a:rPr lang="es-GT" smtClean="0"/>
              <a:t>15/09/2018</a:t>
            </a:fld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3</a:t>
            </a:fld>
            <a:endParaRPr lang="es-GT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12" y="2677503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27757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000" b="1" dirty="0" smtClean="0"/>
              <a:t>Beneficios del reciclaje</a:t>
            </a:r>
            <a:endParaRPr lang="es-GT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2133600"/>
            <a:ext cx="10193033" cy="3777622"/>
          </a:xfrm>
        </p:spPr>
        <p:txBody>
          <a:bodyPr>
            <a:noAutofit/>
          </a:bodyPr>
          <a:lstStyle/>
          <a:p>
            <a:pPr algn="ctr"/>
            <a:r>
              <a:rPr lang="es-GT" sz="3200" dirty="0" smtClean="0"/>
              <a:t>Reducción </a:t>
            </a:r>
            <a:r>
              <a:rPr lang="es-GT" sz="3200" dirty="0"/>
              <a:t>del volumen de </a:t>
            </a:r>
            <a:r>
              <a:rPr lang="es-GT" sz="3200" dirty="0" smtClean="0"/>
              <a:t>residuos </a:t>
            </a:r>
          </a:p>
          <a:p>
            <a:pPr algn="ctr"/>
            <a:r>
              <a:rPr lang="es-GT" sz="3200" dirty="0" smtClean="0"/>
              <a:t>Preservación </a:t>
            </a:r>
            <a:r>
              <a:rPr lang="es-GT" sz="3200" dirty="0"/>
              <a:t>de los recursos naturales</a:t>
            </a:r>
            <a:r>
              <a:rPr lang="es-GT" sz="3200" dirty="0" smtClean="0"/>
              <a:t>,</a:t>
            </a:r>
          </a:p>
          <a:p>
            <a:pPr algn="ctr"/>
            <a:r>
              <a:rPr lang="es-GT" sz="3200" dirty="0" smtClean="0"/>
              <a:t>Ahorro </a:t>
            </a:r>
            <a:r>
              <a:rPr lang="es-GT" sz="3200" dirty="0"/>
              <a:t>de </a:t>
            </a:r>
            <a:r>
              <a:rPr lang="es-GT" sz="3200" dirty="0" smtClean="0"/>
              <a:t>energía</a:t>
            </a:r>
          </a:p>
          <a:p>
            <a:pPr algn="ctr"/>
            <a:r>
              <a:rPr lang="es-GT" sz="3200" dirty="0" smtClean="0"/>
              <a:t>Reduce </a:t>
            </a:r>
            <a:r>
              <a:rPr lang="es-GT" sz="3200" dirty="0"/>
              <a:t>la contaminación del aire, suelo y </a:t>
            </a:r>
            <a:r>
              <a:rPr lang="es-GT" sz="3200" dirty="0" smtClean="0"/>
              <a:t>agua</a:t>
            </a:r>
          </a:p>
          <a:p>
            <a:pPr algn="ctr"/>
            <a:r>
              <a:rPr lang="es-GT" sz="3200" dirty="0" smtClean="0"/>
              <a:t>Reducción </a:t>
            </a:r>
            <a:r>
              <a:rPr lang="es-GT" sz="3200" dirty="0"/>
              <a:t>de costes asociados a la producción de nuevos </a:t>
            </a:r>
            <a:r>
              <a:rPr lang="es-GT" sz="3200" dirty="0" smtClean="0"/>
              <a:t>bienes</a:t>
            </a:r>
            <a:endParaRPr lang="es-GT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58D9-8177-493A-8082-75B7225C3FDD}" type="datetime1">
              <a:rPr lang="es-GT" smtClean="0"/>
              <a:t>15/09/2018</a:t>
            </a:fld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C2E-1C8A-4ABC-96EE-67A418E171B1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9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</Words>
  <Application>Microsoft Office PowerPoint</Application>
  <PresentationFormat>Panorámica</PresentationFormat>
  <Paragraphs>35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Espiral</vt:lpstr>
      <vt:lpstr>El reciclaje</vt:lpstr>
      <vt:lpstr>Definición de reciclaje</vt:lpstr>
      <vt:lpstr>Clasificación de los materiales</vt:lpstr>
      <vt:lpstr>Beneficios del reciclaje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/>
  <cp:lastModifiedBy/>
  <cp:revision>1</cp:revision>
  <dcterms:created xsi:type="dcterms:W3CDTF">2018-09-15T22:30:08Z</dcterms:created>
  <dcterms:modified xsi:type="dcterms:W3CDTF">2018-09-15T23:02:49Z</dcterms:modified>
</cp:coreProperties>
</file>