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ndows" id="{20EF0513-4726-41AE-9920-57C96586FB6B}">
          <p14:sldIdLst>
            <p14:sldId id="257"/>
            <p14:sldId id="258"/>
            <p14:sldId id="260"/>
          </p14:sldIdLst>
        </p14:section>
        <p14:section name="Office" id="{CC82AC02-199E-4622-AE19-82E0DF81DF5A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2BAB4-E5FA-4272-B10A-AB51B0D909C0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GT"/>
        </a:p>
      </dgm:t>
    </dgm:pt>
    <dgm:pt modelId="{1B12AF3C-EE83-4619-82DF-865236C52249}">
      <dgm:prSet phldrT="[Texto]"/>
      <dgm:spPr/>
      <dgm:t>
        <a:bodyPr/>
        <a:lstStyle/>
        <a:p>
          <a:r>
            <a:rPr lang="es-GT" dirty="0" smtClean="0"/>
            <a:t>Microsoft Word</a:t>
          </a:r>
          <a:endParaRPr lang="es-GT" dirty="0"/>
        </a:p>
      </dgm:t>
    </dgm:pt>
    <dgm:pt modelId="{84CC57F2-3B98-4F31-B357-A7ADAC219C3F}" type="parTrans" cxnId="{B03546EE-1182-44D3-B2D3-F81963814710}">
      <dgm:prSet/>
      <dgm:spPr/>
      <dgm:t>
        <a:bodyPr/>
        <a:lstStyle/>
        <a:p>
          <a:endParaRPr lang="es-GT"/>
        </a:p>
      </dgm:t>
    </dgm:pt>
    <dgm:pt modelId="{7745296C-8AE3-4D4A-B74F-A9C52EBD0D37}" type="sibTrans" cxnId="{B03546EE-1182-44D3-B2D3-F81963814710}">
      <dgm:prSet/>
      <dgm:spPr/>
      <dgm:t>
        <a:bodyPr/>
        <a:lstStyle/>
        <a:p>
          <a:endParaRPr lang="es-GT"/>
        </a:p>
      </dgm:t>
    </dgm:pt>
    <dgm:pt modelId="{99B894DE-54E0-43A5-A2B8-8524066EEC6D}">
      <dgm:prSet phldrT="[Texto]"/>
      <dgm:spPr/>
      <dgm:t>
        <a:bodyPr/>
        <a:lstStyle/>
        <a:p>
          <a:r>
            <a:rPr lang="es-GT" dirty="0" smtClean="0"/>
            <a:t>Microsoft Excel</a:t>
          </a:r>
          <a:endParaRPr lang="es-GT" dirty="0"/>
        </a:p>
      </dgm:t>
    </dgm:pt>
    <dgm:pt modelId="{26B17CE6-C3BD-416D-9AA8-9822652ACACD}" type="parTrans" cxnId="{A013769C-0FA2-4CEF-A476-809E62BF25CA}">
      <dgm:prSet/>
      <dgm:spPr/>
      <dgm:t>
        <a:bodyPr/>
        <a:lstStyle/>
        <a:p>
          <a:endParaRPr lang="es-GT"/>
        </a:p>
      </dgm:t>
    </dgm:pt>
    <dgm:pt modelId="{1BE955A7-C3AF-4A19-BA24-B7EB1E3518D0}" type="sibTrans" cxnId="{A013769C-0FA2-4CEF-A476-809E62BF25CA}">
      <dgm:prSet/>
      <dgm:spPr/>
      <dgm:t>
        <a:bodyPr/>
        <a:lstStyle/>
        <a:p>
          <a:endParaRPr lang="es-GT"/>
        </a:p>
      </dgm:t>
    </dgm:pt>
    <dgm:pt modelId="{19459B45-A253-4DF5-A94D-ED54C47CF4C4}">
      <dgm:prSet phldrT="[Texto]"/>
      <dgm:spPr/>
      <dgm:t>
        <a:bodyPr/>
        <a:lstStyle/>
        <a:p>
          <a:r>
            <a:rPr lang="es-GT" dirty="0" smtClean="0"/>
            <a:t>Microsoft PowerPoint</a:t>
          </a:r>
          <a:endParaRPr lang="es-GT" dirty="0"/>
        </a:p>
      </dgm:t>
    </dgm:pt>
    <dgm:pt modelId="{EB8C9E27-3A5D-4E3F-8594-22FA8780EA5C}" type="parTrans" cxnId="{AB51A3CD-69B9-4E9D-8135-FC7E69E1B14B}">
      <dgm:prSet/>
      <dgm:spPr/>
      <dgm:t>
        <a:bodyPr/>
        <a:lstStyle/>
        <a:p>
          <a:endParaRPr lang="es-GT"/>
        </a:p>
      </dgm:t>
    </dgm:pt>
    <dgm:pt modelId="{982DFA99-81B9-4895-BFF3-A3E79B3D97EB}" type="sibTrans" cxnId="{AB51A3CD-69B9-4E9D-8135-FC7E69E1B14B}">
      <dgm:prSet/>
      <dgm:spPr/>
      <dgm:t>
        <a:bodyPr/>
        <a:lstStyle/>
        <a:p>
          <a:endParaRPr lang="es-GT"/>
        </a:p>
      </dgm:t>
    </dgm:pt>
    <dgm:pt modelId="{99DC7923-B27A-4F72-9B51-DE6D3B955BF3}">
      <dgm:prSet/>
      <dgm:spPr/>
      <dgm:t>
        <a:bodyPr/>
        <a:lstStyle/>
        <a:p>
          <a:r>
            <a:rPr lang="es-GT" dirty="0" smtClean="0"/>
            <a:t>Microsoft Access</a:t>
          </a:r>
          <a:endParaRPr lang="es-GT" dirty="0"/>
        </a:p>
      </dgm:t>
    </dgm:pt>
    <dgm:pt modelId="{B436F3C3-099B-4BE8-B9E5-038338FE4D90}" type="parTrans" cxnId="{8F14ED43-DA97-40BB-A6B5-2936F0B6E31B}">
      <dgm:prSet/>
      <dgm:spPr/>
      <dgm:t>
        <a:bodyPr/>
        <a:lstStyle/>
        <a:p>
          <a:endParaRPr lang="es-GT"/>
        </a:p>
      </dgm:t>
    </dgm:pt>
    <dgm:pt modelId="{F82A92E2-33DF-4BB8-8536-DE7911432AD5}" type="sibTrans" cxnId="{8F14ED43-DA97-40BB-A6B5-2936F0B6E31B}">
      <dgm:prSet/>
      <dgm:spPr/>
      <dgm:t>
        <a:bodyPr/>
        <a:lstStyle/>
        <a:p>
          <a:endParaRPr lang="es-GT"/>
        </a:p>
      </dgm:t>
    </dgm:pt>
    <dgm:pt modelId="{8DE253A1-F66B-41FF-B0D2-556657BE17D0}" type="pres">
      <dgm:prSet presAssocID="{B9C2BAB4-E5FA-4272-B10A-AB51B0D909C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GT"/>
        </a:p>
      </dgm:t>
    </dgm:pt>
    <dgm:pt modelId="{4040025B-EB48-4284-90E8-102E8231A5F3}" type="pres">
      <dgm:prSet presAssocID="{B9C2BAB4-E5FA-4272-B10A-AB51B0D909C0}" presName="Name1" presStyleCnt="0"/>
      <dgm:spPr/>
      <dgm:t>
        <a:bodyPr/>
        <a:lstStyle/>
        <a:p>
          <a:endParaRPr lang="es-ES"/>
        </a:p>
      </dgm:t>
    </dgm:pt>
    <dgm:pt modelId="{FC83769C-2969-4C14-BECA-C0E6011E938B}" type="pres">
      <dgm:prSet presAssocID="{B9C2BAB4-E5FA-4272-B10A-AB51B0D909C0}" presName="cycle" presStyleCnt="0"/>
      <dgm:spPr/>
      <dgm:t>
        <a:bodyPr/>
        <a:lstStyle/>
        <a:p>
          <a:endParaRPr lang="es-ES"/>
        </a:p>
      </dgm:t>
    </dgm:pt>
    <dgm:pt modelId="{6589D4EC-0339-41A9-A3BA-CA0DF518B208}" type="pres">
      <dgm:prSet presAssocID="{B9C2BAB4-E5FA-4272-B10A-AB51B0D909C0}" presName="srcNode" presStyleLbl="node1" presStyleIdx="0" presStyleCnt="4"/>
      <dgm:spPr/>
      <dgm:t>
        <a:bodyPr/>
        <a:lstStyle/>
        <a:p>
          <a:endParaRPr lang="es-ES"/>
        </a:p>
      </dgm:t>
    </dgm:pt>
    <dgm:pt modelId="{1D5D38C5-691A-4042-806C-3FFEA5FB253B}" type="pres">
      <dgm:prSet presAssocID="{B9C2BAB4-E5FA-4272-B10A-AB51B0D909C0}" presName="conn" presStyleLbl="parChTrans1D2" presStyleIdx="0" presStyleCnt="1"/>
      <dgm:spPr/>
      <dgm:t>
        <a:bodyPr/>
        <a:lstStyle/>
        <a:p>
          <a:endParaRPr lang="es-GT"/>
        </a:p>
      </dgm:t>
    </dgm:pt>
    <dgm:pt modelId="{C3B17254-F347-4952-B116-2B6B2F44659B}" type="pres">
      <dgm:prSet presAssocID="{B9C2BAB4-E5FA-4272-B10A-AB51B0D909C0}" presName="extraNode" presStyleLbl="node1" presStyleIdx="0" presStyleCnt="4"/>
      <dgm:spPr/>
      <dgm:t>
        <a:bodyPr/>
        <a:lstStyle/>
        <a:p>
          <a:endParaRPr lang="es-ES"/>
        </a:p>
      </dgm:t>
    </dgm:pt>
    <dgm:pt modelId="{8B6AC4D8-0F22-486A-A5AA-A0B361EB59C9}" type="pres">
      <dgm:prSet presAssocID="{B9C2BAB4-E5FA-4272-B10A-AB51B0D909C0}" presName="dstNode" presStyleLbl="node1" presStyleIdx="0" presStyleCnt="4"/>
      <dgm:spPr/>
      <dgm:t>
        <a:bodyPr/>
        <a:lstStyle/>
        <a:p>
          <a:endParaRPr lang="es-ES"/>
        </a:p>
      </dgm:t>
    </dgm:pt>
    <dgm:pt modelId="{8FDFDE99-82CC-4477-AC02-F61847A828F9}" type="pres">
      <dgm:prSet presAssocID="{1B12AF3C-EE83-4619-82DF-865236C5224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A9AC719-68D5-4759-959C-CA2BE5753E91}" type="pres">
      <dgm:prSet presAssocID="{1B12AF3C-EE83-4619-82DF-865236C52249}" presName="accent_1" presStyleCnt="0"/>
      <dgm:spPr/>
      <dgm:t>
        <a:bodyPr/>
        <a:lstStyle/>
        <a:p>
          <a:endParaRPr lang="es-ES"/>
        </a:p>
      </dgm:t>
    </dgm:pt>
    <dgm:pt modelId="{54B182D8-1CA4-4AD5-9219-4F50A7B49CFF}" type="pres">
      <dgm:prSet presAssocID="{1B12AF3C-EE83-4619-82DF-865236C52249}" presName="accentRepeatNode" presStyleLbl="solidFgAcc1" presStyleIdx="0" presStyleCnt="4"/>
      <dgm:spPr/>
      <dgm:t>
        <a:bodyPr/>
        <a:lstStyle/>
        <a:p>
          <a:endParaRPr lang="es-ES"/>
        </a:p>
      </dgm:t>
    </dgm:pt>
    <dgm:pt modelId="{5D1656AB-B815-475D-9608-C1E7F2D8B1B6}" type="pres">
      <dgm:prSet presAssocID="{99B894DE-54E0-43A5-A2B8-8524066EEC6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63FFDA0-A567-457C-A0E7-122B8984399B}" type="pres">
      <dgm:prSet presAssocID="{99B894DE-54E0-43A5-A2B8-8524066EEC6D}" presName="accent_2" presStyleCnt="0"/>
      <dgm:spPr/>
      <dgm:t>
        <a:bodyPr/>
        <a:lstStyle/>
        <a:p>
          <a:endParaRPr lang="es-ES"/>
        </a:p>
      </dgm:t>
    </dgm:pt>
    <dgm:pt modelId="{72D055EA-8273-41B9-BE17-D1AC4EB9EA2A}" type="pres">
      <dgm:prSet presAssocID="{99B894DE-54E0-43A5-A2B8-8524066EEC6D}" presName="accentRepeatNode" presStyleLbl="solidFgAcc1" presStyleIdx="1" presStyleCnt="4"/>
      <dgm:spPr/>
      <dgm:t>
        <a:bodyPr/>
        <a:lstStyle/>
        <a:p>
          <a:endParaRPr lang="es-ES"/>
        </a:p>
      </dgm:t>
    </dgm:pt>
    <dgm:pt modelId="{CFD84D22-FC6F-43CC-AEED-E036B6B4B1B4}" type="pres">
      <dgm:prSet presAssocID="{19459B45-A253-4DF5-A94D-ED54C47CF4C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2A547F2-61E7-48C4-8043-C1C90372DE96}" type="pres">
      <dgm:prSet presAssocID="{19459B45-A253-4DF5-A94D-ED54C47CF4C4}" presName="accent_3" presStyleCnt="0"/>
      <dgm:spPr/>
      <dgm:t>
        <a:bodyPr/>
        <a:lstStyle/>
        <a:p>
          <a:endParaRPr lang="es-ES"/>
        </a:p>
      </dgm:t>
    </dgm:pt>
    <dgm:pt modelId="{A6202B3F-2D82-4E4A-B8EF-1E06412ADB1A}" type="pres">
      <dgm:prSet presAssocID="{19459B45-A253-4DF5-A94D-ED54C47CF4C4}" presName="accentRepeatNode" presStyleLbl="solidFgAcc1" presStyleIdx="2" presStyleCnt="4"/>
      <dgm:spPr/>
      <dgm:t>
        <a:bodyPr/>
        <a:lstStyle/>
        <a:p>
          <a:endParaRPr lang="es-ES"/>
        </a:p>
      </dgm:t>
    </dgm:pt>
    <dgm:pt modelId="{479E9056-DFC2-4605-8DD3-25D2C9BD2157}" type="pres">
      <dgm:prSet presAssocID="{99DC7923-B27A-4F72-9B51-DE6D3B955BF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E30FA450-6509-460A-AC10-54F2F86C5A9C}" type="pres">
      <dgm:prSet presAssocID="{99DC7923-B27A-4F72-9B51-DE6D3B955BF3}" presName="accent_4" presStyleCnt="0"/>
      <dgm:spPr/>
      <dgm:t>
        <a:bodyPr/>
        <a:lstStyle/>
        <a:p>
          <a:endParaRPr lang="es-ES"/>
        </a:p>
      </dgm:t>
    </dgm:pt>
    <dgm:pt modelId="{45815B65-06A8-4605-86E1-FFB0DF670593}" type="pres">
      <dgm:prSet presAssocID="{99DC7923-B27A-4F72-9B51-DE6D3B955BF3}" presName="accentRepeatNode" presStyleLbl="solidFgAcc1" presStyleIdx="3" presStyleCnt="4"/>
      <dgm:spPr/>
      <dgm:t>
        <a:bodyPr/>
        <a:lstStyle/>
        <a:p>
          <a:endParaRPr lang="es-ES"/>
        </a:p>
      </dgm:t>
    </dgm:pt>
  </dgm:ptLst>
  <dgm:cxnLst>
    <dgm:cxn modelId="{108B62ED-12BE-4508-92D4-6A2BC1E89131}" type="presOf" srcId="{99DC7923-B27A-4F72-9B51-DE6D3B955BF3}" destId="{479E9056-DFC2-4605-8DD3-25D2C9BD2157}" srcOrd="0" destOrd="0" presId="urn:microsoft.com/office/officeart/2008/layout/VerticalCurvedList"/>
    <dgm:cxn modelId="{A013769C-0FA2-4CEF-A476-809E62BF25CA}" srcId="{B9C2BAB4-E5FA-4272-B10A-AB51B0D909C0}" destId="{99B894DE-54E0-43A5-A2B8-8524066EEC6D}" srcOrd="1" destOrd="0" parTransId="{26B17CE6-C3BD-416D-9AA8-9822652ACACD}" sibTransId="{1BE955A7-C3AF-4A19-BA24-B7EB1E3518D0}"/>
    <dgm:cxn modelId="{B01F571F-0E85-41BA-8673-01F144DE9B30}" type="presOf" srcId="{1B12AF3C-EE83-4619-82DF-865236C52249}" destId="{8FDFDE99-82CC-4477-AC02-F61847A828F9}" srcOrd="0" destOrd="0" presId="urn:microsoft.com/office/officeart/2008/layout/VerticalCurvedList"/>
    <dgm:cxn modelId="{0009EDD6-78E7-4423-BB12-0D9247B7E786}" type="presOf" srcId="{7745296C-8AE3-4D4A-B74F-A9C52EBD0D37}" destId="{1D5D38C5-691A-4042-806C-3FFEA5FB253B}" srcOrd="0" destOrd="0" presId="urn:microsoft.com/office/officeart/2008/layout/VerticalCurvedList"/>
    <dgm:cxn modelId="{B8BEA8F5-DC48-463C-82E3-C4ADDA369A01}" type="presOf" srcId="{B9C2BAB4-E5FA-4272-B10A-AB51B0D909C0}" destId="{8DE253A1-F66B-41FF-B0D2-556657BE17D0}" srcOrd="0" destOrd="0" presId="urn:microsoft.com/office/officeart/2008/layout/VerticalCurvedList"/>
    <dgm:cxn modelId="{8F14ED43-DA97-40BB-A6B5-2936F0B6E31B}" srcId="{B9C2BAB4-E5FA-4272-B10A-AB51B0D909C0}" destId="{99DC7923-B27A-4F72-9B51-DE6D3B955BF3}" srcOrd="3" destOrd="0" parTransId="{B436F3C3-099B-4BE8-B9E5-038338FE4D90}" sibTransId="{F82A92E2-33DF-4BB8-8536-DE7911432AD5}"/>
    <dgm:cxn modelId="{B03546EE-1182-44D3-B2D3-F81963814710}" srcId="{B9C2BAB4-E5FA-4272-B10A-AB51B0D909C0}" destId="{1B12AF3C-EE83-4619-82DF-865236C52249}" srcOrd="0" destOrd="0" parTransId="{84CC57F2-3B98-4F31-B357-A7ADAC219C3F}" sibTransId="{7745296C-8AE3-4D4A-B74F-A9C52EBD0D37}"/>
    <dgm:cxn modelId="{7C88F469-8068-436E-8531-D05D8BAC18EA}" type="presOf" srcId="{19459B45-A253-4DF5-A94D-ED54C47CF4C4}" destId="{CFD84D22-FC6F-43CC-AEED-E036B6B4B1B4}" srcOrd="0" destOrd="0" presId="urn:microsoft.com/office/officeart/2008/layout/VerticalCurvedList"/>
    <dgm:cxn modelId="{AB51A3CD-69B9-4E9D-8135-FC7E69E1B14B}" srcId="{B9C2BAB4-E5FA-4272-B10A-AB51B0D909C0}" destId="{19459B45-A253-4DF5-A94D-ED54C47CF4C4}" srcOrd="2" destOrd="0" parTransId="{EB8C9E27-3A5D-4E3F-8594-22FA8780EA5C}" sibTransId="{982DFA99-81B9-4895-BFF3-A3E79B3D97EB}"/>
    <dgm:cxn modelId="{9C305DDA-C42E-47E1-814A-E4D645982170}" type="presOf" srcId="{99B894DE-54E0-43A5-A2B8-8524066EEC6D}" destId="{5D1656AB-B815-475D-9608-C1E7F2D8B1B6}" srcOrd="0" destOrd="0" presId="urn:microsoft.com/office/officeart/2008/layout/VerticalCurvedList"/>
    <dgm:cxn modelId="{F7B27E5D-920C-434E-903E-624898F95008}" type="presParOf" srcId="{8DE253A1-F66B-41FF-B0D2-556657BE17D0}" destId="{4040025B-EB48-4284-90E8-102E8231A5F3}" srcOrd="0" destOrd="0" presId="urn:microsoft.com/office/officeart/2008/layout/VerticalCurvedList"/>
    <dgm:cxn modelId="{79B9A012-96D6-4422-BD12-1916A675C5DE}" type="presParOf" srcId="{4040025B-EB48-4284-90E8-102E8231A5F3}" destId="{FC83769C-2969-4C14-BECA-C0E6011E938B}" srcOrd="0" destOrd="0" presId="urn:microsoft.com/office/officeart/2008/layout/VerticalCurvedList"/>
    <dgm:cxn modelId="{2BCE257A-B139-4DCA-8C3A-1CDD24392C3C}" type="presParOf" srcId="{FC83769C-2969-4C14-BECA-C0E6011E938B}" destId="{6589D4EC-0339-41A9-A3BA-CA0DF518B208}" srcOrd="0" destOrd="0" presId="urn:microsoft.com/office/officeart/2008/layout/VerticalCurvedList"/>
    <dgm:cxn modelId="{58618367-F2DD-4F7B-8041-FF74102638C3}" type="presParOf" srcId="{FC83769C-2969-4C14-BECA-C0E6011E938B}" destId="{1D5D38C5-691A-4042-806C-3FFEA5FB253B}" srcOrd="1" destOrd="0" presId="urn:microsoft.com/office/officeart/2008/layout/VerticalCurvedList"/>
    <dgm:cxn modelId="{27B5418A-926B-4007-9375-6326384038FB}" type="presParOf" srcId="{FC83769C-2969-4C14-BECA-C0E6011E938B}" destId="{C3B17254-F347-4952-B116-2B6B2F44659B}" srcOrd="2" destOrd="0" presId="urn:microsoft.com/office/officeart/2008/layout/VerticalCurvedList"/>
    <dgm:cxn modelId="{923D1B4A-9C9E-4D7D-8B0F-5A7EBE9E8115}" type="presParOf" srcId="{FC83769C-2969-4C14-BECA-C0E6011E938B}" destId="{8B6AC4D8-0F22-486A-A5AA-A0B361EB59C9}" srcOrd="3" destOrd="0" presId="urn:microsoft.com/office/officeart/2008/layout/VerticalCurvedList"/>
    <dgm:cxn modelId="{D6B5052F-39B5-439F-AC44-0EFA4CEF9C27}" type="presParOf" srcId="{4040025B-EB48-4284-90E8-102E8231A5F3}" destId="{8FDFDE99-82CC-4477-AC02-F61847A828F9}" srcOrd="1" destOrd="0" presId="urn:microsoft.com/office/officeart/2008/layout/VerticalCurvedList"/>
    <dgm:cxn modelId="{C9424B56-A801-468D-AB44-8B0D10DE7F33}" type="presParOf" srcId="{4040025B-EB48-4284-90E8-102E8231A5F3}" destId="{9A9AC719-68D5-4759-959C-CA2BE5753E91}" srcOrd="2" destOrd="0" presId="urn:microsoft.com/office/officeart/2008/layout/VerticalCurvedList"/>
    <dgm:cxn modelId="{8BC38E5A-F72E-43FE-94DB-9C5D9360AE78}" type="presParOf" srcId="{9A9AC719-68D5-4759-959C-CA2BE5753E91}" destId="{54B182D8-1CA4-4AD5-9219-4F50A7B49CFF}" srcOrd="0" destOrd="0" presId="urn:microsoft.com/office/officeart/2008/layout/VerticalCurvedList"/>
    <dgm:cxn modelId="{B010162D-E49D-4236-A7AA-E24C5A26997C}" type="presParOf" srcId="{4040025B-EB48-4284-90E8-102E8231A5F3}" destId="{5D1656AB-B815-475D-9608-C1E7F2D8B1B6}" srcOrd="3" destOrd="0" presId="urn:microsoft.com/office/officeart/2008/layout/VerticalCurvedList"/>
    <dgm:cxn modelId="{CD84F634-86E5-4F33-8D93-D71BA57FFA1C}" type="presParOf" srcId="{4040025B-EB48-4284-90E8-102E8231A5F3}" destId="{D63FFDA0-A567-457C-A0E7-122B8984399B}" srcOrd="4" destOrd="0" presId="urn:microsoft.com/office/officeart/2008/layout/VerticalCurvedList"/>
    <dgm:cxn modelId="{73DC6085-AA94-4338-A854-059F1B7A9156}" type="presParOf" srcId="{D63FFDA0-A567-457C-A0E7-122B8984399B}" destId="{72D055EA-8273-41B9-BE17-D1AC4EB9EA2A}" srcOrd="0" destOrd="0" presId="urn:microsoft.com/office/officeart/2008/layout/VerticalCurvedList"/>
    <dgm:cxn modelId="{6BFB97C6-325C-4D9B-90D1-78D6D8C2AFF4}" type="presParOf" srcId="{4040025B-EB48-4284-90E8-102E8231A5F3}" destId="{CFD84D22-FC6F-43CC-AEED-E036B6B4B1B4}" srcOrd="5" destOrd="0" presId="urn:microsoft.com/office/officeart/2008/layout/VerticalCurvedList"/>
    <dgm:cxn modelId="{809499C0-FEB0-49C4-BFE1-09FAF84C8C75}" type="presParOf" srcId="{4040025B-EB48-4284-90E8-102E8231A5F3}" destId="{12A547F2-61E7-48C4-8043-C1C90372DE96}" srcOrd="6" destOrd="0" presId="urn:microsoft.com/office/officeart/2008/layout/VerticalCurvedList"/>
    <dgm:cxn modelId="{C97FFFA7-503A-4082-B191-229F316EC156}" type="presParOf" srcId="{12A547F2-61E7-48C4-8043-C1C90372DE96}" destId="{A6202B3F-2D82-4E4A-B8EF-1E06412ADB1A}" srcOrd="0" destOrd="0" presId="urn:microsoft.com/office/officeart/2008/layout/VerticalCurvedList"/>
    <dgm:cxn modelId="{EC6AC06B-1EC3-4252-AA8D-274BE8CF5B0C}" type="presParOf" srcId="{4040025B-EB48-4284-90E8-102E8231A5F3}" destId="{479E9056-DFC2-4605-8DD3-25D2C9BD2157}" srcOrd="7" destOrd="0" presId="urn:microsoft.com/office/officeart/2008/layout/VerticalCurvedList"/>
    <dgm:cxn modelId="{452EE0E3-8FB6-4F5A-9CE6-5BC1F5A40B28}" type="presParOf" srcId="{4040025B-EB48-4284-90E8-102E8231A5F3}" destId="{E30FA450-6509-460A-AC10-54F2F86C5A9C}" srcOrd="8" destOrd="0" presId="urn:microsoft.com/office/officeart/2008/layout/VerticalCurvedList"/>
    <dgm:cxn modelId="{F9487184-7B67-4460-B24A-5027C874F149}" type="presParOf" srcId="{E30FA450-6509-460A-AC10-54F2F86C5A9C}" destId="{45815B65-06A8-4605-86E1-FFB0DF6705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D38C5-691A-4042-806C-3FFEA5FB253B}">
      <dsp:nvSpPr>
        <dsp:cNvPr id="0" name=""/>
        <dsp:cNvSpPr/>
      </dsp:nvSpPr>
      <dsp:spPr>
        <a:xfrm>
          <a:off x="-3750183" y="-576074"/>
          <a:ext cx="4470024" cy="4470024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FDE99-82CC-4477-AC02-F61847A828F9}">
      <dsp:nvSpPr>
        <dsp:cNvPr id="0" name=""/>
        <dsp:cNvSpPr/>
      </dsp:nvSpPr>
      <dsp:spPr>
        <a:xfrm>
          <a:off x="377304" y="255078"/>
          <a:ext cx="9180493" cy="5104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514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Microsoft Word</a:t>
          </a:r>
          <a:endParaRPr lang="es-GT" sz="2700" kern="1200" dirty="0"/>
        </a:p>
      </dsp:txBody>
      <dsp:txXfrm>
        <a:off x="377304" y="255078"/>
        <a:ext cx="9180493" cy="510421"/>
      </dsp:txXfrm>
    </dsp:sp>
    <dsp:sp modelId="{54B182D8-1CA4-4AD5-9219-4F50A7B49CFF}">
      <dsp:nvSpPr>
        <dsp:cNvPr id="0" name=""/>
        <dsp:cNvSpPr/>
      </dsp:nvSpPr>
      <dsp:spPr>
        <a:xfrm>
          <a:off x="58290" y="191275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656AB-B815-475D-9608-C1E7F2D8B1B6}">
      <dsp:nvSpPr>
        <dsp:cNvPr id="0" name=""/>
        <dsp:cNvSpPr/>
      </dsp:nvSpPr>
      <dsp:spPr>
        <a:xfrm>
          <a:off x="669940" y="1020843"/>
          <a:ext cx="8887856" cy="5104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514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Microsoft Excel</a:t>
          </a:r>
          <a:endParaRPr lang="es-GT" sz="2700" kern="1200" dirty="0"/>
        </a:p>
      </dsp:txBody>
      <dsp:txXfrm>
        <a:off x="669940" y="1020843"/>
        <a:ext cx="8887856" cy="510421"/>
      </dsp:txXfrm>
    </dsp:sp>
    <dsp:sp modelId="{72D055EA-8273-41B9-BE17-D1AC4EB9EA2A}">
      <dsp:nvSpPr>
        <dsp:cNvPr id="0" name=""/>
        <dsp:cNvSpPr/>
      </dsp:nvSpPr>
      <dsp:spPr>
        <a:xfrm>
          <a:off x="350927" y="957041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84D22-FC6F-43CC-AEED-E036B6B4B1B4}">
      <dsp:nvSpPr>
        <dsp:cNvPr id="0" name=""/>
        <dsp:cNvSpPr/>
      </dsp:nvSpPr>
      <dsp:spPr>
        <a:xfrm>
          <a:off x="669940" y="1786609"/>
          <a:ext cx="8887856" cy="5104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514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Microsoft PowerPoint</a:t>
          </a:r>
          <a:endParaRPr lang="es-GT" sz="2700" kern="1200" dirty="0"/>
        </a:p>
      </dsp:txBody>
      <dsp:txXfrm>
        <a:off x="669940" y="1786609"/>
        <a:ext cx="8887856" cy="510421"/>
      </dsp:txXfrm>
    </dsp:sp>
    <dsp:sp modelId="{A6202B3F-2D82-4E4A-B8EF-1E06412ADB1A}">
      <dsp:nvSpPr>
        <dsp:cNvPr id="0" name=""/>
        <dsp:cNvSpPr/>
      </dsp:nvSpPr>
      <dsp:spPr>
        <a:xfrm>
          <a:off x="350927" y="1722806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E9056-DFC2-4605-8DD3-25D2C9BD2157}">
      <dsp:nvSpPr>
        <dsp:cNvPr id="0" name=""/>
        <dsp:cNvSpPr/>
      </dsp:nvSpPr>
      <dsp:spPr>
        <a:xfrm>
          <a:off x="377304" y="2552374"/>
          <a:ext cx="9180493" cy="5104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5147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700" kern="1200" dirty="0" smtClean="0"/>
            <a:t>Microsoft Access</a:t>
          </a:r>
          <a:endParaRPr lang="es-GT" sz="2700" kern="1200" dirty="0"/>
        </a:p>
      </dsp:txBody>
      <dsp:txXfrm>
        <a:off x="377304" y="2552374"/>
        <a:ext cx="9180493" cy="510421"/>
      </dsp:txXfrm>
    </dsp:sp>
    <dsp:sp modelId="{45815B65-06A8-4605-86E1-FFB0DF670593}">
      <dsp:nvSpPr>
        <dsp:cNvPr id="0" name=""/>
        <dsp:cNvSpPr/>
      </dsp:nvSpPr>
      <dsp:spPr>
        <a:xfrm>
          <a:off x="58290" y="2488572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9094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08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527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  <p:sp>
        <p:nvSpPr>
          <p:cNvPr id="10" name="Rectangle 9"/>
          <p:cNvSpPr/>
          <p:nvPr/>
        </p:nvSpPr>
        <p:spPr>
          <a:xfrm>
            <a:off x="2312460" y="-1"/>
            <a:ext cx="5317066" cy="45720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t="2630" r="-103" b="7026"/>
          <a:stretch/>
        </p:blipFill>
        <p:spPr>
          <a:xfrm>
            <a:off x="4612138" y="0"/>
            <a:ext cx="7579862" cy="45641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-1"/>
            <a:ext cx="7219950" cy="457200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ces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tx2">
                <a:lumMod val="40000"/>
                <a:lumOff val="60000"/>
              </a:schemeClr>
            </a:gs>
            <a:gs pos="8500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363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8327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3454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64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17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05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05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119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73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223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65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E624C15-8A95-4420-B048-31733635A2E6}" type="datetimeFigureOut">
              <a:rPr lang="es-GT" smtClean="0"/>
              <a:t>15/09/2018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AB693D8-7DE1-4FAA-80F2-01EFC298F888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909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.gt/url?sa=i&amp;source=images&amp;cd=&amp;cad=rja&amp;docid=WY7MH-IHhujwfM&amp;tbnid=R9gm0yBpP8R_pM:&amp;ved=0CAgQjRwwAA&amp;url=http://blogmegadariox.blogspot.com/2013/05/critica-al-icono-de-windows-8.html&amp;ei=jZgXUq3uKdLH4AP0ioCoBA&amp;psig=AFQjCNETgJKeaE2jPZiuxnGK-A5Mx6DswA&amp;ust=1377364493728890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sz="9600" b="1" dirty="0" smtClean="0"/>
              <a:t>Windows® </a:t>
            </a:r>
            <a:r>
              <a:rPr lang="es-GT" sz="9600" b="1" dirty="0" smtClean="0"/>
              <a:t>10</a:t>
            </a:r>
            <a:endParaRPr lang="es-GT" sz="9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0" y="2495550"/>
            <a:ext cx="10993438" cy="590550"/>
          </a:xfrm>
        </p:spPr>
        <p:txBody>
          <a:bodyPr>
            <a:noAutofit/>
          </a:bodyPr>
          <a:lstStyle/>
          <a:p>
            <a:r>
              <a:rPr lang="es-GT" sz="3600" dirty="0" smtClean="0"/>
              <a:t>La nueva generación de sistemas operativos</a:t>
            </a:r>
            <a:endParaRPr lang="es-GT" sz="3600" dirty="0"/>
          </a:p>
        </p:txBody>
      </p:sp>
      <p:pic>
        <p:nvPicPr>
          <p:cNvPr id="4" name="Imagen 3" descr="http://3.bp.blogspot.com/-s78M7e_VLxg/UEZApsqhx-I/AAAAAAAAAR8/qSMudK18Fxc/s1600/Folders-OS-Windows-8-Metro-icon.pn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305" y="1151244"/>
            <a:ext cx="1289584" cy="1213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4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3600" dirty="0" smtClean="0"/>
              <a:t>Requerimientos de Windows® </a:t>
            </a:r>
            <a:r>
              <a:rPr lang="es-GT" sz="3600" dirty="0" smtClean="0"/>
              <a:t>10</a:t>
            </a:r>
            <a:endParaRPr lang="es-GT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838200" y="3086099"/>
            <a:ext cx="10515600" cy="3090863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200000"/>
              </a:lnSpc>
            </a:pPr>
            <a:r>
              <a:rPr lang="es-GT" sz="4000" cap="none" dirty="0" smtClean="0"/>
              <a:t>Procesador: 1.7 gigahercios (</a:t>
            </a:r>
            <a:r>
              <a:rPr lang="es-GT" sz="4000" cap="none" dirty="0" err="1" smtClean="0"/>
              <a:t>ghz</a:t>
            </a:r>
            <a:r>
              <a:rPr lang="es-GT" sz="4000" cap="none" dirty="0" smtClean="0"/>
              <a:t>) o más rápido.</a:t>
            </a:r>
          </a:p>
          <a:p>
            <a:pPr algn="ctr">
              <a:lnSpc>
                <a:spcPct val="200000"/>
              </a:lnSpc>
            </a:pPr>
            <a:r>
              <a:rPr lang="es-GT" sz="4000" cap="none" dirty="0" err="1" smtClean="0"/>
              <a:t>Ram</a:t>
            </a:r>
            <a:r>
              <a:rPr lang="es-GT" sz="4000" cap="none" dirty="0" smtClean="0"/>
              <a:t>: entre 1 y 2 </a:t>
            </a:r>
            <a:r>
              <a:rPr lang="es-GT" sz="4000" cap="none" dirty="0" err="1" smtClean="0"/>
              <a:t>gb</a:t>
            </a:r>
            <a:r>
              <a:rPr lang="es-GT" sz="4000" cap="none" dirty="0" smtClean="0"/>
              <a:t> de memoria disponible.</a:t>
            </a:r>
          </a:p>
          <a:p>
            <a:pPr algn="ctr">
              <a:lnSpc>
                <a:spcPct val="200000"/>
              </a:lnSpc>
            </a:pPr>
            <a:r>
              <a:rPr lang="es-GT" sz="4000" cap="none" dirty="0" smtClean="0"/>
              <a:t>Espacio en disco duro: 16 </a:t>
            </a:r>
            <a:r>
              <a:rPr lang="es-GT" sz="4000" cap="none" dirty="0" err="1" smtClean="0"/>
              <a:t>gb</a:t>
            </a:r>
            <a:r>
              <a:rPr lang="es-GT" sz="4000" cap="none" dirty="0" smtClean="0"/>
              <a:t> o 20 </a:t>
            </a:r>
            <a:r>
              <a:rPr lang="es-GT" sz="4000" cap="none" dirty="0" err="1" smtClean="0"/>
              <a:t>gb</a:t>
            </a:r>
            <a:r>
              <a:rPr lang="es-GT" sz="4000" cap="none" dirty="0" smtClean="0"/>
              <a:t>.</a:t>
            </a:r>
          </a:p>
          <a:p>
            <a:pPr algn="ctr">
              <a:lnSpc>
                <a:spcPct val="200000"/>
              </a:lnSpc>
            </a:pPr>
            <a:endParaRPr lang="es-GT" sz="4000" cap="none" dirty="0"/>
          </a:p>
        </p:txBody>
      </p:sp>
    </p:spTree>
    <p:extLst>
      <p:ext uri="{BB962C8B-B14F-4D97-AF65-F5344CB8AC3E}">
        <p14:creationId xmlns:p14="http://schemas.microsoft.com/office/powerpoint/2010/main" val="26528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mtClean="0"/>
              <a:t>Seguridad en las conexiones</a:t>
            </a:r>
            <a:endParaRPr lang="es-GT" dirty="0"/>
          </a:p>
        </p:txBody>
      </p:sp>
      <p:pic>
        <p:nvPicPr>
          <p:cNvPr id="18" name="Marcador de contenido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88" y="2039049"/>
            <a:ext cx="1908048" cy="1328928"/>
          </a:xfrm>
        </p:spPr>
      </p:pic>
      <p:sp>
        <p:nvSpPr>
          <p:cNvPr id="26" name="Marcador de texto 2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19" name="Marcador de contenido 18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5" y="2339975"/>
            <a:ext cx="5108575" cy="3408363"/>
          </a:xfrm>
        </p:spPr>
      </p:pic>
    </p:spTree>
    <p:extLst>
      <p:ext uri="{BB962C8B-B14F-4D97-AF65-F5344CB8AC3E}">
        <p14:creationId xmlns:p14="http://schemas.microsoft.com/office/powerpoint/2010/main" val="4037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3600" dirty="0" smtClean="0"/>
              <a:t>Aplicaciones de </a:t>
            </a:r>
            <a:r>
              <a:rPr lang="es-GT" sz="3600" dirty="0" smtClean="0"/>
              <a:t>Office 2016</a:t>
            </a:r>
            <a:endParaRPr lang="es-GT" sz="3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1382267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9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Marcador de posición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498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Marcador de posición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130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1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2D9191D-0EDD-49F7-8E8A-6C158E059651}" vid="{F06AA95E-E0AF-43DC-B7AB-5F18AC5EDA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0</TotalTime>
  <Words>69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Tema1</vt:lpstr>
      <vt:lpstr>Windows® 10</vt:lpstr>
      <vt:lpstr>Requerimientos de Windows® 10</vt:lpstr>
      <vt:lpstr>Seguridad en las conexiones</vt:lpstr>
      <vt:lpstr>Aplicaciones de Office 2016</vt:lpstr>
      <vt:lpstr>Marcador de posición</vt:lpstr>
      <vt:lpstr>Marcador de posición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2018-09-15T23:05:04Z</dcterms:created>
  <dcterms:modified xsi:type="dcterms:W3CDTF">2018-09-15T23:47:34Z</dcterms:modified>
</cp:coreProperties>
</file>