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2" r:id="rId5"/>
    <p:sldId id="265" r:id="rId6"/>
    <p:sldId id="266" r:id="rId7"/>
    <p:sldId id="268" r:id="rId8"/>
    <p:sldId id="269" r:id="rId9"/>
    <p:sldId id="259" r:id="rId10"/>
  </p:sldIdLst>
  <p:sldSz cx="9144000" cy="6858000" type="screen4x3"/>
  <p:notesSz cx="6858000" cy="9144000"/>
  <p:defaultTextStyle>
    <a:defPPr>
      <a:defRPr lang="es-G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55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8 Rectángulo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10 Rectángulo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2B142-1DEB-4BE7-8390-076941A72C7A}" type="datetimeFigureOut">
              <a:rPr lang="es-GT"/>
              <a:pPr>
                <a:defRPr/>
              </a:pPr>
              <a:t>16/09/2018</a:t>
            </a:fld>
            <a:endParaRPr lang="es-GT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GT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2E331B-3633-4114-989C-5E2DDB18548F}" type="slidenum">
              <a:rPr lang="es-GT" altLang="es-GT"/>
              <a:pPr/>
              <a:t>‹Nº›</a:t>
            </a:fld>
            <a:endParaRPr lang="es-GT" altLang="es-GT"/>
          </a:p>
        </p:txBody>
      </p:sp>
    </p:spTree>
    <p:extLst>
      <p:ext uri="{BB962C8B-B14F-4D97-AF65-F5344CB8AC3E}">
        <p14:creationId xmlns:p14="http://schemas.microsoft.com/office/powerpoint/2010/main" val="1308996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E1A87-C333-44E4-B935-1874E368708C}" type="datetimeFigureOut">
              <a:rPr lang="es-GT"/>
              <a:pPr>
                <a:defRPr/>
              </a:pPr>
              <a:t>16/09/2018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AC123C-5674-45B0-B624-86888734B732}" type="slidenum">
              <a:rPr lang="es-GT" altLang="es-GT"/>
              <a:pPr/>
              <a:t>‹Nº›</a:t>
            </a:fld>
            <a:endParaRPr lang="es-GT" altLang="es-GT"/>
          </a:p>
        </p:txBody>
      </p:sp>
    </p:spTree>
    <p:extLst>
      <p:ext uri="{BB962C8B-B14F-4D97-AF65-F5344CB8AC3E}">
        <p14:creationId xmlns:p14="http://schemas.microsoft.com/office/powerpoint/2010/main" val="128206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8 Rectángulo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10 Rectángulo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6C8C4-36ED-4676-863F-C1D8082C95C4}" type="datetimeFigureOut">
              <a:rPr lang="es-GT"/>
              <a:pPr>
                <a:defRPr/>
              </a:pPr>
              <a:t>16/09/2018</a:t>
            </a:fld>
            <a:endParaRPr lang="es-GT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GT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FED32C-C728-4CCD-872D-45ECED439E06}" type="slidenum">
              <a:rPr lang="es-GT" altLang="es-GT"/>
              <a:pPr/>
              <a:t>‹Nº›</a:t>
            </a:fld>
            <a:endParaRPr lang="es-GT" altLang="es-GT"/>
          </a:p>
        </p:txBody>
      </p:sp>
    </p:spTree>
    <p:extLst>
      <p:ext uri="{BB962C8B-B14F-4D97-AF65-F5344CB8AC3E}">
        <p14:creationId xmlns:p14="http://schemas.microsoft.com/office/powerpoint/2010/main" val="178894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69FF6-5D96-46D0-896C-B96B41ECA4A3}" type="datetimeFigureOut">
              <a:rPr lang="es-GT"/>
              <a:pPr>
                <a:defRPr/>
              </a:pPr>
              <a:t>16/09/2018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72F93E-C800-4F44-B6AA-B5D1C8821E6C}" type="slidenum">
              <a:rPr lang="es-GT" altLang="es-GT"/>
              <a:pPr/>
              <a:t>‹Nº›</a:t>
            </a:fld>
            <a:endParaRPr lang="es-GT" altLang="es-GT"/>
          </a:p>
        </p:txBody>
      </p:sp>
    </p:spTree>
    <p:extLst>
      <p:ext uri="{BB962C8B-B14F-4D97-AF65-F5344CB8AC3E}">
        <p14:creationId xmlns:p14="http://schemas.microsoft.com/office/powerpoint/2010/main" val="426145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8 Rectángulo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10 Rectángulo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62312-3547-45BE-B2A9-6AC57ED0EECD}" type="datetimeFigureOut">
              <a:rPr lang="es-GT"/>
              <a:pPr>
                <a:defRPr/>
              </a:pPr>
              <a:t>16/09/2018</a:t>
            </a:fld>
            <a:endParaRPr lang="es-GT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GT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65DB23-E317-4E79-9E86-0F078FB1CA99}" type="slidenum">
              <a:rPr lang="es-GT" altLang="es-GT"/>
              <a:pPr/>
              <a:t>‹Nº›</a:t>
            </a:fld>
            <a:endParaRPr lang="es-GT" altLang="es-GT"/>
          </a:p>
        </p:txBody>
      </p:sp>
    </p:spTree>
    <p:extLst>
      <p:ext uri="{BB962C8B-B14F-4D97-AF65-F5344CB8AC3E}">
        <p14:creationId xmlns:p14="http://schemas.microsoft.com/office/powerpoint/2010/main" val="1757412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6C743-2275-459A-B5DA-97F2662BA6DC}" type="datetimeFigureOut">
              <a:rPr lang="es-GT"/>
              <a:pPr>
                <a:defRPr/>
              </a:pPr>
              <a:t>16/09/2018</a:t>
            </a:fld>
            <a:endParaRPr lang="es-GT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GT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BBF40-BC70-4AF3-9DF7-C4C11DDE9DF3}" type="slidenum">
              <a:rPr lang="es-GT" altLang="es-GT"/>
              <a:pPr/>
              <a:t>‹Nº›</a:t>
            </a:fld>
            <a:endParaRPr lang="es-GT" altLang="es-GT"/>
          </a:p>
        </p:txBody>
      </p:sp>
    </p:spTree>
    <p:extLst>
      <p:ext uri="{BB962C8B-B14F-4D97-AF65-F5344CB8AC3E}">
        <p14:creationId xmlns:p14="http://schemas.microsoft.com/office/powerpoint/2010/main" val="380325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BE68C-D81E-4B35-BA39-079D21E5FB53}" type="datetimeFigureOut">
              <a:rPr lang="es-GT"/>
              <a:pPr>
                <a:defRPr/>
              </a:pPr>
              <a:t>16/09/2018</a:t>
            </a:fld>
            <a:endParaRPr lang="es-GT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GT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AED44E-EBFF-476C-9A4A-64B40F9BCB8E}" type="slidenum">
              <a:rPr lang="es-GT" altLang="es-GT"/>
              <a:pPr/>
              <a:t>‹Nº›</a:t>
            </a:fld>
            <a:endParaRPr lang="es-GT" altLang="es-GT"/>
          </a:p>
        </p:txBody>
      </p:sp>
    </p:spTree>
    <p:extLst>
      <p:ext uri="{BB962C8B-B14F-4D97-AF65-F5344CB8AC3E}">
        <p14:creationId xmlns:p14="http://schemas.microsoft.com/office/powerpoint/2010/main" val="196133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AD798-6D82-48D4-BC96-170DDF6EF69C}" type="datetimeFigureOut">
              <a:rPr lang="es-GT"/>
              <a:pPr>
                <a:defRPr/>
              </a:pPr>
              <a:t>16/09/2018</a:t>
            </a:fld>
            <a:endParaRPr lang="es-GT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GT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472F5-67AE-40CA-B01D-63DEDF008056}" type="slidenum">
              <a:rPr lang="es-GT" altLang="es-GT"/>
              <a:pPr/>
              <a:t>‹Nº›</a:t>
            </a:fld>
            <a:endParaRPr lang="es-GT" altLang="es-GT"/>
          </a:p>
        </p:txBody>
      </p:sp>
    </p:spTree>
    <p:extLst>
      <p:ext uri="{BB962C8B-B14F-4D97-AF65-F5344CB8AC3E}">
        <p14:creationId xmlns:p14="http://schemas.microsoft.com/office/powerpoint/2010/main" val="2016791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7A618-B3B6-4D98-A468-CDB180CC41E7}" type="datetimeFigureOut">
              <a:rPr lang="es-GT"/>
              <a:pPr>
                <a:defRPr/>
              </a:pPr>
              <a:t>16/09/2018</a:t>
            </a:fld>
            <a:endParaRPr lang="es-GT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03C45-2F01-4C8A-8062-D058427846BD}" type="slidenum">
              <a:rPr lang="es-GT" altLang="es-GT"/>
              <a:pPr/>
              <a:t>‹Nº›</a:t>
            </a:fld>
            <a:endParaRPr lang="es-GT" altLang="es-GT"/>
          </a:p>
        </p:txBody>
      </p:sp>
    </p:spTree>
    <p:extLst>
      <p:ext uri="{BB962C8B-B14F-4D97-AF65-F5344CB8AC3E}">
        <p14:creationId xmlns:p14="http://schemas.microsoft.com/office/powerpoint/2010/main" val="210448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8 Rectángulo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10 Rectángulo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63DB6-6CB3-4335-9F89-3BFAC0B0E196}" type="datetimeFigureOut">
              <a:rPr lang="es-GT"/>
              <a:pPr>
                <a:defRPr/>
              </a:pPr>
              <a:t>16/09/2018</a:t>
            </a:fld>
            <a:endParaRPr lang="es-GT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GT"/>
          </a:p>
        </p:txBody>
      </p:sp>
      <p:sp>
        <p:nvSpPr>
          <p:cNvPr id="9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CAA11A-198E-4D7B-9CE8-B9000A3BD4FF}" type="slidenum">
              <a:rPr lang="es-GT" altLang="es-GT"/>
              <a:pPr/>
              <a:t>‹Nº›</a:t>
            </a:fld>
            <a:endParaRPr lang="es-GT" altLang="es-GT"/>
          </a:p>
        </p:txBody>
      </p:sp>
    </p:spTree>
    <p:extLst>
      <p:ext uri="{BB962C8B-B14F-4D97-AF65-F5344CB8AC3E}">
        <p14:creationId xmlns:p14="http://schemas.microsoft.com/office/powerpoint/2010/main" val="203878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8 Rectángulo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10 Rectángulo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4 Marcador de fecha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6C4F8-107C-4785-AA8B-4E9846B4744B}" type="datetimeFigureOut">
              <a:rPr lang="es-GT"/>
              <a:pPr>
                <a:defRPr/>
              </a:pPr>
              <a:t>16/09/2018</a:t>
            </a:fld>
            <a:endParaRPr lang="es-GT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s-GT"/>
          </a:p>
        </p:txBody>
      </p:sp>
      <p:sp>
        <p:nvSpPr>
          <p:cNvPr id="9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fld id="{03C49193-4420-4054-95C7-19815B887662}" type="slidenum">
              <a:rPr lang="es-GT" altLang="es-GT"/>
              <a:pPr/>
              <a:t>‹Nº›</a:t>
            </a:fld>
            <a:endParaRPr lang="es-GT" altLang="es-GT"/>
          </a:p>
        </p:txBody>
      </p:sp>
    </p:spTree>
    <p:extLst>
      <p:ext uri="{BB962C8B-B14F-4D97-AF65-F5344CB8AC3E}">
        <p14:creationId xmlns:p14="http://schemas.microsoft.com/office/powerpoint/2010/main" val="2399478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29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GT" smtClean="0"/>
              <a:t>Haga clic para modificar el estilo de texto del patrón</a:t>
            </a:r>
          </a:p>
          <a:p>
            <a:pPr lvl="1"/>
            <a:r>
              <a:rPr lang="es-ES" altLang="es-GT" smtClean="0"/>
              <a:t>Segundo nivel</a:t>
            </a:r>
          </a:p>
          <a:p>
            <a:pPr lvl="2"/>
            <a:r>
              <a:rPr lang="es-ES" altLang="es-GT" smtClean="0"/>
              <a:t>Tercer nivel</a:t>
            </a:r>
          </a:p>
          <a:p>
            <a:pPr lvl="3"/>
            <a:r>
              <a:rPr lang="es-ES" altLang="es-GT" smtClean="0"/>
              <a:t>Cuarto nivel</a:t>
            </a:r>
          </a:p>
          <a:p>
            <a:pPr lvl="4"/>
            <a:r>
              <a:rPr lang="es-ES" altLang="es-GT" smtClean="0"/>
              <a:t>Quinto nivel</a:t>
            </a:r>
            <a:endParaRPr lang="en-US" altLang="es-GT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FC41CCF-0475-4FDC-883E-F2149BB55D66}" type="datetimeFigureOut">
              <a:rPr lang="es-GT"/>
              <a:pPr>
                <a:defRPr/>
              </a:pPr>
              <a:t>16/09/2018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F3F3F"/>
                </a:solidFill>
                <a:latin typeface="Century Gothic" panose="020B0502020202020204" pitchFamily="34" charset="0"/>
              </a:defRPr>
            </a:lvl1pPr>
          </a:lstStyle>
          <a:p>
            <a:fld id="{82E42619-8DF8-4405-B4F0-D143B0507BC6}" type="slidenum">
              <a:rPr lang="es-GT" altLang="es-GT"/>
              <a:pPr/>
              <a:t>‹Nº›</a:t>
            </a:fld>
            <a:endParaRPr lang="es-GT" altLang="es-G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9" r:id="rId2"/>
    <p:sldLayoutId id="2147483701" r:id="rId3"/>
    <p:sldLayoutId id="2147483698" r:id="rId4"/>
    <p:sldLayoutId id="2147483697" r:id="rId5"/>
    <p:sldLayoutId id="2147483696" r:id="rId6"/>
    <p:sldLayoutId id="2147483702" r:id="rId7"/>
    <p:sldLayoutId id="2147483703" r:id="rId8"/>
    <p:sldLayoutId id="2147483704" r:id="rId9"/>
    <p:sldLayoutId id="2147483695" r:id="rId10"/>
    <p:sldLayoutId id="214748370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entury Gothic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anose="05040102010807070707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5.jpeg"/><Relationship Id="rId2" Type="http://schemas.openxmlformats.org/officeDocument/2006/relationships/hyperlink" Target="http://www.illustratedatcs.com/forum/gallery/images/1102/1_space-chase.jp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illustratedatcs.com/forum/gallery/images/934/1_beautifulcatch.jpg" TargetMode="External"/><Relationship Id="rId5" Type="http://schemas.openxmlformats.org/officeDocument/2006/relationships/image" Target="../media/image4.jpeg"/><Relationship Id="rId4" Type="http://schemas.openxmlformats.org/officeDocument/2006/relationships/hyperlink" Target="http://www.illustratedatcs.com/forum/gallery/images/884/1_leuco2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illustratedatcs.com/forum/gallery/images/86/1_tide_swell_copy.jp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2.jpeg"/><Relationship Id="rId2" Type="http://schemas.openxmlformats.org/officeDocument/2006/relationships/hyperlink" Target="http://www.illustratedatcs.com/forum/gallery/images/625/1_Building_2.jp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atcsforall.com/forum/gallery/images/4751/2_scan0030.jpg" TargetMode="External"/><Relationship Id="rId5" Type="http://schemas.openxmlformats.org/officeDocument/2006/relationships/image" Target="../media/image21.jpeg"/><Relationship Id="rId4" Type="http://schemas.openxmlformats.org/officeDocument/2006/relationships/hyperlink" Target="http://www.atcsforall.com/forum/gallery/images/693/1_256_2___22_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2" descr="Click to view original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6680">
            <a:off x="524262" y="3200404"/>
            <a:ext cx="2300288" cy="1643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lick to view original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5058">
            <a:off x="3627239" y="3761798"/>
            <a:ext cx="1901825" cy="267811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6" descr="Click to view original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6" t="7042" r="7985" b="1407"/>
          <a:stretch>
            <a:fillRect/>
          </a:stretch>
        </p:blipFill>
        <p:spPr bwMode="auto">
          <a:xfrm rot="21148146">
            <a:off x="6762477" y="3759405"/>
            <a:ext cx="1928812" cy="2786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683568" y="548680"/>
            <a:ext cx="8013192" cy="1636776"/>
          </a:xfrm>
        </p:spPr>
        <p:txBody>
          <a:bodyPr>
            <a:normAutofit/>
          </a:bodyPr>
          <a:lstStyle/>
          <a:p>
            <a:pPr algn="ctr"/>
            <a:r>
              <a:rPr lang="es-GT" dirty="0" err="1"/>
              <a:t>Artist</a:t>
            </a:r>
            <a:r>
              <a:rPr lang="es-GT" dirty="0"/>
              <a:t> </a:t>
            </a:r>
            <a:r>
              <a:rPr lang="es-GT" dirty="0" smtClean="0"/>
              <a:t>Trading </a:t>
            </a:r>
            <a:r>
              <a:rPr lang="es-GT" dirty="0" err="1" smtClean="0"/>
              <a:t>Cards</a:t>
            </a:r>
            <a:endParaRPr lang="es-GT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2844" y="142852"/>
            <a:ext cx="5869316" cy="4870324"/>
          </a:xfr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GT" sz="3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*Las </a:t>
            </a:r>
            <a:r>
              <a:rPr lang="es-GT" sz="3200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Artist</a:t>
            </a:r>
            <a:r>
              <a:rPr lang="es-GT" sz="3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Trading </a:t>
            </a:r>
            <a:r>
              <a:rPr lang="es-GT" sz="3200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Cards</a:t>
            </a:r>
            <a:r>
              <a:rPr lang="es-GT" sz="3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(también llamadas ATC) son obras de arte miniatura creadas por distintas personas que disfrutan creando y recibiendo arte de alrededor del mundo.</a:t>
            </a:r>
            <a:endParaRPr lang="es-GT" sz="32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219" name="Picture 2" descr="Click to view original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3643313"/>
            <a:ext cx="2184400" cy="307181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www.illustratedatcs.com/forum/gallery/images/1079/1_ATCThe_Sea7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8" y="214313"/>
            <a:ext cx="2157412" cy="3030537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echa derecha 2"/>
          <p:cNvSpPr/>
          <p:nvPr/>
        </p:nvSpPr>
        <p:spPr>
          <a:xfrm>
            <a:off x="827584" y="5373216"/>
            <a:ext cx="3600400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214282" y="142852"/>
            <a:ext cx="8715436" cy="2500330"/>
          </a:xfrm>
          <a:prstGeom prst="rect">
            <a:avLst/>
          </a:prstGeom>
          <a:effectLst/>
        </p:spPr>
        <p:txBody>
          <a:bodyPr tIns="0" rIns="45720" bIns="0">
            <a:normAutofit fontScale="925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GT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es-GT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s-GT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es-GT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s-GT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*La idea de intercambiar piezas pequeñas y únicas de arte se remonta a las elaboradas tarjetas de presentación de la época Victoriana</a:t>
            </a:r>
          </a:p>
        </p:txBody>
      </p:sp>
      <p:pic>
        <p:nvPicPr>
          <p:cNvPr id="10244" name="Picture 6" descr="http://static.shopify.com/s/files/1/0045/5152/files/victorian-calling-cards4.png?12723818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9520">
            <a:off x="6012420" y="3911962"/>
            <a:ext cx="2667000" cy="1514475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8" descr="http://static.shopify.com/s/files/1/0045/5152/files/victorian-calling-cards3.png?12723818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709312">
            <a:off x="392804" y="3812888"/>
            <a:ext cx="2686050" cy="165735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3167844" y="4293096"/>
            <a:ext cx="2808312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Nube 3"/>
          <p:cNvSpPr/>
          <p:nvPr/>
        </p:nvSpPr>
        <p:spPr>
          <a:xfrm>
            <a:off x="7092280" y="2388019"/>
            <a:ext cx="1534197" cy="1080120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395536" y="404665"/>
            <a:ext cx="8229600" cy="4392488"/>
          </a:xfrm>
          <a:prstGeom prst="rect">
            <a:avLst/>
          </a:prstGeom>
          <a:effectLst/>
        </p:spPr>
        <p:txBody>
          <a:bodyPr tIns="0" rIns="45720" bIns="0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GT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*Esta idea fue tomada por el artista Suizo </a:t>
            </a:r>
            <a:r>
              <a:rPr lang="es-GT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Stirnemann</a:t>
            </a:r>
            <a:r>
              <a:rPr lang="es-GT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quien la hizo popular en 1996 al realizar una exposición en la cual invitó a los asistentes a preparar sus propias tarjetas e intercambiarlas con las que el había realizado.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2643174" y="571480"/>
            <a:ext cx="3714776" cy="500066"/>
          </a:xfrm>
          <a:prstGeom prst="rect">
            <a:avLst/>
          </a:prstGeom>
          <a:effectLst/>
        </p:spPr>
        <p:txBody>
          <a:bodyPr tIns="0" rIns="45720" bIns="0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GT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ACUARELA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851" y="2421332"/>
            <a:ext cx="2500313" cy="35718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3503612" cy="2505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588" y="3889922"/>
            <a:ext cx="3333750" cy="2381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14093"/>
            <a:ext cx="1311130" cy="113412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2643174" y="571480"/>
            <a:ext cx="3714776" cy="500066"/>
          </a:xfrm>
          <a:prstGeom prst="rect">
            <a:avLst/>
          </a:prstGeom>
          <a:effectLst/>
        </p:spPr>
        <p:txBody>
          <a:bodyPr tIns="0" rIns="45720" bIns="0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GT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ACRILICO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50" y="3284984"/>
            <a:ext cx="2216150" cy="3076575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11" y="3429000"/>
            <a:ext cx="2252662" cy="314325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4" y="2060848"/>
            <a:ext cx="2352675" cy="3267075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4788024" y="548680"/>
            <a:ext cx="3714776" cy="500066"/>
          </a:xfrm>
          <a:prstGeom prst="rect">
            <a:avLst/>
          </a:prstGeom>
          <a:effectLst/>
        </p:spPr>
        <p:txBody>
          <a:bodyPr tIns="0" rIns="45720" bIns="0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GT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CRAYONES</a:t>
            </a:r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21" y="348415"/>
            <a:ext cx="4058555" cy="58698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" b="96500" l="3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755" y="1895779"/>
            <a:ext cx="4884426" cy="325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3" t="2499" r="5582" b="3751"/>
          <a:stretch>
            <a:fillRect/>
          </a:stretch>
        </p:blipFill>
        <p:spPr bwMode="auto">
          <a:xfrm>
            <a:off x="5508104" y="1890039"/>
            <a:ext cx="3357500" cy="475003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2643174" y="571480"/>
            <a:ext cx="3714776" cy="500066"/>
          </a:xfrm>
          <a:prstGeom prst="rect">
            <a:avLst/>
          </a:prstGeom>
          <a:solidFill>
            <a:schemeClr val="tx2">
              <a:lumMod val="50000"/>
            </a:schemeClr>
          </a:solidFill>
          <a:effectLst/>
        </p:spPr>
        <p:txBody>
          <a:bodyPr tIns="0" rIns="45720" bIns="0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GT" sz="3200" b="1" dirty="0" smtClean="0">
                <a:latin typeface="+mj-lt"/>
                <a:ea typeface="+mj-ea"/>
                <a:cs typeface="+mj-cs"/>
              </a:rPr>
              <a:t>FORMAS</a:t>
            </a:r>
            <a:endParaRPr lang="es-GT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6228754" y="1112168"/>
            <a:ext cx="1655614" cy="19567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" name="Cilindro 2"/>
          <p:cNvSpPr/>
          <p:nvPr/>
        </p:nvSpPr>
        <p:spPr>
          <a:xfrm>
            <a:off x="3672470" y="3093674"/>
            <a:ext cx="1656184" cy="136815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Triángulo isósceles 3"/>
          <p:cNvSpPr/>
          <p:nvPr/>
        </p:nvSpPr>
        <p:spPr>
          <a:xfrm>
            <a:off x="35496" y="4509120"/>
            <a:ext cx="3096344" cy="194421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1261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2" descr="Click to view original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81778">
            <a:off x="800810" y="3276962"/>
            <a:ext cx="2024063" cy="2833687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214282" y="404664"/>
            <a:ext cx="8715436" cy="1944216"/>
          </a:xfrm>
          <a:prstGeom prst="rect">
            <a:avLst/>
          </a:prstGeom>
          <a:effectLst/>
        </p:spPr>
        <p:txBody>
          <a:bodyPr tIns="0" rIns="45720" bIns="0">
            <a:normAutofit fontScale="92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GT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*</a:t>
            </a:r>
            <a:r>
              <a:rPr lang="es-GT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Ya que hay diversidad de artistas que disfrutan de esta actividad se puede formar una colección muy variada de </a:t>
            </a:r>
            <a:r>
              <a:rPr lang="es-GT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ATCs</a:t>
            </a:r>
            <a:r>
              <a:rPr lang="es-GT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con diferentes temas, estilos y nivel de habilidad.</a:t>
            </a:r>
          </a:p>
        </p:txBody>
      </p:sp>
      <p:pic>
        <p:nvPicPr>
          <p:cNvPr id="19461" name="Picture 8" descr="Click to view original">
            <a:hlinkClick r:id="rId4" tooltip="Jenny's &quot;Whimsy House&quot; Series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6446">
            <a:off x="5996764" y="3290859"/>
            <a:ext cx="2308225" cy="309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 descr="Click to view original">
            <a:hlinkClick r:id="rId6" tooltip="Yellow Hous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2"/>
          <a:stretch>
            <a:fillRect/>
          </a:stretch>
        </p:blipFill>
        <p:spPr bwMode="auto">
          <a:xfrm>
            <a:off x="3000375" y="4429125"/>
            <a:ext cx="3000375" cy="211455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ódulo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ódulo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109</Words>
  <Application>Microsoft Office PowerPoint</Application>
  <PresentationFormat>Presentación en pantalla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Wingdings</vt:lpstr>
      <vt:lpstr>Wingdings 2</vt:lpstr>
      <vt:lpstr>Wingdings 3</vt:lpstr>
      <vt:lpstr>Módulo</vt:lpstr>
      <vt:lpstr>Artist Trading Cards</vt:lpstr>
      <vt:lpstr>*Las Artist Trading Cards (también llamadas ATC) son obras de arte miniatura creadas por distintas personas que disfrutan creando y recibiendo arte de alrededor del mundo.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Artist  Trading  Cards</dc:title>
  <dc:creator>Maestros</dc:creator>
  <cp:lastModifiedBy>Principal</cp:lastModifiedBy>
  <cp:revision>35</cp:revision>
  <dcterms:created xsi:type="dcterms:W3CDTF">2010-07-05T20:07:24Z</dcterms:created>
  <dcterms:modified xsi:type="dcterms:W3CDTF">2018-09-16T14:38:54Z</dcterms:modified>
</cp:coreProperties>
</file>