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58" r:id="rId6"/>
    <p:sldId id="262" r:id="rId7"/>
    <p:sldId id="266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2BAB4-E5FA-4272-B10A-AB51B0D909C0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1B12AF3C-EE83-4619-82DF-865236C52249}">
      <dgm:prSet phldrT="[Texto]"/>
      <dgm:spPr/>
      <dgm:t>
        <a:bodyPr/>
        <a:lstStyle/>
        <a:p>
          <a:r>
            <a:rPr lang="es-GT" dirty="0" smtClean="0"/>
            <a:t>Microsoft Word</a:t>
          </a:r>
          <a:endParaRPr lang="es-GT" dirty="0"/>
        </a:p>
      </dgm:t>
    </dgm:pt>
    <dgm:pt modelId="{84CC57F2-3B98-4F31-B357-A7ADAC219C3F}" type="parTrans" cxnId="{B03546EE-1182-44D3-B2D3-F81963814710}">
      <dgm:prSet/>
      <dgm:spPr/>
      <dgm:t>
        <a:bodyPr/>
        <a:lstStyle/>
        <a:p>
          <a:endParaRPr lang="es-GT"/>
        </a:p>
      </dgm:t>
    </dgm:pt>
    <dgm:pt modelId="{7745296C-8AE3-4D4A-B74F-A9C52EBD0D37}" type="sibTrans" cxnId="{B03546EE-1182-44D3-B2D3-F81963814710}">
      <dgm:prSet/>
      <dgm:spPr/>
      <dgm:t>
        <a:bodyPr/>
        <a:lstStyle/>
        <a:p>
          <a:endParaRPr lang="es-GT"/>
        </a:p>
      </dgm:t>
    </dgm:pt>
    <dgm:pt modelId="{99B894DE-54E0-43A5-A2B8-8524066EEC6D}">
      <dgm:prSet phldrT="[Texto]"/>
      <dgm:spPr/>
      <dgm:t>
        <a:bodyPr/>
        <a:lstStyle/>
        <a:p>
          <a:r>
            <a:rPr lang="es-GT" dirty="0" smtClean="0"/>
            <a:t>Microsoft Excel</a:t>
          </a:r>
          <a:endParaRPr lang="es-GT" dirty="0"/>
        </a:p>
      </dgm:t>
    </dgm:pt>
    <dgm:pt modelId="{26B17CE6-C3BD-416D-9AA8-9822652ACACD}" type="parTrans" cxnId="{A013769C-0FA2-4CEF-A476-809E62BF25CA}">
      <dgm:prSet/>
      <dgm:spPr/>
      <dgm:t>
        <a:bodyPr/>
        <a:lstStyle/>
        <a:p>
          <a:endParaRPr lang="es-GT"/>
        </a:p>
      </dgm:t>
    </dgm:pt>
    <dgm:pt modelId="{1BE955A7-C3AF-4A19-BA24-B7EB1E3518D0}" type="sibTrans" cxnId="{A013769C-0FA2-4CEF-A476-809E62BF25CA}">
      <dgm:prSet/>
      <dgm:spPr/>
      <dgm:t>
        <a:bodyPr/>
        <a:lstStyle/>
        <a:p>
          <a:endParaRPr lang="es-GT"/>
        </a:p>
      </dgm:t>
    </dgm:pt>
    <dgm:pt modelId="{19459B45-A253-4DF5-A94D-ED54C47CF4C4}">
      <dgm:prSet phldrT="[Texto]"/>
      <dgm:spPr/>
      <dgm:t>
        <a:bodyPr/>
        <a:lstStyle/>
        <a:p>
          <a:r>
            <a:rPr lang="es-GT" dirty="0" smtClean="0"/>
            <a:t>Microsoft PowerPoint</a:t>
          </a:r>
          <a:endParaRPr lang="es-GT" dirty="0"/>
        </a:p>
      </dgm:t>
    </dgm:pt>
    <dgm:pt modelId="{EB8C9E27-3A5D-4E3F-8594-22FA8780EA5C}" type="parTrans" cxnId="{AB51A3CD-69B9-4E9D-8135-FC7E69E1B14B}">
      <dgm:prSet/>
      <dgm:spPr/>
      <dgm:t>
        <a:bodyPr/>
        <a:lstStyle/>
        <a:p>
          <a:endParaRPr lang="es-GT"/>
        </a:p>
      </dgm:t>
    </dgm:pt>
    <dgm:pt modelId="{982DFA99-81B9-4895-BFF3-A3E79B3D97EB}" type="sibTrans" cxnId="{AB51A3CD-69B9-4E9D-8135-FC7E69E1B14B}">
      <dgm:prSet/>
      <dgm:spPr/>
      <dgm:t>
        <a:bodyPr/>
        <a:lstStyle/>
        <a:p>
          <a:endParaRPr lang="es-GT"/>
        </a:p>
      </dgm:t>
    </dgm:pt>
    <dgm:pt modelId="{99DC7923-B27A-4F72-9B51-DE6D3B955BF3}">
      <dgm:prSet/>
      <dgm:spPr/>
      <dgm:t>
        <a:bodyPr/>
        <a:lstStyle/>
        <a:p>
          <a:r>
            <a:rPr lang="es-GT" dirty="0" smtClean="0"/>
            <a:t>Microsoft Access</a:t>
          </a:r>
          <a:endParaRPr lang="es-GT" dirty="0"/>
        </a:p>
      </dgm:t>
    </dgm:pt>
    <dgm:pt modelId="{B436F3C3-099B-4BE8-B9E5-038338FE4D90}" type="parTrans" cxnId="{8F14ED43-DA97-40BB-A6B5-2936F0B6E31B}">
      <dgm:prSet/>
      <dgm:spPr/>
      <dgm:t>
        <a:bodyPr/>
        <a:lstStyle/>
        <a:p>
          <a:endParaRPr lang="es-GT"/>
        </a:p>
      </dgm:t>
    </dgm:pt>
    <dgm:pt modelId="{F82A92E2-33DF-4BB8-8536-DE7911432AD5}" type="sibTrans" cxnId="{8F14ED43-DA97-40BB-A6B5-2936F0B6E31B}">
      <dgm:prSet/>
      <dgm:spPr/>
      <dgm:t>
        <a:bodyPr/>
        <a:lstStyle/>
        <a:p>
          <a:endParaRPr lang="es-GT"/>
        </a:p>
      </dgm:t>
    </dgm:pt>
    <dgm:pt modelId="{8DE253A1-F66B-41FF-B0D2-556657BE17D0}" type="pres">
      <dgm:prSet presAssocID="{B9C2BAB4-E5FA-4272-B10A-AB51B0D909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GT"/>
        </a:p>
      </dgm:t>
    </dgm:pt>
    <dgm:pt modelId="{4040025B-EB48-4284-90E8-102E8231A5F3}" type="pres">
      <dgm:prSet presAssocID="{B9C2BAB4-E5FA-4272-B10A-AB51B0D909C0}" presName="Name1" presStyleCnt="0"/>
      <dgm:spPr/>
      <dgm:t>
        <a:bodyPr/>
        <a:lstStyle/>
        <a:p>
          <a:endParaRPr lang="es-ES"/>
        </a:p>
      </dgm:t>
    </dgm:pt>
    <dgm:pt modelId="{FC83769C-2969-4C14-BECA-C0E6011E938B}" type="pres">
      <dgm:prSet presAssocID="{B9C2BAB4-E5FA-4272-B10A-AB51B0D909C0}" presName="cycle" presStyleCnt="0"/>
      <dgm:spPr/>
      <dgm:t>
        <a:bodyPr/>
        <a:lstStyle/>
        <a:p>
          <a:endParaRPr lang="es-ES"/>
        </a:p>
      </dgm:t>
    </dgm:pt>
    <dgm:pt modelId="{6589D4EC-0339-41A9-A3BA-CA0DF518B208}" type="pres">
      <dgm:prSet presAssocID="{B9C2BAB4-E5FA-4272-B10A-AB51B0D909C0}" presName="srcNode" presStyleLbl="node1" presStyleIdx="0" presStyleCnt="4"/>
      <dgm:spPr/>
      <dgm:t>
        <a:bodyPr/>
        <a:lstStyle/>
        <a:p>
          <a:endParaRPr lang="es-ES"/>
        </a:p>
      </dgm:t>
    </dgm:pt>
    <dgm:pt modelId="{1D5D38C5-691A-4042-806C-3FFEA5FB253B}" type="pres">
      <dgm:prSet presAssocID="{B9C2BAB4-E5FA-4272-B10A-AB51B0D909C0}" presName="conn" presStyleLbl="parChTrans1D2" presStyleIdx="0" presStyleCnt="1"/>
      <dgm:spPr/>
      <dgm:t>
        <a:bodyPr/>
        <a:lstStyle/>
        <a:p>
          <a:endParaRPr lang="es-GT"/>
        </a:p>
      </dgm:t>
    </dgm:pt>
    <dgm:pt modelId="{C3B17254-F347-4952-B116-2B6B2F44659B}" type="pres">
      <dgm:prSet presAssocID="{B9C2BAB4-E5FA-4272-B10A-AB51B0D909C0}" presName="extraNode" presStyleLbl="node1" presStyleIdx="0" presStyleCnt="4"/>
      <dgm:spPr/>
      <dgm:t>
        <a:bodyPr/>
        <a:lstStyle/>
        <a:p>
          <a:endParaRPr lang="es-ES"/>
        </a:p>
      </dgm:t>
    </dgm:pt>
    <dgm:pt modelId="{8B6AC4D8-0F22-486A-A5AA-A0B361EB59C9}" type="pres">
      <dgm:prSet presAssocID="{B9C2BAB4-E5FA-4272-B10A-AB51B0D909C0}" presName="dstNode" presStyleLbl="node1" presStyleIdx="0" presStyleCnt="4"/>
      <dgm:spPr/>
      <dgm:t>
        <a:bodyPr/>
        <a:lstStyle/>
        <a:p>
          <a:endParaRPr lang="es-ES"/>
        </a:p>
      </dgm:t>
    </dgm:pt>
    <dgm:pt modelId="{8FDFDE99-82CC-4477-AC02-F61847A828F9}" type="pres">
      <dgm:prSet presAssocID="{1B12AF3C-EE83-4619-82DF-865236C522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A9AC719-68D5-4759-959C-CA2BE5753E91}" type="pres">
      <dgm:prSet presAssocID="{1B12AF3C-EE83-4619-82DF-865236C52249}" presName="accent_1" presStyleCnt="0"/>
      <dgm:spPr/>
      <dgm:t>
        <a:bodyPr/>
        <a:lstStyle/>
        <a:p>
          <a:endParaRPr lang="es-ES"/>
        </a:p>
      </dgm:t>
    </dgm:pt>
    <dgm:pt modelId="{54B182D8-1CA4-4AD5-9219-4F50A7B49CFF}" type="pres">
      <dgm:prSet presAssocID="{1B12AF3C-EE83-4619-82DF-865236C52249}" presName="accentRepeatNode" presStyleLbl="solidFgAcc1" presStyleIdx="0" presStyleCnt="4"/>
      <dgm:spPr/>
      <dgm:t>
        <a:bodyPr/>
        <a:lstStyle/>
        <a:p>
          <a:endParaRPr lang="es-ES"/>
        </a:p>
      </dgm:t>
    </dgm:pt>
    <dgm:pt modelId="{5D1656AB-B815-475D-9608-C1E7F2D8B1B6}" type="pres">
      <dgm:prSet presAssocID="{99B894DE-54E0-43A5-A2B8-8524066EEC6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63FFDA0-A567-457C-A0E7-122B8984399B}" type="pres">
      <dgm:prSet presAssocID="{99B894DE-54E0-43A5-A2B8-8524066EEC6D}" presName="accent_2" presStyleCnt="0"/>
      <dgm:spPr/>
      <dgm:t>
        <a:bodyPr/>
        <a:lstStyle/>
        <a:p>
          <a:endParaRPr lang="es-ES"/>
        </a:p>
      </dgm:t>
    </dgm:pt>
    <dgm:pt modelId="{72D055EA-8273-41B9-BE17-D1AC4EB9EA2A}" type="pres">
      <dgm:prSet presAssocID="{99B894DE-54E0-43A5-A2B8-8524066EEC6D}" presName="accentRepeatNode" presStyleLbl="solidFgAcc1" presStyleIdx="1" presStyleCnt="4"/>
      <dgm:spPr/>
      <dgm:t>
        <a:bodyPr/>
        <a:lstStyle/>
        <a:p>
          <a:endParaRPr lang="es-ES"/>
        </a:p>
      </dgm:t>
    </dgm:pt>
    <dgm:pt modelId="{CFD84D22-FC6F-43CC-AEED-E036B6B4B1B4}" type="pres">
      <dgm:prSet presAssocID="{19459B45-A253-4DF5-A94D-ED54C47CF4C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2A547F2-61E7-48C4-8043-C1C90372DE96}" type="pres">
      <dgm:prSet presAssocID="{19459B45-A253-4DF5-A94D-ED54C47CF4C4}" presName="accent_3" presStyleCnt="0"/>
      <dgm:spPr/>
      <dgm:t>
        <a:bodyPr/>
        <a:lstStyle/>
        <a:p>
          <a:endParaRPr lang="es-ES"/>
        </a:p>
      </dgm:t>
    </dgm:pt>
    <dgm:pt modelId="{A6202B3F-2D82-4E4A-B8EF-1E06412ADB1A}" type="pres">
      <dgm:prSet presAssocID="{19459B45-A253-4DF5-A94D-ED54C47CF4C4}" presName="accentRepeatNode" presStyleLbl="solidFgAcc1" presStyleIdx="2" presStyleCnt="4"/>
      <dgm:spPr/>
      <dgm:t>
        <a:bodyPr/>
        <a:lstStyle/>
        <a:p>
          <a:endParaRPr lang="es-ES"/>
        </a:p>
      </dgm:t>
    </dgm:pt>
    <dgm:pt modelId="{479E9056-DFC2-4605-8DD3-25D2C9BD2157}" type="pres">
      <dgm:prSet presAssocID="{99DC7923-B27A-4F72-9B51-DE6D3B955BF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30FA450-6509-460A-AC10-54F2F86C5A9C}" type="pres">
      <dgm:prSet presAssocID="{99DC7923-B27A-4F72-9B51-DE6D3B955BF3}" presName="accent_4" presStyleCnt="0"/>
      <dgm:spPr/>
      <dgm:t>
        <a:bodyPr/>
        <a:lstStyle/>
        <a:p>
          <a:endParaRPr lang="es-ES"/>
        </a:p>
      </dgm:t>
    </dgm:pt>
    <dgm:pt modelId="{45815B65-06A8-4605-86E1-FFB0DF670593}" type="pres">
      <dgm:prSet presAssocID="{99DC7923-B27A-4F72-9B51-DE6D3B955BF3}" presName="accentRepeatNode" presStyleLbl="solidFgAcc1" presStyleIdx="3" presStyleCnt="4"/>
      <dgm:spPr/>
      <dgm:t>
        <a:bodyPr/>
        <a:lstStyle/>
        <a:p>
          <a:endParaRPr lang="es-ES"/>
        </a:p>
      </dgm:t>
    </dgm:pt>
  </dgm:ptLst>
  <dgm:cxnLst>
    <dgm:cxn modelId="{108B62ED-12BE-4508-92D4-6A2BC1E89131}" type="presOf" srcId="{99DC7923-B27A-4F72-9B51-DE6D3B955BF3}" destId="{479E9056-DFC2-4605-8DD3-25D2C9BD2157}" srcOrd="0" destOrd="0" presId="urn:microsoft.com/office/officeart/2008/layout/VerticalCurvedList"/>
    <dgm:cxn modelId="{A013769C-0FA2-4CEF-A476-809E62BF25CA}" srcId="{B9C2BAB4-E5FA-4272-B10A-AB51B0D909C0}" destId="{99B894DE-54E0-43A5-A2B8-8524066EEC6D}" srcOrd="1" destOrd="0" parTransId="{26B17CE6-C3BD-416D-9AA8-9822652ACACD}" sibTransId="{1BE955A7-C3AF-4A19-BA24-B7EB1E3518D0}"/>
    <dgm:cxn modelId="{B01F571F-0E85-41BA-8673-01F144DE9B30}" type="presOf" srcId="{1B12AF3C-EE83-4619-82DF-865236C52249}" destId="{8FDFDE99-82CC-4477-AC02-F61847A828F9}" srcOrd="0" destOrd="0" presId="urn:microsoft.com/office/officeart/2008/layout/VerticalCurvedList"/>
    <dgm:cxn modelId="{0009EDD6-78E7-4423-BB12-0D9247B7E786}" type="presOf" srcId="{7745296C-8AE3-4D4A-B74F-A9C52EBD0D37}" destId="{1D5D38C5-691A-4042-806C-3FFEA5FB253B}" srcOrd="0" destOrd="0" presId="urn:microsoft.com/office/officeart/2008/layout/VerticalCurvedList"/>
    <dgm:cxn modelId="{B8BEA8F5-DC48-463C-82E3-C4ADDA369A01}" type="presOf" srcId="{B9C2BAB4-E5FA-4272-B10A-AB51B0D909C0}" destId="{8DE253A1-F66B-41FF-B0D2-556657BE17D0}" srcOrd="0" destOrd="0" presId="urn:microsoft.com/office/officeart/2008/layout/VerticalCurvedList"/>
    <dgm:cxn modelId="{8F14ED43-DA97-40BB-A6B5-2936F0B6E31B}" srcId="{B9C2BAB4-E5FA-4272-B10A-AB51B0D909C0}" destId="{99DC7923-B27A-4F72-9B51-DE6D3B955BF3}" srcOrd="3" destOrd="0" parTransId="{B436F3C3-099B-4BE8-B9E5-038338FE4D90}" sibTransId="{F82A92E2-33DF-4BB8-8536-DE7911432AD5}"/>
    <dgm:cxn modelId="{B03546EE-1182-44D3-B2D3-F81963814710}" srcId="{B9C2BAB4-E5FA-4272-B10A-AB51B0D909C0}" destId="{1B12AF3C-EE83-4619-82DF-865236C52249}" srcOrd="0" destOrd="0" parTransId="{84CC57F2-3B98-4F31-B357-A7ADAC219C3F}" sibTransId="{7745296C-8AE3-4D4A-B74F-A9C52EBD0D37}"/>
    <dgm:cxn modelId="{7C88F469-8068-436E-8531-D05D8BAC18EA}" type="presOf" srcId="{19459B45-A253-4DF5-A94D-ED54C47CF4C4}" destId="{CFD84D22-FC6F-43CC-AEED-E036B6B4B1B4}" srcOrd="0" destOrd="0" presId="urn:microsoft.com/office/officeart/2008/layout/VerticalCurvedList"/>
    <dgm:cxn modelId="{AB51A3CD-69B9-4E9D-8135-FC7E69E1B14B}" srcId="{B9C2BAB4-E5FA-4272-B10A-AB51B0D909C0}" destId="{19459B45-A253-4DF5-A94D-ED54C47CF4C4}" srcOrd="2" destOrd="0" parTransId="{EB8C9E27-3A5D-4E3F-8594-22FA8780EA5C}" sibTransId="{982DFA99-81B9-4895-BFF3-A3E79B3D97EB}"/>
    <dgm:cxn modelId="{9C305DDA-C42E-47E1-814A-E4D645982170}" type="presOf" srcId="{99B894DE-54E0-43A5-A2B8-8524066EEC6D}" destId="{5D1656AB-B815-475D-9608-C1E7F2D8B1B6}" srcOrd="0" destOrd="0" presId="urn:microsoft.com/office/officeart/2008/layout/VerticalCurvedList"/>
    <dgm:cxn modelId="{F7B27E5D-920C-434E-903E-624898F95008}" type="presParOf" srcId="{8DE253A1-F66B-41FF-B0D2-556657BE17D0}" destId="{4040025B-EB48-4284-90E8-102E8231A5F3}" srcOrd="0" destOrd="0" presId="urn:microsoft.com/office/officeart/2008/layout/VerticalCurvedList"/>
    <dgm:cxn modelId="{79B9A012-96D6-4422-BD12-1916A675C5DE}" type="presParOf" srcId="{4040025B-EB48-4284-90E8-102E8231A5F3}" destId="{FC83769C-2969-4C14-BECA-C0E6011E938B}" srcOrd="0" destOrd="0" presId="urn:microsoft.com/office/officeart/2008/layout/VerticalCurvedList"/>
    <dgm:cxn modelId="{2BCE257A-B139-4DCA-8C3A-1CDD24392C3C}" type="presParOf" srcId="{FC83769C-2969-4C14-BECA-C0E6011E938B}" destId="{6589D4EC-0339-41A9-A3BA-CA0DF518B208}" srcOrd="0" destOrd="0" presId="urn:microsoft.com/office/officeart/2008/layout/VerticalCurvedList"/>
    <dgm:cxn modelId="{58618367-F2DD-4F7B-8041-FF74102638C3}" type="presParOf" srcId="{FC83769C-2969-4C14-BECA-C0E6011E938B}" destId="{1D5D38C5-691A-4042-806C-3FFEA5FB253B}" srcOrd="1" destOrd="0" presId="urn:microsoft.com/office/officeart/2008/layout/VerticalCurvedList"/>
    <dgm:cxn modelId="{27B5418A-926B-4007-9375-6326384038FB}" type="presParOf" srcId="{FC83769C-2969-4C14-BECA-C0E6011E938B}" destId="{C3B17254-F347-4952-B116-2B6B2F44659B}" srcOrd="2" destOrd="0" presId="urn:microsoft.com/office/officeart/2008/layout/VerticalCurvedList"/>
    <dgm:cxn modelId="{923D1B4A-9C9E-4D7D-8B0F-5A7EBE9E8115}" type="presParOf" srcId="{FC83769C-2969-4C14-BECA-C0E6011E938B}" destId="{8B6AC4D8-0F22-486A-A5AA-A0B361EB59C9}" srcOrd="3" destOrd="0" presId="urn:microsoft.com/office/officeart/2008/layout/VerticalCurvedList"/>
    <dgm:cxn modelId="{D6B5052F-39B5-439F-AC44-0EFA4CEF9C27}" type="presParOf" srcId="{4040025B-EB48-4284-90E8-102E8231A5F3}" destId="{8FDFDE99-82CC-4477-AC02-F61847A828F9}" srcOrd="1" destOrd="0" presId="urn:microsoft.com/office/officeart/2008/layout/VerticalCurvedList"/>
    <dgm:cxn modelId="{C9424B56-A801-468D-AB44-8B0D10DE7F33}" type="presParOf" srcId="{4040025B-EB48-4284-90E8-102E8231A5F3}" destId="{9A9AC719-68D5-4759-959C-CA2BE5753E91}" srcOrd="2" destOrd="0" presId="urn:microsoft.com/office/officeart/2008/layout/VerticalCurvedList"/>
    <dgm:cxn modelId="{8BC38E5A-F72E-43FE-94DB-9C5D9360AE78}" type="presParOf" srcId="{9A9AC719-68D5-4759-959C-CA2BE5753E91}" destId="{54B182D8-1CA4-4AD5-9219-4F50A7B49CFF}" srcOrd="0" destOrd="0" presId="urn:microsoft.com/office/officeart/2008/layout/VerticalCurvedList"/>
    <dgm:cxn modelId="{B010162D-E49D-4236-A7AA-E24C5A26997C}" type="presParOf" srcId="{4040025B-EB48-4284-90E8-102E8231A5F3}" destId="{5D1656AB-B815-475D-9608-C1E7F2D8B1B6}" srcOrd="3" destOrd="0" presId="urn:microsoft.com/office/officeart/2008/layout/VerticalCurvedList"/>
    <dgm:cxn modelId="{CD84F634-86E5-4F33-8D93-D71BA57FFA1C}" type="presParOf" srcId="{4040025B-EB48-4284-90E8-102E8231A5F3}" destId="{D63FFDA0-A567-457C-A0E7-122B8984399B}" srcOrd="4" destOrd="0" presId="urn:microsoft.com/office/officeart/2008/layout/VerticalCurvedList"/>
    <dgm:cxn modelId="{73DC6085-AA94-4338-A854-059F1B7A9156}" type="presParOf" srcId="{D63FFDA0-A567-457C-A0E7-122B8984399B}" destId="{72D055EA-8273-41B9-BE17-D1AC4EB9EA2A}" srcOrd="0" destOrd="0" presId="urn:microsoft.com/office/officeart/2008/layout/VerticalCurvedList"/>
    <dgm:cxn modelId="{6BFB97C6-325C-4D9B-90D1-78D6D8C2AFF4}" type="presParOf" srcId="{4040025B-EB48-4284-90E8-102E8231A5F3}" destId="{CFD84D22-FC6F-43CC-AEED-E036B6B4B1B4}" srcOrd="5" destOrd="0" presId="urn:microsoft.com/office/officeart/2008/layout/VerticalCurvedList"/>
    <dgm:cxn modelId="{809499C0-FEB0-49C4-BFE1-09FAF84C8C75}" type="presParOf" srcId="{4040025B-EB48-4284-90E8-102E8231A5F3}" destId="{12A547F2-61E7-48C4-8043-C1C90372DE96}" srcOrd="6" destOrd="0" presId="urn:microsoft.com/office/officeart/2008/layout/VerticalCurvedList"/>
    <dgm:cxn modelId="{C97FFFA7-503A-4082-B191-229F316EC156}" type="presParOf" srcId="{12A547F2-61E7-48C4-8043-C1C90372DE96}" destId="{A6202B3F-2D82-4E4A-B8EF-1E06412ADB1A}" srcOrd="0" destOrd="0" presId="urn:microsoft.com/office/officeart/2008/layout/VerticalCurvedList"/>
    <dgm:cxn modelId="{EC6AC06B-1EC3-4252-AA8D-274BE8CF5B0C}" type="presParOf" srcId="{4040025B-EB48-4284-90E8-102E8231A5F3}" destId="{479E9056-DFC2-4605-8DD3-25D2C9BD2157}" srcOrd="7" destOrd="0" presId="urn:microsoft.com/office/officeart/2008/layout/VerticalCurvedList"/>
    <dgm:cxn modelId="{452EE0E3-8FB6-4F5A-9CE6-5BC1F5A40B28}" type="presParOf" srcId="{4040025B-EB48-4284-90E8-102E8231A5F3}" destId="{E30FA450-6509-460A-AC10-54F2F86C5A9C}" srcOrd="8" destOrd="0" presId="urn:microsoft.com/office/officeart/2008/layout/VerticalCurvedList"/>
    <dgm:cxn modelId="{F9487184-7B67-4460-B24A-5027C874F149}" type="presParOf" srcId="{E30FA450-6509-460A-AC10-54F2F86C5A9C}" destId="{45815B65-06A8-4605-86E1-FFB0DF6705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D38C5-691A-4042-806C-3FFEA5FB253B}">
      <dsp:nvSpPr>
        <dsp:cNvPr id="0" name=""/>
        <dsp:cNvSpPr/>
      </dsp:nvSpPr>
      <dsp:spPr>
        <a:xfrm>
          <a:off x="-3870519" y="-594368"/>
          <a:ext cx="4612974" cy="4612974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FDE99-82CC-4477-AC02-F61847A828F9}">
      <dsp:nvSpPr>
        <dsp:cNvPr id="0" name=""/>
        <dsp:cNvSpPr/>
      </dsp:nvSpPr>
      <dsp:spPr>
        <a:xfrm>
          <a:off x="389111" y="263255"/>
          <a:ext cx="4671206" cy="5267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81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dirty="0" smtClean="0"/>
            <a:t>Microsoft Word</a:t>
          </a:r>
          <a:endParaRPr lang="es-GT" sz="3000" kern="1200" dirty="0"/>
        </a:p>
      </dsp:txBody>
      <dsp:txXfrm>
        <a:off x="389111" y="263255"/>
        <a:ext cx="4671206" cy="526784"/>
      </dsp:txXfrm>
    </dsp:sp>
    <dsp:sp modelId="{54B182D8-1CA4-4AD5-9219-4F50A7B49CFF}">
      <dsp:nvSpPr>
        <dsp:cNvPr id="0" name=""/>
        <dsp:cNvSpPr/>
      </dsp:nvSpPr>
      <dsp:spPr>
        <a:xfrm>
          <a:off x="59870" y="197407"/>
          <a:ext cx="658480" cy="65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656AB-B815-475D-9608-C1E7F2D8B1B6}">
      <dsp:nvSpPr>
        <dsp:cNvPr id="0" name=""/>
        <dsp:cNvSpPr/>
      </dsp:nvSpPr>
      <dsp:spPr>
        <a:xfrm>
          <a:off x="691128" y="1053569"/>
          <a:ext cx="4369189" cy="5267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81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dirty="0" smtClean="0"/>
            <a:t>Microsoft Excel</a:t>
          </a:r>
          <a:endParaRPr lang="es-GT" sz="3000" kern="1200" dirty="0"/>
        </a:p>
      </dsp:txBody>
      <dsp:txXfrm>
        <a:off x="691128" y="1053569"/>
        <a:ext cx="4369189" cy="526784"/>
      </dsp:txXfrm>
    </dsp:sp>
    <dsp:sp modelId="{72D055EA-8273-41B9-BE17-D1AC4EB9EA2A}">
      <dsp:nvSpPr>
        <dsp:cNvPr id="0" name=""/>
        <dsp:cNvSpPr/>
      </dsp:nvSpPr>
      <dsp:spPr>
        <a:xfrm>
          <a:off x="361888" y="987721"/>
          <a:ext cx="658480" cy="65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84D22-FC6F-43CC-AEED-E036B6B4B1B4}">
      <dsp:nvSpPr>
        <dsp:cNvPr id="0" name=""/>
        <dsp:cNvSpPr/>
      </dsp:nvSpPr>
      <dsp:spPr>
        <a:xfrm>
          <a:off x="691128" y="1843883"/>
          <a:ext cx="4369189" cy="5267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81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dirty="0" smtClean="0"/>
            <a:t>Microsoft PowerPoint</a:t>
          </a:r>
          <a:endParaRPr lang="es-GT" sz="3000" kern="1200" dirty="0"/>
        </a:p>
      </dsp:txBody>
      <dsp:txXfrm>
        <a:off x="691128" y="1843883"/>
        <a:ext cx="4369189" cy="526784"/>
      </dsp:txXfrm>
    </dsp:sp>
    <dsp:sp modelId="{A6202B3F-2D82-4E4A-B8EF-1E06412ADB1A}">
      <dsp:nvSpPr>
        <dsp:cNvPr id="0" name=""/>
        <dsp:cNvSpPr/>
      </dsp:nvSpPr>
      <dsp:spPr>
        <a:xfrm>
          <a:off x="361888" y="1778035"/>
          <a:ext cx="658480" cy="65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E9056-DFC2-4605-8DD3-25D2C9BD2157}">
      <dsp:nvSpPr>
        <dsp:cNvPr id="0" name=""/>
        <dsp:cNvSpPr/>
      </dsp:nvSpPr>
      <dsp:spPr>
        <a:xfrm>
          <a:off x="389111" y="2634197"/>
          <a:ext cx="4671206" cy="5267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81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dirty="0" smtClean="0"/>
            <a:t>Microsoft Access</a:t>
          </a:r>
          <a:endParaRPr lang="es-GT" sz="3000" kern="1200" dirty="0"/>
        </a:p>
      </dsp:txBody>
      <dsp:txXfrm>
        <a:off x="389111" y="2634197"/>
        <a:ext cx="4671206" cy="526784"/>
      </dsp:txXfrm>
    </dsp:sp>
    <dsp:sp modelId="{45815B65-06A8-4605-86E1-FFB0DF670593}">
      <dsp:nvSpPr>
        <dsp:cNvPr id="0" name=""/>
        <dsp:cNvSpPr/>
      </dsp:nvSpPr>
      <dsp:spPr>
        <a:xfrm>
          <a:off x="59870" y="2568348"/>
          <a:ext cx="658480" cy="65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31D5-CD55-449A-BCA4-26AEC3CF98AF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9751-1CDA-4AE9-B02A-F0D8B994DFB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32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292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51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149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58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589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105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242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7539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2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55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34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59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95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644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93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54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404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E624C15-8A95-4420-B048-31733635A2E6}" type="datetimeFigureOut">
              <a:rPr lang="es-GT" smtClean="0"/>
              <a:t>16/09/2018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822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m.gt/url?sa=i&amp;source=images&amp;cd=&amp;cad=rja&amp;docid=WY7MH-IHhujwfM&amp;tbnid=R9gm0yBpP8R_pM:&amp;ved=0CAgQjRwwAA&amp;url=http://blogmegadariox.blogspot.com/2013/05/critica-al-icono-de-windows-8.html&amp;ei=jZgXUq3uKdLH4AP0ioCoBA&amp;psig=AFQjCNETgJKeaE2jPZiuxnGK-A5Mx6DswA&amp;ust=137736449372889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9600" b="1" dirty="0" smtClean="0"/>
              <a:t>Windows® </a:t>
            </a:r>
            <a:r>
              <a:rPr lang="es-GT" sz="9600" b="1" dirty="0" smtClean="0"/>
              <a:t>10</a:t>
            </a:r>
            <a:endParaRPr lang="es-GT" sz="9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La nueva generación de sistemas operativos</a:t>
            </a:r>
            <a:endParaRPr lang="es-GT" dirty="0"/>
          </a:p>
        </p:txBody>
      </p:sp>
      <p:pic>
        <p:nvPicPr>
          <p:cNvPr id="4" name="Imagen 3" descr="http://3.bp.blogspot.com/-s78M7e_VLxg/UEZApsqhx-I/AAAAAAAAAR8/qSMudK18Fxc/s1600/Folders-OS-Windows-8-Metro-icon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05" y="490641"/>
            <a:ext cx="1289584" cy="1213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4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Otras aplicaciones de office a observar: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264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Una vista a…</a:t>
            </a:r>
            <a:endParaRPr lang="es-GT" dirty="0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3386137" y="2338517"/>
            <a:ext cx="8377237" cy="4076571"/>
          </a:xfrm>
        </p:spPr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482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624" y="56397"/>
            <a:ext cx="10364451" cy="796626"/>
          </a:xfrm>
        </p:spPr>
        <p:txBody>
          <a:bodyPr/>
          <a:lstStyle/>
          <a:p>
            <a:r>
              <a:rPr lang="es-GT" dirty="0" smtClean="0"/>
              <a:t>Un poco más de…</a:t>
            </a:r>
            <a:endParaRPr lang="es-GT" dirty="0"/>
          </a:p>
        </p:txBody>
      </p:sp>
      <p:pic>
        <p:nvPicPr>
          <p:cNvPr id="7" name="Windows 10 &amp; Edge">
            <a:hlinkClick r:id="" action="ppaction://media"/>
          </p:cNvPr>
          <p:cNvPicPr>
            <a:picLocks noGrp="1" noChangeAspect="1"/>
          </p:cNvPicPr>
          <p:nvPr>
            <p:ph sz="quarter"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9053" y="853023"/>
            <a:ext cx="10364647" cy="5830113"/>
          </a:xfrm>
        </p:spPr>
      </p:pic>
    </p:spTree>
    <p:extLst>
      <p:ext uri="{BB962C8B-B14F-4D97-AF65-F5344CB8AC3E}">
        <p14:creationId xmlns:p14="http://schemas.microsoft.com/office/powerpoint/2010/main" val="36891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37" y="1036864"/>
            <a:ext cx="6855278" cy="4704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6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Requerimientos de Windows® </a:t>
            </a:r>
            <a:r>
              <a:rPr lang="es-GT" dirty="0" smtClean="0"/>
              <a:t>10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38200" y="1989221"/>
            <a:ext cx="10515600" cy="4187742"/>
          </a:xfrm>
        </p:spPr>
        <p:txBody>
          <a:bodyPr>
            <a:normAutofit fontScale="85000" lnSpcReduction="20000"/>
          </a:bodyPr>
          <a:lstStyle/>
          <a:p>
            <a:r>
              <a:rPr lang="es-GT" sz="3600" cap="none" dirty="0" smtClean="0"/>
              <a:t>Procesador: 2 </a:t>
            </a:r>
            <a:r>
              <a:rPr lang="es-GT" sz="3600" cap="none" dirty="0" err="1" smtClean="0"/>
              <a:t>ghz</a:t>
            </a:r>
            <a:r>
              <a:rPr lang="es-GT" sz="3600" cap="none" dirty="0" smtClean="0"/>
              <a:t> compatible con PAE, NX y SSE2.</a:t>
            </a:r>
          </a:p>
          <a:p>
            <a:r>
              <a:rPr lang="es-GT" sz="3600" cap="none" dirty="0" err="1" smtClean="0"/>
              <a:t>Ram</a:t>
            </a:r>
            <a:r>
              <a:rPr lang="es-GT" sz="3600" cap="none" dirty="0" smtClean="0"/>
              <a:t>: 1 </a:t>
            </a:r>
            <a:r>
              <a:rPr lang="es-GT" sz="3600" cap="none" dirty="0" err="1" smtClean="0"/>
              <a:t>gb</a:t>
            </a:r>
            <a:r>
              <a:rPr lang="es-GT" sz="3600" cap="none" dirty="0" smtClean="0"/>
              <a:t> (32 bits) o 2 </a:t>
            </a:r>
            <a:r>
              <a:rPr lang="es-GT" sz="3600" cap="none" dirty="0" err="1" smtClean="0"/>
              <a:t>gb</a:t>
            </a:r>
            <a:r>
              <a:rPr lang="es-GT" sz="3600" cap="none" dirty="0" smtClean="0"/>
              <a:t> (64 bits).</a:t>
            </a:r>
          </a:p>
          <a:p>
            <a:r>
              <a:rPr lang="es-GT" sz="3600" cap="none" dirty="0" smtClean="0"/>
              <a:t>Espacio en disco duro: 16 </a:t>
            </a:r>
            <a:r>
              <a:rPr lang="es-GT" sz="3600" cap="none" dirty="0" err="1" smtClean="0"/>
              <a:t>gb</a:t>
            </a:r>
            <a:r>
              <a:rPr lang="es-GT" sz="3600" cap="none" dirty="0" smtClean="0"/>
              <a:t> (32 bits) o 20 </a:t>
            </a:r>
            <a:r>
              <a:rPr lang="es-GT" sz="3600" cap="none" dirty="0" err="1" smtClean="0"/>
              <a:t>gb</a:t>
            </a:r>
            <a:r>
              <a:rPr lang="es-GT" sz="3600" cap="none" dirty="0" smtClean="0"/>
              <a:t> (64 bits).</a:t>
            </a:r>
          </a:p>
          <a:p>
            <a:r>
              <a:rPr lang="es-GT" sz="3600" cap="none" dirty="0" smtClean="0"/>
              <a:t>Tarjeta gráfica: dispositivo gráfico Microsoft </a:t>
            </a:r>
            <a:r>
              <a:rPr lang="es-GT" sz="3600" cap="none" dirty="0" err="1" smtClean="0"/>
              <a:t>Directx</a:t>
            </a:r>
            <a:r>
              <a:rPr lang="es-GT" sz="3600" cap="none" dirty="0" smtClean="0"/>
              <a:t> 9 con controlador </a:t>
            </a:r>
            <a:r>
              <a:rPr lang="es-GT" sz="3600" cap="none" dirty="0" err="1" smtClean="0"/>
              <a:t>wddm</a:t>
            </a:r>
            <a:r>
              <a:rPr lang="es-GT" sz="3600" cap="none" dirty="0" smtClean="0"/>
              <a:t>.</a:t>
            </a:r>
          </a:p>
          <a:p>
            <a:r>
              <a:rPr lang="es-GT" sz="3600" cap="none" dirty="0" smtClean="0"/>
              <a:t>Cuenta de </a:t>
            </a:r>
            <a:r>
              <a:rPr lang="es-GT" sz="3600" cap="none" dirty="0" err="1" smtClean="0"/>
              <a:t>microsoft</a:t>
            </a:r>
            <a:r>
              <a:rPr lang="es-GT" sz="3600" cap="none" dirty="0" smtClean="0"/>
              <a:t> y acceso a internet.</a:t>
            </a:r>
          </a:p>
          <a:p>
            <a:r>
              <a:rPr lang="es-GT" sz="3600" cap="none" dirty="0" smtClean="0"/>
              <a:t>Resolución de pantalla de al menos 1366 x 768 píxeles</a:t>
            </a:r>
            <a:endParaRPr lang="es-GT" sz="3600" cap="none" dirty="0"/>
          </a:p>
        </p:txBody>
      </p:sp>
      <p:sp>
        <p:nvSpPr>
          <p:cNvPr id="5" name="CuadroTexto 4"/>
          <p:cNvSpPr txBox="1"/>
          <p:nvPr/>
        </p:nvSpPr>
        <p:spPr>
          <a:xfrm>
            <a:off x="4829176" y="6176963"/>
            <a:ext cx="680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 smtClean="0"/>
              <a:t>Para computadoras de escritorio o portátiles…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6528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7407223"/>
              </p:ext>
            </p:extLst>
          </p:nvPr>
        </p:nvGraphicFramePr>
        <p:xfrm>
          <a:off x="1085850" y="1023938"/>
          <a:ext cx="10172700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86350">
                  <a:extLst>
                    <a:ext uri="{9D8B030D-6E8A-4147-A177-3AD203B41FA5}">
                      <a16:colId xmlns:a16="http://schemas.microsoft.com/office/drawing/2014/main" val="1579960333"/>
                    </a:ext>
                  </a:extLst>
                </a:gridCol>
                <a:gridCol w="5086350">
                  <a:extLst>
                    <a:ext uri="{9D8B030D-6E8A-4147-A177-3AD203B41FA5}">
                      <a16:colId xmlns:a16="http://schemas.microsoft.com/office/drawing/2014/main" val="70665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Requisitos Windows 10</a:t>
                      </a:r>
                      <a:endParaRPr lang="es-GT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Hardware</a:t>
                      </a:r>
                      <a:endParaRPr lang="es-GT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339946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 dirty="0">
                          <a:effectLst/>
                        </a:rPr>
                        <a:t>Sistema operativo (Actualización)</a:t>
                      </a:r>
                      <a:endParaRPr lang="es-GT" b="1" dirty="0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Windows 7 Service Pack 1, Windows 8.1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370258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>
                          <a:effectLst/>
                        </a:rPr>
                        <a:t>Procesador</a:t>
                      </a:r>
                      <a:endParaRPr lang="es-GT" b="1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>
                          <a:effectLst/>
                        </a:rPr>
                        <a:t>CPU con 1 GHz o superior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11647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>
                          <a:effectLst/>
                        </a:rPr>
                        <a:t>Memoria RAM</a:t>
                      </a:r>
                      <a:endParaRPr lang="es-GT" b="1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>
                          <a:effectLst/>
                        </a:rPr>
                        <a:t>1 GB para la versión de 32-bit o 2 GB para la de 64-bit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62210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>
                          <a:effectLst/>
                        </a:rPr>
                        <a:t>Disco Duro</a:t>
                      </a:r>
                      <a:endParaRPr lang="es-GT" b="1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>
                          <a:effectLst/>
                        </a:rPr>
                        <a:t>16 GB (32-bit) o 20 GB (64-bit)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208690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>
                          <a:effectLst/>
                        </a:rPr>
                        <a:t>Tarjeta gráfica</a:t>
                      </a:r>
                      <a:endParaRPr lang="es-GT" b="1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>
                          <a:effectLst/>
                        </a:rPr>
                        <a:t>Compatible DirectX 9 con WDDM 1.0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412258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>
                          <a:effectLst/>
                        </a:rPr>
                        <a:t>Monitor</a:t>
                      </a:r>
                      <a:endParaRPr lang="es-GT" b="1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>
                          <a:effectLst/>
                        </a:rPr>
                        <a:t>Resolución mínima 800x600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424924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GT">
                          <a:effectLst/>
                        </a:rPr>
                        <a:t>Otros</a:t>
                      </a:r>
                      <a:endParaRPr lang="es-GT" b="1">
                        <a:solidFill>
                          <a:srgbClr val="020202"/>
                        </a:solidFill>
                        <a:effectLst/>
                      </a:endParaRPr>
                    </a:p>
                  </a:txBody>
                  <a:tcPr marL="523875" marR="523875" marT="142875" marB="1428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effectLst/>
                        </a:rPr>
                        <a:t>Cuenta gratuita de Microsoft. Acceso a Internet para la activación</a:t>
                      </a:r>
                    </a:p>
                  </a:txBody>
                  <a:tcPr marL="523875" marR="523875" marT="142875" marB="142875" anchor="ctr"/>
                </a:tc>
                <a:extLst>
                  <a:ext uri="{0D108BD9-81ED-4DB2-BD59-A6C34878D82A}">
                    <a16:rowId xmlns:a16="http://schemas.microsoft.com/office/drawing/2014/main" val="124176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19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11500" dirty="0" smtClean="0"/>
              <a:t>Office 2016</a:t>
            </a:r>
            <a:endParaRPr lang="es-GT" sz="115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Todo lo que se necesita para trabajar en la oficina…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274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6294651"/>
              </p:ext>
            </p:extLst>
          </p:nvPr>
        </p:nvGraphicFramePr>
        <p:xfrm>
          <a:off x="414341" y="452438"/>
          <a:ext cx="11415716" cy="5857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5847">
                  <a:extLst>
                    <a:ext uri="{9D8B030D-6E8A-4147-A177-3AD203B41FA5}">
                      <a16:colId xmlns:a16="http://schemas.microsoft.com/office/drawing/2014/main" val="2612373478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188180913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75214201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44945608"/>
                    </a:ext>
                  </a:extLst>
                </a:gridCol>
                <a:gridCol w="2128837">
                  <a:extLst>
                    <a:ext uri="{9D8B030D-6E8A-4147-A177-3AD203B41FA5}">
                      <a16:colId xmlns:a16="http://schemas.microsoft.com/office/drawing/2014/main" val="3284112029"/>
                    </a:ext>
                  </a:extLst>
                </a:gridCol>
                <a:gridCol w="2128844">
                  <a:extLst>
                    <a:ext uri="{9D8B030D-6E8A-4147-A177-3AD203B41FA5}">
                      <a16:colId xmlns:a16="http://schemas.microsoft.com/office/drawing/2014/main" val="93287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GT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 smtClean="0">
                          <a:effectLst/>
                        </a:rPr>
                        <a:t>Office </a:t>
                      </a:r>
                      <a:r>
                        <a:rPr lang="es-GT" dirty="0">
                          <a:effectLst/>
                        </a:rPr>
                        <a:t>2003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Office 2007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Office 2010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Office 2013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Office 2016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034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Word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Panel lateral, control de cambios mejorado, comentarios de voz. Pocos cambios con respecto a Office XP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Estilos, nuevas tipografías, corrector contextual, editor de ecuaciones, edición a pantalla completa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Control de tipografías, nuevos controles de formularios, mejor recuperación de documentos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Edición de PDF, modo de lectura en columnas, zoom para objetos, comentarios animados, formularios mejorados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Colaboración en documentos en tiempo real, función Insights para descubrir más sobre palabras, términos…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77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Excel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Listas, formatos XML, funciones estadísticas mejoradas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Formatos condicional, mejor rendimiento, editor de funciones, autocompletado de fórmulas, tablas </a:t>
                      </a:r>
                      <a:r>
                        <a:rPr lang="es-GT" dirty="0" err="1">
                          <a:effectLst/>
                        </a:rPr>
                        <a:t>Pivot</a:t>
                      </a:r>
                      <a:r>
                        <a:rPr lang="es-GT" dirty="0">
                          <a:effectLst/>
                        </a:rPr>
                        <a:t>, filtros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Sin límites de celdas, nuevos gráficos (sparklines), tablas pivot mejoradas, funciones con mayor precisión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Herramienta de análisis rápido, llenado inteligente, recomendados de gráficas, nuevas funciones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Análisis de datos más rápida y mejorada, integración de fuentes de datos SAP, </a:t>
                      </a:r>
                      <a:r>
                        <a:rPr lang="es-GT" dirty="0" err="1">
                          <a:effectLst/>
                        </a:rPr>
                        <a:t>Hadopp</a:t>
                      </a:r>
                      <a:r>
                        <a:rPr lang="es-GT" dirty="0">
                          <a:effectLst/>
                        </a:rPr>
                        <a:t>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593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Powerpoint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Navegación por las diapositivas mejorada, reproducción multimedia a pantalla completa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Motor gráfico renovado, nuevas plantillas, gráficos 3D, soporte MP3, soporte para pantallas anchas (wide)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Incrustado de vídeos, nuevas animaciones y transiciones, simulador de puntero láser. Ya no hay grabadora de macros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>
                          <a:effectLst/>
                        </a:rPr>
                        <a:t>Vista presentador (diapositivas + notas), comentarios, formas y animaciones mejoradas, soporte MP4 y AAC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GT" dirty="0">
                          <a:effectLst/>
                        </a:rPr>
                        <a:t>Una actualización muy continuista, pocas diferencias destacables con respecto a </a:t>
                      </a:r>
                      <a:r>
                        <a:rPr lang="es-GT" dirty="0" err="1">
                          <a:effectLst/>
                        </a:rPr>
                        <a:t>Powerpoint</a:t>
                      </a:r>
                      <a:r>
                        <a:rPr lang="es-GT" dirty="0">
                          <a:effectLst/>
                        </a:rPr>
                        <a:t> 2013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490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6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Aplicaciones de Office</a:t>
            </a:r>
            <a:endParaRPr lang="es-GT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10999014"/>
              </p:ext>
            </p:extLst>
          </p:nvPr>
        </p:nvGraphicFramePr>
        <p:xfrm>
          <a:off x="914400" y="2366963"/>
          <a:ext cx="51054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49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TC104033925[[fn=Gota]]</Template>
  <TotalTime>0</TotalTime>
  <Words>467</Words>
  <Application>Microsoft Office PowerPoint</Application>
  <PresentationFormat>Panorámica</PresentationFormat>
  <Paragraphs>59</Paragraphs>
  <Slides>10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Gota</vt:lpstr>
      <vt:lpstr>Windows® 10</vt:lpstr>
      <vt:lpstr>Una vista a…</vt:lpstr>
      <vt:lpstr>Un poco más de…</vt:lpstr>
      <vt:lpstr>Presentación de PowerPoint</vt:lpstr>
      <vt:lpstr>Requerimientos de Windows® 10</vt:lpstr>
      <vt:lpstr>Presentación de PowerPoint</vt:lpstr>
      <vt:lpstr>Office 2016</vt:lpstr>
      <vt:lpstr>Presentación de PowerPoint</vt:lpstr>
      <vt:lpstr>Aplicaciones de Office</vt:lpstr>
      <vt:lpstr>Otras aplicaciones de office a observar: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2018-09-17T03:20:00Z</dcterms:created>
  <dcterms:modified xsi:type="dcterms:W3CDTF">2018-09-17T04:24:22Z</dcterms:modified>
</cp:coreProperties>
</file>