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62" r:id="rId5"/>
    <p:sldId id="265" r:id="rId6"/>
    <p:sldId id="266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es-G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98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7T12:13:42.724" idx="1">
    <p:pos x="3787" y="90"/>
    <p:text>Aún más de ATC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9-17T12:13:24.424" idx="2">
    <p:pos x="3713" y="1525"/>
    <p:text>Arte acuarela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C174-AA0E-486D-ACE4-BBA5E52C1C15}" type="datetimeFigureOut">
              <a:rPr lang="es-GT" smtClean="0"/>
              <a:t>17/09/2018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213C-2810-41CE-A7A7-7079BC28151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5684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A5D1C-47F0-4B3E-8E98-88BF09C78752}" type="datetimeFigureOut">
              <a:rPr lang="es-GT" smtClean="0"/>
              <a:t>17/09/2018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E14A3-B853-4AFE-A252-080155D25CE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9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gradFill>
            <a:gsLst>
              <a:gs pos="74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88000">
                <a:schemeClr val="bg1"/>
              </a:gs>
            </a:gsLst>
            <a:lin ang="54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Rectángulo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B142-1DEB-4BE7-8390-076941A72C7A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2E331B-3633-4114-989C-5E2DDB18548F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30899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gradFill>
            <a:gsLst>
              <a:gs pos="74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88000">
                <a:schemeClr val="bg1"/>
              </a:gs>
            </a:gsLst>
            <a:lin ang="54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Rectángulo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2312-3547-45BE-B2A9-6AC57ED0EECD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5DB23-E317-4E79-9E86-0F078FB1CA99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75741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C743-2275-459A-B5DA-97F2662BA6DC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BBF40-BC70-4AF3-9DF7-C4C11DDE9DF3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38032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D798-6D82-48D4-BC96-170DDF6EF69C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2F5-67AE-40CA-B01D-63DEDF008056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0167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A618-B3B6-4D98-A468-CDB180CC41E7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03C45-2F01-4C8A-8062-D058427846BD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10448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tángulo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74546" y="188030"/>
            <a:ext cx="476420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3DB6-6CB3-4335-9F89-3BFAC0B0E196}" type="datetimeFigureOut">
              <a:rPr lang="es-GT"/>
              <a:pPr>
                <a:defRPr/>
              </a:pPr>
              <a:t>17/09/2018</a:t>
            </a:fld>
            <a:endParaRPr lang="es-GT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AA11A-198E-4D7B-9CE8-B9000A3BD4FF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0387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</p:spPr>
        <p:txBody>
          <a:bodyPr vert="horz" lIns="91440" r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GT" dirty="0" smtClean="0"/>
              <a:t>Haga clic para modificar el estilo de texto del patrón</a:t>
            </a:r>
          </a:p>
          <a:p>
            <a:pPr lvl="1"/>
            <a:r>
              <a:rPr lang="es-ES" altLang="es-GT" dirty="0" smtClean="0"/>
              <a:t>Segundo nivel</a:t>
            </a:r>
          </a:p>
          <a:p>
            <a:pPr lvl="2"/>
            <a:r>
              <a:rPr lang="es-ES" altLang="es-GT" dirty="0" smtClean="0"/>
              <a:t>Tercer nivel</a:t>
            </a:r>
          </a:p>
          <a:p>
            <a:pPr lvl="3"/>
            <a:r>
              <a:rPr lang="es-ES" altLang="es-GT" dirty="0" smtClean="0"/>
              <a:t>Cuarto nivel</a:t>
            </a:r>
          </a:p>
          <a:p>
            <a:pPr lvl="4"/>
            <a:r>
              <a:rPr lang="es-ES" altLang="es-GT" dirty="0" smtClean="0"/>
              <a:t>Quinto nivel</a:t>
            </a:r>
            <a:endParaRPr lang="en-US" altLang="es-GT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="1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FC41CCF-0475-4FDC-883E-F2149BB55D66}" type="datetimeFigureOut">
              <a:rPr lang="es-GT" smtClean="0"/>
              <a:pPr>
                <a:defRPr/>
              </a:pPr>
              <a:t>17/09/2018</a:t>
            </a:fld>
            <a:endParaRPr lang="es-GT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GT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entury Gothic" panose="020B0502020202020204" pitchFamily="34" charset="0"/>
              </a:defRPr>
            </a:lvl1pPr>
          </a:lstStyle>
          <a:p>
            <a:fld id="{82E42619-8DF8-4405-B4F0-D143B0507BC6}" type="slidenum">
              <a:rPr lang="es-GT" altLang="es-GT"/>
              <a:pPr/>
              <a:t>‹Nº›</a:t>
            </a:fld>
            <a:endParaRPr lang="es-GT" alt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8" r:id="rId3"/>
    <p:sldLayoutId id="2147483696" r:id="rId4"/>
    <p:sldLayoutId id="2147483702" r:id="rId5"/>
    <p:sldLayoutId id="2147483703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 cap="none" spc="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www.illustratedatcs.com/forum/gallery/images/1102/1_space-chas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llustratedatcs.com/forum/gallery/images/934/1_beautifulcatch.jpg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illustratedatcs.com/forum/gallery/images/884/1_leuco2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illustratedatcs.com/forum/gallery/images/86/1_tide_swell_copy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jpeg"/><Relationship Id="rId2" Type="http://schemas.openxmlformats.org/officeDocument/2006/relationships/hyperlink" Target="http://www.illustratedatcs.com/forum/gallery/images/625/1_Building_2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tcsforall.com/forum/gallery/images/4751/2_scan0030.jpg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://www.atcsforall.com/forum/gallery/images/693/1_256_2___22_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680">
            <a:off x="524262" y="3200404"/>
            <a:ext cx="2300288" cy="1643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ick to view origina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058">
            <a:off x="3627239" y="3761798"/>
            <a:ext cx="1901825" cy="26781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6" descr="Click to view origina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8146">
            <a:off x="6762477" y="3759405"/>
            <a:ext cx="1928812" cy="2786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13192" cy="1080120"/>
          </a:xfrm>
        </p:spPr>
        <p:txBody>
          <a:bodyPr>
            <a:normAutofit/>
          </a:bodyPr>
          <a:lstStyle/>
          <a:p>
            <a:pPr algn="ctr"/>
            <a:r>
              <a:rPr lang="es-GT" dirty="0" err="1"/>
              <a:t>Artist</a:t>
            </a:r>
            <a:r>
              <a:rPr lang="es-GT" dirty="0"/>
              <a:t> </a:t>
            </a:r>
            <a:r>
              <a:rPr lang="es-GT" dirty="0" smtClean="0"/>
              <a:t>Trading </a:t>
            </a:r>
            <a:r>
              <a:rPr lang="es-GT" dirty="0" err="1" smtClean="0"/>
              <a:t>Cards</a:t>
            </a:r>
            <a:endParaRPr lang="es-G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142852"/>
            <a:ext cx="5869316" cy="909884"/>
          </a:xfr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GT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de ATC…</a:t>
            </a:r>
            <a:endParaRPr lang="es-GT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9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643313"/>
            <a:ext cx="2184400" cy="30718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illustratedatcs.com/forum/gallery/images/1079/1_ATCThe_Sea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4313"/>
            <a:ext cx="2157412" cy="303053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derecha 2"/>
          <p:cNvSpPr/>
          <p:nvPr/>
        </p:nvSpPr>
        <p:spPr>
          <a:xfrm>
            <a:off x="827584" y="5373216"/>
            <a:ext cx="36004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/>
          <p:cNvSpPr txBox="1"/>
          <p:nvPr/>
        </p:nvSpPr>
        <p:spPr>
          <a:xfrm>
            <a:off x="323528" y="1370481"/>
            <a:ext cx="54891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</a:t>
            </a:r>
            <a:r>
              <a:rPr lang="es-G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</a:t>
            </a:r>
            <a:r>
              <a:rPr lang="es-G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Trading </a:t>
            </a:r>
            <a:r>
              <a:rPr lang="es-G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</a:t>
            </a:r>
            <a:r>
              <a:rPr lang="es-G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(también llamadas ATC) son obras de arte miniatura creadas por distintas personas que disfrutan creando y recibiendo arte de alrededor del mundo.</a:t>
            </a:r>
            <a:endParaRPr lang="es-GT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214282" y="686101"/>
            <a:ext cx="8715436" cy="2500330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La 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idea de intercambiar piezas pequeñas y únicas de arte se remonta a las elaboradas tarjetas de presentación de la época Victoriana</a:t>
            </a:r>
          </a:p>
        </p:txBody>
      </p:sp>
      <p:pic>
        <p:nvPicPr>
          <p:cNvPr id="10244" name="Picture 6" descr="http://static.shopify.com/s/files/1/0045/5152/files/victorian-calling-cards4.png?1272381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520">
            <a:off x="6012420" y="3911962"/>
            <a:ext cx="2667000" cy="15144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8" descr="http://static.shopify.com/s/files/1/0045/5152/files/victorian-calling-cards3.png?12723818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9312">
            <a:off x="392804" y="3812888"/>
            <a:ext cx="2686050" cy="16573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167844" y="4293096"/>
            <a:ext cx="28083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Nube 3"/>
          <p:cNvSpPr/>
          <p:nvPr/>
        </p:nvSpPr>
        <p:spPr>
          <a:xfrm>
            <a:off x="7092280" y="2388019"/>
            <a:ext cx="1534197" cy="108012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5536" y="404665"/>
            <a:ext cx="8229600" cy="4392488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Esta 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idea fue tomada por el artista Suizo </a:t>
            </a:r>
            <a:r>
              <a:rPr lang="es-G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Stirnemann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quien la hizo popular en 1996 al realizar una exposición en la cual invitó a los asistentes a preparar sus propias tarjetas e intercambiarlas con las que el había realizado.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4449"/>
            <a:ext cx="1311130" cy="1134127"/>
          </a:xfrm>
          <a:prstGeom prst="rect">
            <a:avLst/>
          </a:prstGeom>
          <a:ln>
            <a:noFill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643174" y="5714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ACUARELA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51" y="2421332"/>
            <a:ext cx="2500313" cy="3571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503612" cy="2505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8" y="3889922"/>
            <a:ext cx="33337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2643174" y="5714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ACRILICO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50" y="3284984"/>
            <a:ext cx="2216150" cy="30765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1" y="3429000"/>
            <a:ext cx="2252662" cy="31432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4" y="2060848"/>
            <a:ext cx="2352675" cy="32670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788024" y="5486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CRAYONES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1" y="348415"/>
            <a:ext cx="4058555" cy="5869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500" l="3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55" y="1895779"/>
            <a:ext cx="4884426" cy="32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2499" r="5582" b="3751"/>
          <a:stretch>
            <a:fillRect/>
          </a:stretch>
        </p:blipFill>
        <p:spPr bwMode="auto">
          <a:xfrm>
            <a:off x="5508104" y="1890039"/>
            <a:ext cx="3357500" cy="475003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6228754" y="1112168"/>
            <a:ext cx="1655614" cy="19567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Cilindro 2"/>
          <p:cNvSpPr/>
          <p:nvPr/>
        </p:nvSpPr>
        <p:spPr>
          <a:xfrm>
            <a:off x="3672470" y="3093674"/>
            <a:ext cx="1656184" cy="1368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Triángulo isósceles 3"/>
          <p:cNvSpPr/>
          <p:nvPr/>
        </p:nvSpPr>
        <p:spPr>
          <a:xfrm>
            <a:off x="35496" y="4509120"/>
            <a:ext cx="3096344" cy="1944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07529" y="246251"/>
            <a:ext cx="8229600" cy="1250950"/>
          </a:xfrm>
        </p:spPr>
        <p:txBody>
          <a:bodyPr/>
          <a:lstStyle/>
          <a:p>
            <a:pPr algn="ctr"/>
            <a:r>
              <a:rPr lang="es-GT" dirty="0" smtClean="0"/>
              <a:t>Formas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126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81778">
            <a:off x="800810" y="3276962"/>
            <a:ext cx="2024063" cy="283368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14282" y="404664"/>
            <a:ext cx="8715436" cy="1944216"/>
          </a:xfrm>
          <a:prstGeom prst="rect">
            <a:avLst/>
          </a:prstGeom>
          <a:effectLst/>
        </p:spPr>
        <p:txBody>
          <a:bodyPr tIns="0" rIns="45720" bIns="0">
            <a:normAutofit fontScale="9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457200" indent="-457200" algn="ctr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G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Ya 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 hay diversidad de artistas que disfrutan de esta actividad se puede formar una colección muy variada de </a:t>
            </a:r>
            <a:r>
              <a:rPr lang="es-G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ATCs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con diferentes temas, estilos y nivel de habilidad.</a:t>
            </a:r>
          </a:p>
        </p:txBody>
      </p:sp>
      <p:pic>
        <p:nvPicPr>
          <p:cNvPr id="19461" name="Picture 8" descr="Click to view original">
            <a:hlinkClick r:id="rId4" tooltip="Jenny's &quot;Whimsy House&quot; Serie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6446">
            <a:off x="5996764" y="3290859"/>
            <a:ext cx="2308225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Click to view original">
            <a:hlinkClick r:id="rId6" tooltip="Yellow Hous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429125"/>
            <a:ext cx="3000375" cy="21145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132</Words>
  <Application>Microsoft Office PowerPoint</Application>
  <PresentationFormat>Presentación en pantalla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Módulo</vt:lpstr>
      <vt:lpstr>Artist Trading Cards</vt:lpstr>
      <vt:lpstr>Más de ATC…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Formas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2018-09-17T16:02:17Z</dcterms:created>
  <dcterms:modified xsi:type="dcterms:W3CDTF">2018-09-17T18:17:11Z</dcterms:modified>
</cp:coreProperties>
</file>