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9" r:id="rId9"/>
    <p:sldId id="270" r:id="rId10"/>
    <p:sldId id="274" r:id="rId11"/>
    <p:sldId id="271" r:id="rId12"/>
    <p:sldId id="272" r:id="rId13"/>
    <p:sldId id="273" r:id="rId14"/>
    <p:sldId id="281" r:id="rId15"/>
    <p:sldId id="275" r:id="rId16"/>
    <p:sldId id="276" r:id="rId17"/>
    <p:sldId id="277" r:id="rId18"/>
    <p:sldId id="278" r:id="rId19"/>
    <p:sldId id="280" r:id="rId20"/>
    <p:sldId id="279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484DD0A-EE5C-4991-BCFC-D2EDE63EF02F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6FE6D4F-2953-4A34-931B-9287AD8CB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Macromedi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AS3</a:t>
            </a:r>
            <a:r>
              <a:rPr lang="zh-CN" altLang="en-US" dirty="0" smtClean="0"/>
              <a:t>核心架构浅析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2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设计浅析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DisplayObject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DisplayObjectContainer</a:t>
            </a:r>
            <a:r>
              <a:rPr lang="en-US" altLang="zh-CN" dirty="0"/>
              <a:t> </a:t>
            </a:r>
            <a:r>
              <a:rPr lang="zh-CN" altLang="en-US" dirty="0" smtClean="0"/>
              <a:t>接口统一，便于管理，便于使用</a:t>
            </a:r>
            <a:endParaRPr lang="en-US" altLang="zh-CN" dirty="0" smtClean="0"/>
          </a:p>
          <a:p>
            <a:r>
              <a:rPr lang="zh-CN" altLang="en-US" dirty="0" smtClean="0"/>
              <a:t>提供一个完美的组合模型，无论是游戏开发，还是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开发，都可以通过组合轻松实现无限可能。</a:t>
            </a:r>
            <a:endParaRPr lang="en-US" altLang="zh-CN" dirty="0"/>
          </a:p>
          <a:p>
            <a:r>
              <a:rPr lang="zh-CN" altLang="en-US" dirty="0" smtClean="0"/>
              <a:t>更加合理的深度管理。</a:t>
            </a:r>
            <a:endParaRPr lang="en-US" altLang="zh-CN" dirty="0" smtClean="0"/>
          </a:p>
          <a:p>
            <a:r>
              <a:rPr lang="zh-CN" altLang="en-US" dirty="0" smtClean="0"/>
              <a:t>体贴的类设计兼顾效率，如：无交互显示对象，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是最好的选择</a:t>
            </a:r>
            <a:endParaRPr lang="en-US" altLang="zh-CN" dirty="0"/>
          </a:p>
          <a:p>
            <a:r>
              <a:rPr lang="zh-CN" altLang="en-US" dirty="0" smtClean="0"/>
              <a:t>组件模式（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实现部分与整体的层次结构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是用户对单一对象与组合对象的使用具有一致性。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7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AS3</a:t>
            </a:r>
            <a:r>
              <a:rPr lang="zh-CN" altLang="en-US" dirty="0" smtClean="0"/>
              <a:t>的事件模型的相关概念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事件流 ：说明事件对象在显示列表中流动的过程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事件对象：表示事件的一个</a:t>
            </a:r>
            <a:r>
              <a:rPr lang="en-US" altLang="zh-CN" dirty="0" smtClean="0"/>
              <a:t>AS3</a:t>
            </a:r>
            <a:r>
              <a:rPr lang="zh-CN" altLang="en-US" dirty="0" smtClean="0"/>
              <a:t>对象，携带具体事件相关的信息如</a:t>
            </a:r>
            <a:r>
              <a:rPr lang="en-US" altLang="zh-CN" dirty="0" smtClean="0"/>
              <a:t>:target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事件监听器：事件的接收者</a:t>
            </a:r>
            <a:endParaRPr lang="en-US" altLang="zh-CN" dirty="0" smtClean="0"/>
          </a:p>
          <a:p>
            <a:r>
              <a:rPr lang="zh-CN" altLang="en-US" dirty="0" smtClean="0"/>
              <a:t>事件流的三个阶段：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捕获阶段（</a:t>
            </a:r>
            <a:r>
              <a:rPr lang="en-US" altLang="zh-CN" dirty="0" smtClean="0"/>
              <a:t>capture phase</a:t>
            </a:r>
            <a:r>
              <a:rPr lang="zh-CN" altLang="en-US" dirty="0" smtClean="0"/>
              <a:t>）：事件从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对象开始向目标对象传递。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目标阶段（</a:t>
            </a:r>
            <a:r>
              <a:rPr lang="en-US" altLang="zh-CN" dirty="0" smtClean="0"/>
              <a:t>target phase</a:t>
            </a:r>
            <a:r>
              <a:rPr lang="zh-CN" altLang="en-US" dirty="0" smtClean="0"/>
              <a:t>）：事件到达事件触发者</a:t>
            </a:r>
            <a:r>
              <a:rPr lang="en-US" altLang="zh-CN" dirty="0" err="1" smtClean="0"/>
              <a:t>Traget</a:t>
            </a:r>
            <a:r>
              <a:rPr lang="zh-CN" altLang="en-US" dirty="0" smtClean="0"/>
              <a:t>的阶段称作目标阶段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冒泡阶段</a:t>
            </a:r>
            <a:r>
              <a:rPr lang="en-US" altLang="zh-CN" dirty="0"/>
              <a:t>(</a:t>
            </a:r>
            <a:r>
              <a:rPr lang="en-US" altLang="zh-CN" dirty="0" smtClean="0"/>
              <a:t>bubble phase): </a:t>
            </a:r>
            <a:r>
              <a:rPr lang="zh-CN" altLang="en-US" dirty="0" smtClean="0"/>
              <a:t>事件在这个阶段由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DispalyObject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流动。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58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2240280" cy="150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40" y="2492896"/>
            <a:ext cx="32194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8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事件模型设计浅析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事件模型之妙</a:t>
            </a:r>
            <a:endParaRPr lang="en-US" altLang="zh-CN" dirty="0"/>
          </a:p>
          <a:p>
            <a:pPr lvl="1"/>
            <a:r>
              <a:rPr lang="zh-CN" altLang="en-US" dirty="0" smtClean="0"/>
              <a:t>使多个显示对象有机会对事件做出响应。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避免发送者与接受者之间的耦合，事件的发送者只管产生事件无需知道谁会处理事件。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举例：假如一个实现一个按钮，按钮中有一个帧动画，如何实现</a:t>
            </a:r>
            <a:endParaRPr lang="en-US" altLang="zh-CN" dirty="0" smtClean="0"/>
          </a:p>
          <a:p>
            <a:r>
              <a:rPr lang="zh-CN" altLang="en-US" dirty="0" smtClean="0"/>
              <a:t>事件流 </a:t>
            </a:r>
            <a:r>
              <a:rPr lang="en-US" altLang="zh-CN" dirty="0" smtClean="0"/>
              <a:t>VS windows </a:t>
            </a:r>
            <a:r>
              <a:rPr lang="zh-CN" altLang="en-US" dirty="0" smtClean="0"/>
              <a:t>消息循环？</a:t>
            </a:r>
            <a:endParaRPr lang="en-US" altLang="zh-CN" dirty="0" smtClean="0"/>
          </a:p>
          <a:p>
            <a:r>
              <a:rPr lang="zh-CN" altLang="en-US" dirty="0" smtClean="0"/>
              <a:t>职责链模式（</a:t>
            </a:r>
            <a:r>
              <a:rPr lang="en-US" altLang="zh-CN" dirty="0" smtClean="0"/>
              <a:t>Chain of </a:t>
            </a:r>
            <a:r>
              <a:rPr lang="en-US" altLang="zh-CN" dirty="0" err="1" smtClean="0"/>
              <a:t>responsiblity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观察者模式 （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4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AS3 </a:t>
            </a:r>
            <a:r>
              <a:rPr lang="zh-CN" altLang="en-US" dirty="0" smtClean="0"/>
              <a:t>核心库是经过精心设计，组织的结果。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它是一个好的贴心的设计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因为有很多策划，美术转为</a:t>
            </a:r>
            <a:r>
              <a:rPr lang="en-US" altLang="zh-CN" dirty="0" smtClean="0"/>
              <a:t>AS3</a:t>
            </a:r>
            <a:r>
              <a:rPr lang="zh-CN" altLang="en-US" dirty="0" smtClean="0"/>
              <a:t>程序员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清晰的模块功能划分</a:t>
            </a:r>
            <a:endParaRPr lang="en-US" altLang="zh-CN" dirty="0"/>
          </a:p>
          <a:p>
            <a:pPr lvl="2"/>
            <a:r>
              <a:rPr lang="zh-CN" altLang="en-US" dirty="0" smtClean="0"/>
              <a:t>简洁易懂且灵活的渲染树结构，事件流机制，等等。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设计模式</a:t>
            </a:r>
            <a:r>
              <a:rPr lang="en-US" altLang="zh-CN" dirty="0"/>
              <a:t>6</a:t>
            </a:r>
            <a:r>
              <a:rPr lang="zh-CN" altLang="en-US" dirty="0" smtClean="0"/>
              <a:t>大原则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各类设计模式泛型，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融合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解耦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尽量减少模块，对象见依赖关系，尽量单一化模块，对象间关系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097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动画的概念及</a:t>
            </a:r>
            <a:r>
              <a:rPr lang="en-US" altLang="zh-CN" dirty="0" smtClean="0"/>
              <a:t>2D</a:t>
            </a:r>
            <a:r>
              <a:rPr lang="zh-CN" altLang="en-US" dirty="0" smtClean="0"/>
              <a:t>动画分类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动画的概念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动画是在连续时间内播放的画面。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帧：我们定义每一个画面为帧</a:t>
            </a:r>
            <a:r>
              <a:rPr lang="en-US" altLang="zh-CN" dirty="0" smtClean="0"/>
              <a:t> – frame</a:t>
            </a:r>
          </a:p>
          <a:p>
            <a:pPr lvl="1"/>
            <a:r>
              <a:rPr lang="en-US" altLang="zh-CN" dirty="0" smtClean="0"/>
              <a:t>&gt;=24fps</a:t>
            </a:r>
            <a:r>
              <a:rPr lang="zh-CN" altLang="en-US" dirty="0" smtClean="0"/>
              <a:t>的动画算流畅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2D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fps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30fps </a:t>
            </a:r>
            <a:endParaRPr lang="zh-CN" altLang="en-US" dirty="0" smtClean="0"/>
          </a:p>
          <a:p>
            <a:r>
              <a:rPr lang="en-US" altLang="zh-CN" dirty="0" smtClean="0"/>
              <a:t>2D</a:t>
            </a:r>
            <a:r>
              <a:rPr lang="zh-CN" altLang="en-US" dirty="0" smtClean="0"/>
              <a:t>动画的分类（游戏开发角度）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帧动画 ：画面有一帧帧图片组成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插值动画：画面的每一帧可视对象的位移、颜色，大小，形态等等动态插值而来。</a:t>
            </a:r>
            <a:endParaRPr lang="en-US" altLang="zh-CN" dirty="0"/>
          </a:p>
          <a:p>
            <a:pPr lvl="2"/>
            <a:r>
              <a:rPr lang="zh-CN" altLang="en-US" dirty="0" smtClean="0"/>
              <a:t>骨骼动画 ： 复杂的插值动画，动画由骨骼以及依附于骨骼的皮肤组成，骨骼在每一帧通过插值计算得出最后的变换</a:t>
            </a:r>
            <a:r>
              <a:rPr lang="en-US" altLang="zh-CN" dirty="0" smtClean="0"/>
              <a:t>matrix</a:t>
            </a:r>
          </a:p>
          <a:p>
            <a:pPr lvl="1"/>
            <a:r>
              <a:rPr lang="zh-CN" altLang="en-US" dirty="0" smtClean="0"/>
              <a:t>物理引擎动画模拟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1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插值动画与缓动方程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插值动画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插值动画如何生成？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预先定义好一系列每一帧动画对象的位置，颜色，形变等属性？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Keyword – </a:t>
            </a:r>
            <a:r>
              <a:rPr lang="zh-CN" altLang="en-US" dirty="0" smtClean="0"/>
              <a:t>插值。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delta Time </a:t>
            </a:r>
            <a:r>
              <a:rPr lang="zh-CN" altLang="en-US" dirty="0" smtClean="0"/>
              <a:t>内位置从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 到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 颜色从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 到</a:t>
            </a:r>
            <a:r>
              <a:rPr lang="en-US" altLang="zh-CN" dirty="0" smtClean="0"/>
              <a:t>C2…	</a:t>
            </a:r>
          </a:p>
          <a:p>
            <a:r>
              <a:rPr lang="zh-CN" altLang="en-US" dirty="0" smtClean="0"/>
              <a:t>缓动方程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插值方程</a:t>
            </a:r>
            <a:endParaRPr lang="en-US" altLang="zh-CN" dirty="0"/>
          </a:p>
          <a:p>
            <a:pPr lvl="1"/>
            <a:r>
              <a:rPr lang="zh-CN" altLang="en-US" dirty="0" smtClean="0"/>
              <a:t>缓慢动方程用统一的参数化方程解决位置，颜色，形变，声音插值问题。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 </a:t>
            </a:r>
            <a:endParaRPr lang="en-US" altLang="zh-CN" dirty="0"/>
          </a:p>
          <a:p>
            <a:pPr lvl="2"/>
            <a:r>
              <a:rPr lang="en-US" altLang="zh-CN" dirty="0" smtClean="0"/>
              <a:t>t :  escape time</a:t>
            </a:r>
          </a:p>
          <a:p>
            <a:pPr lvl="2"/>
            <a:r>
              <a:rPr lang="en-US" altLang="zh-CN" dirty="0" smtClean="0"/>
              <a:t>d: delta time</a:t>
            </a:r>
          </a:p>
          <a:p>
            <a:pPr lvl="2"/>
            <a:r>
              <a:rPr lang="en-US" altLang="zh-CN" dirty="0" smtClean="0"/>
              <a:t>c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current delta value</a:t>
            </a:r>
          </a:p>
          <a:p>
            <a:pPr lvl="2"/>
            <a:r>
              <a:rPr lang="en-US" altLang="zh-CN" dirty="0" smtClean="0"/>
              <a:t>b :  base value</a:t>
            </a:r>
          </a:p>
        </p:txBody>
      </p:sp>
    </p:spTree>
    <p:extLst>
      <p:ext uri="{BB962C8B-B14F-4D97-AF65-F5344CB8AC3E}">
        <p14:creationId xmlns:p14="http://schemas.microsoft.com/office/powerpoint/2010/main" val="9070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插值动画与缓动</a:t>
            </a:r>
            <a:r>
              <a:rPr lang="zh-CN" altLang="en-US" dirty="0" smtClean="0"/>
              <a:t>方程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线性插值</a:t>
            </a:r>
            <a:endParaRPr lang="en-US" altLang="zh-CN" dirty="0"/>
          </a:p>
          <a:p>
            <a:pPr lvl="1"/>
            <a:r>
              <a:rPr lang="en-US" altLang="zh-CN" dirty="0" err="1" smtClean="0"/>
              <a:t>currentValue</a:t>
            </a:r>
            <a:r>
              <a:rPr lang="en-US" altLang="zh-CN" dirty="0" smtClean="0"/>
              <a:t> = c * t / d + b</a:t>
            </a:r>
          </a:p>
          <a:p>
            <a:r>
              <a:rPr lang="zh-CN" altLang="en-US" dirty="0" smtClean="0"/>
              <a:t>二次方插值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三次方插值</a:t>
            </a:r>
            <a:r>
              <a:rPr lang="en-US" altLang="zh-CN" dirty="0" smtClean="0"/>
              <a:t>….</a:t>
            </a:r>
          </a:p>
          <a:p>
            <a:r>
              <a:rPr lang="zh-CN" altLang="en-US" dirty="0" smtClean="0"/>
              <a:t>备齐尔曲线插值，需要额外的控制点参数。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推而广之， 插值方程可以对任何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进行插值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</a:t>
            </a:r>
            <a:r>
              <a:rPr lang="en-US" altLang="zh-CN" dirty="0"/>
              <a:t> </a:t>
            </a:r>
            <a:r>
              <a:rPr lang="zh-CN" altLang="en-US" dirty="0" smtClean="0"/>
              <a:t>： 更小的内存占用，更容易动态控制</a:t>
            </a:r>
            <a:endParaRPr lang="en-US" altLang="zh-CN" dirty="0" smtClean="0"/>
          </a:p>
          <a:p>
            <a:r>
              <a:rPr lang="zh-CN" altLang="en-US" dirty="0" smtClean="0"/>
              <a:t>用途： 游戏各类动画，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动画。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05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骨骼动画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1432"/>
            <a:ext cx="3648422" cy="312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0173"/>
            <a:ext cx="3009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骨骼动画（续）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骨骼绑定可以是动画更精准，更真实。便于动态控制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占用更少的内存资源（更少的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便于动态更换骨骼。</a:t>
            </a:r>
            <a:endParaRPr lang="en-US" altLang="zh-CN" dirty="0" smtClean="0"/>
          </a:p>
          <a:p>
            <a:r>
              <a:rPr lang="zh-CN" altLang="en-US" dirty="0" smtClean="0"/>
              <a:t>用途</a:t>
            </a:r>
            <a:endParaRPr lang="en-US" altLang="zh-CN" dirty="0"/>
          </a:p>
          <a:p>
            <a:pPr lvl="2"/>
            <a:r>
              <a:rPr lang="zh-CN" altLang="en-US" dirty="0" smtClean="0"/>
              <a:t>实现游戏人物的表情，动作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游戏换装（服饰，武器，宠物，坐骑）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其他动态物件动画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92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RIA</a:t>
            </a:r>
          </a:p>
          <a:p>
            <a:pPr lvl="1"/>
            <a:r>
              <a:rPr lang="en-US" altLang="zh-CN" u="sng" dirty="0" smtClean="0"/>
              <a:t>Short for Rich Internet Application</a:t>
            </a:r>
          </a:p>
          <a:p>
            <a:pPr lvl="1"/>
            <a:r>
              <a:rPr lang="zh-CN" altLang="en-US" u="sng" dirty="0" smtClean="0"/>
              <a:t>为丰富浏览器体验而生</a:t>
            </a:r>
            <a:endParaRPr lang="en-US" altLang="zh-CN" u="sng" dirty="0" smtClean="0"/>
          </a:p>
          <a:p>
            <a:r>
              <a:rPr lang="en-US" altLang="zh-CN" dirty="0" smtClean="0"/>
              <a:t>Flash Player </a:t>
            </a:r>
          </a:p>
          <a:p>
            <a:pPr lvl="1"/>
            <a:r>
              <a:rPr lang="zh-CN" altLang="en-US" dirty="0" smtClean="0"/>
              <a:t>最初由</a:t>
            </a:r>
            <a:r>
              <a:rPr lang="en-US" altLang="zh-CN" dirty="0" smtClean="0">
                <a:hlinkClick r:id="rId2" tooltip="Macromedia"/>
              </a:rPr>
              <a:t>Macromedia</a:t>
            </a:r>
            <a:r>
              <a:rPr lang="zh-CN" altLang="en-US" dirty="0" smtClean="0"/>
              <a:t>开发，被</a:t>
            </a:r>
            <a:r>
              <a:rPr lang="en-US" altLang="zh-CN" dirty="0" smtClean="0"/>
              <a:t>Adobe</a:t>
            </a:r>
            <a:r>
              <a:rPr lang="zh-CN" altLang="en-US" dirty="0" smtClean="0"/>
              <a:t>收购有开始继续发展。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最初设计目的为播放</a:t>
            </a:r>
            <a:r>
              <a:rPr lang="en-US" altLang="zh-CN" dirty="0" smtClean="0"/>
              <a:t>2D</a:t>
            </a:r>
            <a:r>
              <a:rPr lang="zh-CN" altLang="en-US" dirty="0" smtClean="0"/>
              <a:t>矢量动画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 Play 9.0</a:t>
            </a:r>
            <a:r>
              <a:rPr lang="zh-CN" altLang="en-US" dirty="0" smtClean="0"/>
              <a:t>发展到历史的节点。</a:t>
            </a:r>
            <a:r>
              <a:rPr lang="en-US" altLang="zh-CN" dirty="0" smtClean="0"/>
              <a:t>Adobe </a:t>
            </a:r>
            <a:r>
              <a:rPr lang="zh-CN" altLang="en-US" dirty="0" smtClean="0"/>
              <a:t>声称“</a:t>
            </a:r>
            <a:r>
              <a:rPr lang="en-US" altLang="zh-CN" dirty="0" smtClean="0"/>
              <a:t>98%</a:t>
            </a:r>
            <a:r>
              <a:rPr lang="zh-CN" altLang="en-US" dirty="0" smtClean="0"/>
              <a:t>的浏览器安装了</a:t>
            </a:r>
            <a:r>
              <a:rPr lang="en-US" altLang="zh-CN" dirty="0" smtClean="0"/>
              <a:t>Flash Player”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RIA</a:t>
            </a:r>
            <a:r>
              <a:rPr lang="zh-CN" altLang="en-US" dirty="0" smtClean="0"/>
              <a:t>得到了极大的发展。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AS3 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 Script 1.0 </a:t>
            </a:r>
            <a:r>
              <a:rPr lang="zh-CN" altLang="en-US" dirty="0" smtClean="0"/>
              <a:t>随</a:t>
            </a:r>
            <a:r>
              <a:rPr lang="en-US" altLang="zh-CN" dirty="0" smtClean="0"/>
              <a:t>flash play 5.0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 Player 7.0 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Action Script 2.0</a:t>
            </a:r>
          </a:p>
          <a:p>
            <a:pPr lvl="1"/>
            <a:r>
              <a:rPr lang="en-US" altLang="zh-CN" dirty="0" smtClean="0"/>
              <a:t>Flash Player 9.0 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Action Script 3.0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9533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通用动画引擎架构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抽象</a:t>
            </a:r>
            <a:r>
              <a:rPr lang="en-US" altLang="zh-CN" dirty="0" smtClean="0"/>
              <a:t>Animation </a:t>
            </a:r>
            <a:r>
              <a:rPr lang="en-US" altLang="zh-CN" dirty="0" err="1" smtClean="0"/>
              <a:t>Abstrace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Animation 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reserve</a:t>
            </a:r>
            <a:r>
              <a:rPr lang="zh-CN" altLang="en-US" dirty="0" smtClean="0"/>
              <a:t>等方法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支持事件派发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Data-Binding</a:t>
            </a:r>
          </a:p>
          <a:p>
            <a:pPr lvl="1"/>
            <a:r>
              <a:rPr lang="en-US" altLang="zh-CN" dirty="0" err="1" smtClean="0"/>
              <a:t>KeyFrameAnimation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TweenAnimation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抽象</a:t>
            </a:r>
            <a:r>
              <a:rPr lang="en-US" altLang="zh-CN" dirty="0" smtClean="0"/>
              <a:t>Animation Container Abstract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Is-a Animation.</a:t>
            </a:r>
          </a:p>
          <a:p>
            <a:pPr lvl="1"/>
            <a:r>
              <a:rPr lang="en-US" altLang="zh-CN" dirty="0" smtClean="0"/>
              <a:t>Animation Group </a:t>
            </a:r>
          </a:p>
          <a:p>
            <a:pPr lvl="1"/>
            <a:r>
              <a:rPr lang="en-US" altLang="zh-CN" dirty="0" smtClean="0"/>
              <a:t>Animation Sequence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57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Demo </a:t>
            </a:r>
            <a:r>
              <a:rPr lang="zh-CN" altLang="en-US" dirty="0" smtClean="0"/>
              <a:t>展示以及代码说明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Flash </a:t>
            </a:r>
            <a:r>
              <a:rPr lang="zh-CN" altLang="en-US" dirty="0" smtClean="0"/>
              <a:t>开发必备工具</a:t>
            </a:r>
            <a:r>
              <a:rPr lang="en-US" altLang="zh-CN" dirty="0" smtClean="0"/>
              <a:t>Flash CS4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28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AS3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AS3 is Short for “Action Script 3 Language”</a:t>
            </a:r>
          </a:p>
          <a:p>
            <a:r>
              <a:rPr lang="en-US" altLang="zh-CN" dirty="0" smtClean="0"/>
              <a:t>AS3 </a:t>
            </a:r>
            <a:r>
              <a:rPr lang="zh-CN" altLang="en-US" dirty="0" smtClean="0"/>
              <a:t>是针对</a:t>
            </a:r>
            <a:r>
              <a:rPr lang="en-US" altLang="zh-CN" dirty="0" smtClean="0"/>
              <a:t>Adobe Flash Player </a:t>
            </a:r>
            <a:r>
              <a:rPr lang="zh-CN" altLang="en-US" dirty="0" smtClean="0"/>
              <a:t>运行时的编程语言。</a:t>
            </a:r>
            <a:endParaRPr lang="en-US" altLang="zh-CN" dirty="0" smtClean="0"/>
          </a:p>
          <a:p>
            <a:r>
              <a:rPr lang="zh-CN" altLang="en-US" dirty="0"/>
              <a:t>遵循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标准第四版的脚本语言</a:t>
            </a:r>
            <a:endParaRPr lang="en-US" altLang="zh-CN" dirty="0" smtClean="0"/>
          </a:p>
          <a:p>
            <a:r>
              <a:rPr lang="en-US" altLang="zh-CN" dirty="0" smtClean="0"/>
              <a:t>DOM3</a:t>
            </a:r>
            <a:r>
              <a:rPr lang="zh-CN" altLang="en-US" dirty="0" smtClean="0"/>
              <a:t>事件模型</a:t>
            </a:r>
            <a:endParaRPr lang="en-US" altLang="zh-CN" dirty="0"/>
          </a:p>
          <a:p>
            <a:r>
              <a:rPr lang="zh-CN" altLang="en-US" dirty="0" smtClean="0"/>
              <a:t>动态类型语言， </a:t>
            </a:r>
            <a:r>
              <a:rPr lang="en-US" altLang="zh-CN" dirty="0" smtClean="0"/>
              <a:t>pure OOP(everything is object)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35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AS3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种基本数据类型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uint,  Number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Boolean – </a:t>
            </a:r>
            <a:r>
              <a:rPr lang="zh-CN" altLang="en-US" dirty="0" smtClean="0"/>
              <a:t>这些类型变量就是语义上的值类型。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其他类型都是引用类型</a:t>
            </a:r>
            <a:endParaRPr lang="en-US" altLang="zh-CN" dirty="0" smtClean="0"/>
          </a:p>
          <a:p>
            <a:r>
              <a:rPr lang="zh-CN" altLang="en-US" dirty="0" smtClean="0"/>
              <a:t>支持包与命名空间</a:t>
            </a:r>
            <a:endParaRPr lang="en-US" altLang="zh-CN" dirty="0" smtClean="0"/>
          </a:p>
          <a:p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var value[:[type|*]][=rvalue];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function fun([arg…])[:type|*];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AS3 </a:t>
            </a:r>
            <a:r>
              <a:rPr lang="zh-CN" altLang="en-US" dirty="0" smtClean="0"/>
              <a:t>核心库（</a:t>
            </a:r>
            <a:r>
              <a:rPr lang="en-US" altLang="zh-CN" dirty="0" smtClean="0"/>
              <a:t>Core Library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核心库组织结构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渲染框架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谈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lvl="1" indent="0">
              <a:buNone/>
            </a:pP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动画引擎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动画概念以及分类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插值动画及缓动方程式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骨骼动画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通用动画引擎的基本结构</a:t>
            </a:r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 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 CS4</a:t>
            </a:r>
            <a:r>
              <a:rPr lang="zh-CN" altLang="en-US" dirty="0"/>
              <a:t>导出</a:t>
            </a:r>
            <a:r>
              <a:rPr lang="zh-CN" altLang="en-US" dirty="0" smtClean="0"/>
              <a:t>资源库（</a:t>
            </a:r>
            <a:r>
              <a:rPr lang="en-US" altLang="zh-CN" dirty="0" smtClean="0"/>
              <a:t>SWC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SWC</a:t>
            </a:r>
            <a:r>
              <a:rPr lang="zh-CN" altLang="en-US" dirty="0" smtClean="0"/>
              <a:t>开发一个</a:t>
            </a:r>
            <a:r>
              <a:rPr lang="en-US" altLang="zh-CN" dirty="0" smtClean="0"/>
              <a:t>Button Class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76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核心库组织结构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核心库组织结构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flash.* </a:t>
            </a:r>
            <a:r>
              <a:rPr lang="zh-CN" altLang="en-US" dirty="0" smtClean="0"/>
              <a:t>包，顶级类，函数中的所有内容属于</a:t>
            </a:r>
            <a:r>
              <a:rPr lang="en-US" altLang="zh-CN" dirty="0" smtClean="0"/>
              <a:t>Core Library</a:t>
            </a:r>
            <a:r>
              <a:rPr lang="zh-CN" altLang="en-US" dirty="0" smtClean="0"/>
              <a:t>， 其他所有的组件类库全部基于</a:t>
            </a:r>
            <a:r>
              <a:rPr lang="en-US" altLang="zh-CN" dirty="0" smtClean="0"/>
              <a:t>Core Library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flash.display.*</a:t>
            </a:r>
            <a:r>
              <a:rPr lang="zh-CN" altLang="en-US" dirty="0" smtClean="0"/>
              <a:t>包含了渲染架构的核心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flash. </a:t>
            </a:r>
            <a:r>
              <a:rPr lang="en-US" altLang="zh-CN" dirty="0"/>
              <a:t>e</a:t>
            </a:r>
            <a:r>
              <a:rPr lang="en-US" altLang="zh-CN" dirty="0" smtClean="0"/>
              <a:t>vent.*, </a:t>
            </a:r>
            <a:r>
              <a:rPr lang="zh-CN" altLang="en-US" dirty="0" smtClean="0"/>
              <a:t>包含了事件模型的核心实现代码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303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显示对象组织结构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94510"/>
            <a:ext cx="3048000" cy="37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核心显示类结构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76438"/>
            <a:ext cx="66294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8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1061</TotalTime>
  <Words>1067</Words>
  <Application>Microsoft Office PowerPoint</Application>
  <PresentationFormat>全屏显示(4:3)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极目远眺</vt:lpstr>
      <vt:lpstr>AS3核心架构浅析</vt:lpstr>
      <vt:lpstr>历史</vt:lpstr>
      <vt:lpstr>认识AS3</vt:lpstr>
      <vt:lpstr>AS3语言基础</vt:lpstr>
      <vt:lpstr>章节</vt:lpstr>
      <vt:lpstr>章节（续）</vt:lpstr>
      <vt:lpstr>核心库组织结构</vt:lpstr>
      <vt:lpstr>渲染模型-显示对象组织结构</vt:lpstr>
      <vt:lpstr>渲染模型-核心显示类结构</vt:lpstr>
      <vt:lpstr>渲染模型-设计浅析</vt:lpstr>
      <vt:lpstr>事件模型</vt:lpstr>
      <vt:lpstr>事件模型-示意图</vt:lpstr>
      <vt:lpstr>事件模型-事件模型设计浅析</vt:lpstr>
      <vt:lpstr>谈设计</vt:lpstr>
      <vt:lpstr>动画的概念及2D动画分类</vt:lpstr>
      <vt:lpstr>插值动画与缓动方程</vt:lpstr>
      <vt:lpstr>插值动画与缓动方程(续)</vt:lpstr>
      <vt:lpstr>骨骼动画</vt:lpstr>
      <vt:lpstr>骨骼动画（续）</vt:lpstr>
      <vt:lpstr>通用动画引擎架构</vt:lpstr>
      <vt:lpstr>DEMO 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AS3核心技术与设计理念</dc:title>
  <dc:creator>caiwei</dc:creator>
  <cp:lastModifiedBy>caiwei</cp:lastModifiedBy>
  <cp:revision>79</cp:revision>
  <dcterms:created xsi:type="dcterms:W3CDTF">2015-03-26T02:15:40Z</dcterms:created>
  <dcterms:modified xsi:type="dcterms:W3CDTF">2015-03-31T07:16:25Z</dcterms:modified>
</cp:coreProperties>
</file>