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448F-91A6-46AE-BDA0-6175FD9BC8E0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3C3D-DCCF-A9DB-C91D-9D04DDB43B5A}"/>
              </a:ext>
            </a:extLst>
          </p:cNvPr>
          <p:cNvSpPr txBox="1"/>
          <p:nvPr/>
        </p:nvSpPr>
        <p:spPr>
          <a:xfrm>
            <a:off x="7288182" y="1670366"/>
            <a:ext cx="31067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launch Spyder: </a:t>
            </a:r>
          </a:p>
          <a:p>
            <a:r>
              <a:rPr lang="en-US" dirty="0">
                <a:solidFill>
                  <a:schemeClr val="bg1"/>
                </a:solidFill>
              </a:rPr>
              <a:t>Use the Spyder (</a:t>
            </a:r>
            <a:r>
              <a:rPr lang="en-US" dirty="0" err="1">
                <a:solidFill>
                  <a:schemeClr val="bg1"/>
                </a:solidFill>
              </a:rPr>
              <a:t>datacollection</a:t>
            </a:r>
            <a:r>
              <a:rPr lang="en-US" dirty="0">
                <a:solidFill>
                  <a:schemeClr val="bg1"/>
                </a:solidFill>
              </a:rPr>
              <a:t>) icon on the desktop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To launch </a:t>
            </a:r>
            <a:r>
              <a:rPr lang="en-US" sz="2000" b="1" dirty="0" err="1">
                <a:solidFill>
                  <a:schemeClr val="bg1"/>
                </a:solidFill>
              </a:rPr>
              <a:t>Jupyter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- Double click on “mini-forge prompt” on the desktop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activate spyder”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202A1-F4A0-A0FF-E7D1-E13D47BB302E}"/>
              </a:ext>
            </a:extLst>
          </p:cNvPr>
          <p:cNvSpPr txBox="1"/>
          <p:nvPr/>
        </p:nvSpPr>
        <p:spPr>
          <a:xfrm>
            <a:off x="3483429" y="1670367"/>
            <a:ext cx="34592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Rules for using </a:t>
            </a:r>
            <a:r>
              <a:rPr lang="en-US" sz="2000" b="1" dirty="0" err="1">
                <a:solidFill>
                  <a:schemeClr val="bg1"/>
                </a:solidFill>
              </a:rPr>
              <a:t>Pchem</a:t>
            </a:r>
            <a:r>
              <a:rPr lang="en-US" sz="2000" b="1" dirty="0">
                <a:solidFill>
                  <a:schemeClr val="bg1"/>
                </a:solidFill>
              </a:rPr>
              <a:t> Lab Computers</a:t>
            </a:r>
          </a:p>
          <a:p>
            <a:r>
              <a:rPr lang="en-US" dirty="0">
                <a:solidFill>
                  <a:schemeClr val="bg1"/>
                </a:solidFill>
              </a:rPr>
              <a:t> - Do not install software</a:t>
            </a:r>
          </a:p>
          <a:p>
            <a:r>
              <a:rPr lang="en-US" dirty="0">
                <a:solidFill>
                  <a:schemeClr val="bg1"/>
                </a:solidFill>
              </a:rPr>
              <a:t> - Log out of your web accounts before you leave</a:t>
            </a:r>
          </a:p>
          <a:p>
            <a:r>
              <a:rPr lang="en-US" dirty="0">
                <a:solidFill>
                  <a:schemeClr val="bg1"/>
                </a:solidFill>
              </a:rPr>
              <a:t> - Do not change themes/appearance/settings</a:t>
            </a:r>
          </a:p>
          <a:p>
            <a:r>
              <a:rPr lang="en-US" dirty="0">
                <a:solidFill>
                  <a:schemeClr val="bg1"/>
                </a:solidFill>
              </a:rPr>
              <a:t> - You are a guest here. Tread lightly.</a:t>
            </a:r>
          </a:p>
          <a:p>
            <a:r>
              <a:rPr lang="en-US" dirty="0">
                <a:solidFill>
                  <a:schemeClr val="bg1"/>
                </a:solidFill>
              </a:rPr>
              <a:t>- Local files are cleaned off periodically without warning. Save your files to the cloud before you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30470-355B-B2FE-B18B-F051E2DDE1B3}"/>
              </a:ext>
            </a:extLst>
          </p:cNvPr>
          <p:cNvSpPr txBox="1"/>
          <p:nvPr/>
        </p:nvSpPr>
        <p:spPr>
          <a:xfrm>
            <a:off x="3483429" y="718457"/>
            <a:ext cx="5043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PChem</a:t>
            </a:r>
            <a:r>
              <a:rPr lang="en-US" sz="4400" dirty="0">
                <a:solidFill>
                  <a:schemeClr val="bg1"/>
                </a:solidFill>
              </a:rPr>
              <a:t> Lab Computer</a:t>
            </a:r>
          </a:p>
        </p:txBody>
      </p:sp>
    </p:spTree>
    <p:extLst>
      <p:ext uri="{BB962C8B-B14F-4D97-AF65-F5344CB8AC3E}">
        <p14:creationId xmlns:p14="http://schemas.microsoft.com/office/powerpoint/2010/main" val="98491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van Staveren</dc:creator>
  <cp:lastModifiedBy>Marie van Staveren</cp:lastModifiedBy>
  <cp:revision>3</cp:revision>
  <dcterms:created xsi:type="dcterms:W3CDTF">2024-09-24T15:42:50Z</dcterms:created>
  <dcterms:modified xsi:type="dcterms:W3CDTF">2024-09-25T18:59:40Z</dcterms:modified>
</cp:coreProperties>
</file>