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3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5" r:id="rId4"/>
    <p:sldId id="258" r:id="rId5"/>
    <p:sldId id="260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966E9-70CF-4319-BA4C-B0ADC97A0DAF}" type="doc">
      <dgm:prSet loTypeId="urn:microsoft.com/office/officeart/2005/8/layout/arrow6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3E9B2A-1648-4CC2-A66E-F544B2D65705}">
      <dgm:prSet phldrT="[Text]"/>
      <dgm:spPr/>
      <dgm:t>
        <a:bodyPr/>
        <a:lstStyle/>
        <a:p>
          <a:r>
            <a:rPr lang="en-US" dirty="0"/>
            <a:t>If we know where all the electronic structure exactly, we can calculate a variety of molecular properties</a:t>
          </a:r>
        </a:p>
      </dgm:t>
    </dgm:pt>
    <dgm:pt modelId="{46574087-9349-46F3-B219-ABCA93655E20}" type="parTrans" cxnId="{B8DDAFB6-C49A-41E1-A52C-5F43BF6C7937}">
      <dgm:prSet/>
      <dgm:spPr/>
      <dgm:t>
        <a:bodyPr/>
        <a:lstStyle/>
        <a:p>
          <a:endParaRPr lang="en-US"/>
        </a:p>
      </dgm:t>
    </dgm:pt>
    <dgm:pt modelId="{D7D15B79-1B84-4FD2-A4E7-12C7DC590A3F}" type="sibTrans" cxnId="{B8DDAFB6-C49A-41E1-A52C-5F43BF6C7937}">
      <dgm:prSet/>
      <dgm:spPr/>
      <dgm:t>
        <a:bodyPr/>
        <a:lstStyle/>
        <a:p>
          <a:endParaRPr lang="en-US"/>
        </a:p>
      </dgm:t>
    </dgm:pt>
    <dgm:pt modelId="{1C2AFC41-56DD-4392-AC19-5A40CAAC5955}">
      <dgm:prSet phldrT="[Text]"/>
      <dgm:spPr/>
      <dgm:t>
        <a:bodyPr/>
        <a:lstStyle/>
        <a:p>
          <a:r>
            <a:rPr lang="en-US" dirty="0"/>
            <a:t>The Schrodinger equation is only exactly solvable for 1 electron</a:t>
          </a:r>
        </a:p>
      </dgm:t>
    </dgm:pt>
    <dgm:pt modelId="{22991E49-C267-4B67-9EC9-E9864845E38F}" type="parTrans" cxnId="{9209CF8B-A34B-430F-A9B7-1CFE1C537B25}">
      <dgm:prSet/>
      <dgm:spPr/>
      <dgm:t>
        <a:bodyPr/>
        <a:lstStyle/>
        <a:p>
          <a:endParaRPr lang="en-US"/>
        </a:p>
      </dgm:t>
    </dgm:pt>
    <dgm:pt modelId="{541814FC-58B3-4495-9AA1-949176FEB62D}" type="sibTrans" cxnId="{9209CF8B-A34B-430F-A9B7-1CFE1C537B25}">
      <dgm:prSet/>
      <dgm:spPr/>
      <dgm:t>
        <a:bodyPr/>
        <a:lstStyle/>
        <a:p>
          <a:endParaRPr lang="en-US"/>
        </a:p>
      </dgm:t>
    </dgm:pt>
    <dgm:pt modelId="{2D7D63EF-3519-45C9-9369-05FAE0CB2F7F}" type="pres">
      <dgm:prSet presAssocID="{D17966E9-70CF-4319-BA4C-B0ADC97A0DAF}" presName="compositeShape" presStyleCnt="0">
        <dgm:presLayoutVars>
          <dgm:chMax val="2"/>
          <dgm:dir/>
          <dgm:resizeHandles val="exact"/>
        </dgm:presLayoutVars>
      </dgm:prSet>
      <dgm:spPr/>
    </dgm:pt>
    <dgm:pt modelId="{A6CA0F7A-BC28-477E-863B-71149E572401}" type="pres">
      <dgm:prSet presAssocID="{D17966E9-70CF-4319-BA4C-B0ADC97A0DAF}" presName="ribbon" presStyleLbl="node1" presStyleIdx="0" presStyleCnt="1"/>
      <dgm:spPr/>
    </dgm:pt>
    <dgm:pt modelId="{B7BDEE2E-D0D0-46A1-960A-A013C33DB676}" type="pres">
      <dgm:prSet presAssocID="{D17966E9-70CF-4319-BA4C-B0ADC97A0DAF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0F1C3B6E-42F0-49A7-9EBA-9D97B5781BB1}" type="pres">
      <dgm:prSet presAssocID="{D17966E9-70CF-4319-BA4C-B0ADC97A0DAF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6ED5059-E5C9-4AD7-A23D-D3635B6CA1D9}" type="presOf" srcId="{023E9B2A-1648-4CC2-A66E-F544B2D65705}" destId="{B7BDEE2E-D0D0-46A1-960A-A013C33DB676}" srcOrd="0" destOrd="0" presId="urn:microsoft.com/office/officeart/2005/8/layout/arrow6"/>
    <dgm:cxn modelId="{74259A7E-1F9E-41BC-AE5E-E499484E4DF6}" type="presOf" srcId="{1C2AFC41-56DD-4392-AC19-5A40CAAC5955}" destId="{0F1C3B6E-42F0-49A7-9EBA-9D97B5781BB1}" srcOrd="0" destOrd="0" presId="urn:microsoft.com/office/officeart/2005/8/layout/arrow6"/>
    <dgm:cxn modelId="{9209CF8B-A34B-430F-A9B7-1CFE1C537B25}" srcId="{D17966E9-70CF-4319-BA4C-B0ADC97A0DAF}" destId="{1C2AFC41-56DD-4392-AC19-5A40CAAC5955}" srcOrd="1" destOrd="0" parTransId="{22991E49-C267-4B67-9EC9-E9864845E38F}" sibTransId="{541814FC-58B3-4495-9AA1-949176FEB62D}"/>
    <dgm:cxn modelId="{8D9A90A6-BC52-4AE5-B1D2-32B7329CAB12}" type="presOf" srcId="{D17966E9-70CF-4319-BA4C-B0ADC97A0DAF}" destId="{2D7D63EF-3519-45C9-9369-05FAE0CB2F7F}" srcOrd="0" destOrd="0" presId="urn:microsoft.com/office/officeart/2005/8/layout/arrow6"/>
    <dgm:cxn modelId="{B8DDAFB6-C49A-41E1-A52C-5F43BF6C7937}" srcId="{D17966E9-70CF-4319-BA4C-B0ADC97A0DAF}" destId="{023E9B2A-1648-4CC2-A66E-F544B2D65705}" srcOrd="0" destOrd="0" parTransId="{46574087-9349-46F3-B219-ABCA93655E20}" sibTransId="{D7D15B79-1B84-4FD2-A4E7-12C7DC590A3F}"/>
    <dgm:cxn modelId="{A147E865-FBCF-49F0-B93D-3A8F1EC3CE9A}" type="presParOf" srcId="{2D7D63EF-3519-45C9-9369-05FAE0CB2F7F}" destId="{A6CA0F7A-BC28-477E-863B-71149E572401}" srcOrd="0" destOrd="0" presId="urn:microsoft.com/office/officeart/2005/8/layout/arrow6"/>
    <dgm:cxn modelId="{12F6016C-2F6A-410B-848F-62BB54468378}" type="presParOf" srcId="{2D7D63EF-3519-45C9-9369-05FAE0CB2F7F}" destId="{B7BDEE2E-D0D0-46A1-960A-A013C33DB676}" srcOrd="1" destOrd="0" presId="urn:microsoft.com/office/officeart/2005/8/layout/arrow6"/>
    <dgm:cxn modelId="{A0B4E11B-393D-4FD5-89D2-8F8C86FBE3CA}" type="presParOf" srcId="{2D7D63EF-3519-45C9-9369-05FAE0CB2F7F}" destId="{0F1C3B6E-42F0-49A7-9EBA-9D97B5781BB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62C9F2-E9F5-4D0E-A431-9B7016A02A5F}" type="doc">
      <dgm:prSet loTypeId="urn:microsoft.com/office/officeart/2005/8/layout/orgChart1" loCatId="hierarchy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AF01F9F-DDEA-491A-9E1E-FBB5D0735577}">
      <dgm:prSet phldrT="[Text]"/>
      <dgm:spPr/>
      <dgm:t>
        <a:bodyPr/>
        <a:lstStyle/>
        <a:p>
          <a:r>
            <a:rPr lang="en-US" dirty="0"/>
            <a:t>The choices you need to make</a:t>
          </a:r>
        </a:p>
      </dgm:t>
    </dgm:pt>
    <dgm:pt modelId="{F51823BC-BC4B-4B1D-B836-35995BC2C24F}" type="parTrans" cxnId="{6881CEFB-FC68-4420-8015-4D048DBB8E66}">
      <dgm:prSet/>
      <dgm:spPr/>
      <dgm:t>
        <a:bodyPr/>
        <a:lstStyle/>
        <a:p>
          <a:endParaRPr lang="en-US"/>
        </a:p>
      </dgm:t>
    </dgm:pt>
    <dgm:pt modelId="{DB3F7FD9-D482-4826-9BEB-7BB859FBB14A}" type="sibTrans" cxnId="{6881CEFB-FC68-4420-8015-4D048DBB8E66}">
      <dgm:prSet/>
      <dgm:spPr/>
      <dgm:t>
        <a:bodyPr/>
        <a:lstStyle/>
        <a:p>
          <a:endParaRPr lang="en-US"/>
        </a:p>
      </dgm:t>
    </dgm:pt>
    <dgm:pt modelId="{F8B5BE79-E5BA-45B3-BC57-3C310BE69319}">
      <dgm:prSet phldrT="[Text]"/>
      <dgm:spPr/>
      <dgm:t>
        <a:bodyPr/>
        <a:lstStyle/>
        <a:p>
          <a:r>
            <a:rPr lang="en-US" dirty="0"/>
            <a:t>Method</a:t>
          </a:r>
        </a:p>
      </dgm:t>
    </dgm:pt>
    <dgm:pt modelId="{4A2C337E-79B6-46C2-9E5E-6B64C0B3B811}" type="parTrans" cxnId="{6852F909-B871-46E2-8E57-0D273BE9D1B4}">
      <dgm:prSet/>
      <dgm:spPr/>
      <dgm:t>
        <a:bodyPr/>
        <a:lstStyle/>
        <a:p>
          <a:endParaRPr lang="en-US"/>
        </a:p>
      </dgm:t>
    </dgm:pt>
    <dgm:pt modelId="{38A19443-191C-4D3C-869C-B23DAFA36B84}" type="sibTrans" cxnId="{6852F909-B871-46E2-8E57-0D273BE9D1B4}">
      <dgm:prSet/>
      <dgm:spPr/>
      <dgm:t>
        <a:bodyPr/>
        <a:lstStyle/>
        <a:p>
          <a:endParaRPr lang="en-US"/>
        </a:p>
      </dgm:t>
    </dgm:pt>
    <dgm:pt modelId="{8637703E-47AA-411A-A902-09B58ABF526C}">
      <dgm:prSet phldrT="[Text]"/>
      <dgm:spPr/>
      <dgm:t>
        <a:bodyPr/>
        <a:lstStyle/>
        <a:p>
          <a:r>
            <a:rPr lang="en-US" dirty="0"/>
            <a:t>Basis set</a:t>
          </a:r>
        </a:p>
      </dgm:t>
    </dgm:pt>
    <dgm:pt modelId="{6161F917-F555-4B6A-9BC5-CF9C37AC7326}" type="parTrans" cxnId="{5EAE0F2D-D74B-4CC6-9DE5-6C968B51C12D}">
      <dgm:prSet/>
      <dgm:spPr/>
      <dgm:t>
        <a:bodyPr/>
        <a:lstStyle/>
        <a:p>
          <a:endParaRPr lang="en-US"/>
        </a:p>
      </dgm:t>
    </dgm:pt>
    <dgm:pt modelId="{F97081E4-CCC0-411C-A2AA-131E2B012D6F}" type="sibTrans" cxnId="{5EAE0F2D-D74B-4CC6-9DE5-6C968B51C12D}">
      <dgm:prSet/>
      <dgm:spPr/>
      <dgm:t>
        <a:bodyPr/>
        <a:lstStyle/>
        <a:p>
          <a:endParaRPr lang="en-US"/>
        </a:p>
      </dgm:t>
    </dgm:pt>
    <dgm:pt modelId="{FBFC85EE-7A33-4119-A008-85B1134DC72D}">
      <dgm:prSet phldrT="[Text]"/>
      <dgm:spPr/>
      <dgm:t>
        <a:bodyPr/>
        <a:lstStyle/>
        <a:p>
          <a:r>
            <a:rPr lang="en-US" dirty="0"/>
            <a:t>MO</a:t>
          </a:r>
        </a:p>
      </dgm:t>
    </dgm:pt>
    <dgm:pt modelId="{E0FF984B-54A2-4986-ADD4-4010665A2673}" type="parTrans" cxnId="{070898E5-5AA3-4FB5-817B-0F5540237E89}">
      <dgm:prSet/>
      <dgm:spPr/>
      <dgm:t>
        <a:bodyPr/>
        <a:lstStyle/>
        <a:p>
          <a:endParaRPr lang="en-US"/>
        </a:p>
      </dgm:t>
    </dgm:pt>
    <dgm:pt modelId="{ECC130E2-6F47-4BF1-B31F-BBF49EE3EBF9}" type="sibTrans" cxnId="{070898E5-5AA3-4FB5-817B-0F5540237E89}">
      <dgm:prSet/>
      <dgm:spPr/>
      <dgm:t>
        <a:bodyPr/>
        <a:lstStyle/>
        <a:p>
          <a:endParaRPr lang="en-US"/>
        </a:p>
      </dgm:t>
    </dgm:pt>
    <dgm:pt modelId="{6AB81945-219A-4DD6-88EA-C0E00A8578DC}">
      <dgm:prSet phldrT="[Text]"/>
      <dgm:spPr/>
      <dgm:t>
        <a:bodyPr/>
        <a:lstStyle/>
        <a:p>
          <a:r>
            <a:rPr lang="en-US" dirty="0"/>
            <a:t>DFT</a:t>
          </a:r>
        </a:p>
      </dgm:t>
    </dgm:pt>
    <dgm:pt modelId="{66BB8BEE-ED3C-4453-A36F-7295F2930965}" type="parTrans" cxnId="{B4D9D2F3-3336-4B93-979B-53F438F78461}">
      <dgm:prSet/>
      <dgm:spPr/>
      <dgm:t>
        <a:bodyPr/>
        <a:lstStyle/>
        <a:p>
          <a:endParaRPr lang="en-US"/>
        </a:p>
      </dgm:t>
    </dgm:pt>
    <dgm:pt modelId="{CFFBC126-7A62-473D-8E49-2D4E5264294E}" type="sibTrans" cxnId="{B4D9D2F3-3336-4B93-979B-53F438F78461}">
      <dgm:prSet/>
      <dgm:spPr/>
      <dgm:t>
        <a:bodyPr/>
        <a:lstStyle/>
        <a:p>
          <a:endParaRPr lang="en-US"/>
        </a:p>
      </dgm:t>
    </dgm:pt>
    <dgm:pt modelId="{32BB4498-5707-4BF1-9622-1B98FE1AA1E5}">
      <dgm:prSet phldrT="[Text]"/>
      <dgm:spPr/>
      <dgm:t>
        <a:bodyPr/>
        <a:lstStyle/>
        <a:p>
          <a:r>
            <a:rPr lang="en-US" dirty="0"/>
            <a:t>SCF</a:t>
          </a:r>
        </a:p>
      </dgm:t>
    </dgm:pt>
    <dgm:pt modelId="{1A4E454F-84A6-440D-A040-1D8352CE0A1A}" type="parTrans" cxnId="{1D4087D8-9F1A-4F75-A8AE-A08EF9A4C8A9}">
      <dgm:prSet/>
      <dgm:spPr/>
      <dgm:t>
        <a:bodyPr/>
        <a:lstStyle/>
        <a:p>
          <a:endParaRPr lang="en-US"/>
        </a:p>
      </dgm:t>
    </dgm:pt>
    <dgm:pt modelId="{CF3B8ECD-BB03-48EF-81BF-B19877B1CCB1}" type="sibTrans" cxnId="{1D4087D8-9F1A-4F75-A8AE-A08EF9A4C8A9}">
      <dgm:prSet/>
      <dgm:spPr/>
      <dgm:t>
        <a:bodyPr/>
        <a:lstStyle/>
        <a:p>
          <a:endParaRPr lang="en-US"/>
        </a:p>
      </dgm:t>
    </dgm:pt>
    <dgm:pt modelId="{81BC6781-EC9C-43A9-A145-D09C4EC0AE77}">
      <dgm:prSet phldrT="[Text]"/>
      <dgm:spPr/>
      <dgm:t>
        <a:bodyPr/>
        <a:lstStyle/>
        <a:p>
          <a:r>
            <a:rPr lang="en-US" dirty="0"/>
            <a:t>MP2</a:t>
          </a:r>
        </a:p>
      </dgm:t>
    </dgm:pt>
    <dgm:pt modelId="{9FFF1BE0-B64B-4D25-8C16-C138EF2CC7EC}" type="parTrans" cxnId="{6CBF083F-8322-4B77-818B-ECBD69AA0219}">
      <dgm:prSet/>
      <dgm:spPr/>
      <dgm:t>
        <a:bodyPr/>
        <a:lstStyle/>
        <a:p>
          <a:endParaRPr lang="en-US"/>
        </a:p>
      </dgm:t>
    </dgm:pt>
    <dgm:pt modelId="{23C4673E-A196-491D-9F11-DC3BC062EBB4}" type="sibTrans" cxnId="{6CBF083F-8322-4B77-818B-ECBD69AA0219}">
      <dgm:prSet/>
      <dgm:spPr/>
      <dgm:t>
        <a:bodyPr/>
        <a:lstStyle/>
        <a:p>
          <a:endParaRPr lang="en-US"/>
        </a:p>
      </dgm:t>
    </dgm:pt>
    <dgm:pt modelId="{8BB1F547-8358-456C-9AFD-EF6B078CB4A8}">
      <dgm:prSet phldrT="[Text]"/>
      <dgm:spPr/>
      <dgm:t>
        <a:bodyPr/>
        <a:lstStyle/>
        <a:p>
          <a:r>
            <a:rPr lang="en-US" dirty="0"/>
            <a:t>CC</a:t>
          </a:r>
        </a:p>
      </dgm:t>
    </dgm:pt>
    <dgm:pt modelId="{AC0BE6EE-9137-47A1-9A2B-61E5E49077FC}" type="parTrans" cxnId="{1D44EA24-053D-4B32-9A3E-3FF1DF2DF9EA}">
      <dgm:prSet/>
      <dgm:spPr/>
      <dgm:t>
        <a:bodyPr/>
        <a:lstStyle/>
        <a:p>
          <a:endParaRPr lang="en-US"/>
        </a:p>
      </dgm:t>
    </dgm:pt>
    <dgm:pt modelId="{65D0E519-C9E6-429A-BD8A-EB9DE613D205}" type="sibTrans" cxnId="{1D44EA24-053D-4B32-9A3E-3FF1DF2DF9EA}">
      <dgm:prSet/>
      <dgm:spPr/>
      <dgm:t>
        <a:bodyPr/>
        <a:lstStyle/>
        <a:p>
          <a:endParaRPr lang="en-US"/>
        </a:p>
      </dgm:t>
    </dgm:pt>
    <dgm:pt modelId="{E72D53EE-8E8E-4372-8E0A-E7913C19FAB0}">
      <dgm:prSet phldrT="[Text]"/>
      <dgm:spPr/>
      <dgm:t>
        <a:bodyPr/>
        <a:lstStyle/>
        <a:p>
          <a:r>
            <a:rPr lang="en-US" dirty="0"/>
            <a:t>No one really knows (</a:t>
          </a:r>
          <a:r>
            <a:rPr lang="en-US" dirty="0" err="1"/>
            <a:t>jk</a:t>
          </a:r>
          <a:r>
            <a:rPr lang="en-US" dirty="0"/>
            <a:t>)</a:t>
          </a:r>
        </a:p>
      </dgm:t>
    </dgm:pt>
    <dgm:pt modelId="{E5C7B0AD-08BD-442F-92ED-4C5BDF365F89}" type="parTrans" cxnId="{53C2B12B-AE53-4A0C-B45A-64478F4D3C80}">
      <dgm:prSet/>
      <dgm:spPr/>
      <dgm:t>
        <a:bodyPr/>
        <a:lstStyle/>
        <a:p>
          <a:endParaRPr lang="en-US"/>
        </a:p>
      </dgm:t>
    </dgm:pt>
    <dgm:pt modelId="{A46B0604-1E3F-4193-9E9C-BEB8B9A8DF6E}" type="sibTrans" cxnId="{53C2B12B-AE53-4A0C-B45A-64478F4D3C80}">
      <dgm:prSet/>
      <dgm:spPr/>
      <dgm:t>
        <a:bodyPr/>
        <a:lstStyle/>
        <a:p>
          <a:endParaRPr lang="en-US"/>
        </a:p>
      </dgm:t>
    </dgm:pt>
    <dgm:pt modelId="{AD390ECD-330B-420C-B1F9-104DA1E6DC1C}">
      <dgm:prSet phldrT="[Text]"/>
      <dgm:spPr/>
      <dgm:t>
        <a:bodyPr/>
        <a:lstStyle/>
        <a:p>
          <a:r>
            <a:rPr lang="en-US" dirty="0"/>
            <a:t>Plane wave</a:t>
          </a:r>
        </a:p>
      </dgm:t>
    </dgm:pt>
    <dgm:pt modelId="{3290DF0E-7D88-4312-81C5-BE6AA2435348}" type="parTrans" cxnId="{BC61A288-440D-49EF-8D0B-3DA78D0C63BF}">
      <dgm:prSet/>
      <dgm:spPr/>
      <dgm:t>
        <a:bodyPr/>
        <a:lstStyle/>
        <a:p>
          <a:endParaRPr lang="en-US"/>
        </a:p>
      </dgm:t>
    </dgm:pt>
    <dgm:pt modelId="{7E9473E9-7249-4FC6-88B6-217E6B95DAC4}" type="sibTrans" cxnId="{BC61A288-440D-49EF-8D0B-3DA78D0C63BF}">
      <dgm:prSet/>
      <dgm:spPr/>
      <dgm:t>
        <a:bodyPr/>
        <a:lstStyle/>
        <a:p>
          <a:endParaRPr lang="en-US"/>
        </a:p>
      </dgm:t>
    </dgm:pt>
    <dgm:pt modelId="{8AD71C0F-AA1A-4081-B591-2E5CB02C3438}">
      <dgm:prSet phldrT="[Text]"/>
      <dgm:spPr/>
      <dgm:t>
        <a:bodyPr/>
        <a:lstStyle/>
        <a:p>
          <a:r>
            <a:rPr lang="en-US" dirty="0"/>
            <a:t>Atom centered</a:t>
          </a:r>
        </a:p>
      </dgm:t>
    </dgm:pt>
    <dgm:pt modelId="{A2807606-4C76-46A8-ADE7-6496F527D031}" type="parTrans" cxnId="{F26EC7DE-A322-450F-9B62-CECE8C794EA0}">
      <dgm:prSet/>
      <dgm:spPr/>
      <dgm:t>
        <a:bodyPr/>
        <a:lstStyle/>
        <a:p>
          <a:endParaRPr lang="en-US"/>
        </a:p>
      </dgm:t>
    </dgm:pt>
    <dgm:pt modelId="{A3DD5C64-EF5E-4CAE-8A36-27F0C8B8ACA8}" type="sibTrans" cxnId="{F26EC7DE-A322-450F-9B62-CECE8C794EA0}">
      <dgm:prSet/>
      <dgm:spPr/>
      <dgm:t>
        <a:bodyPr/>
        <a:lstStyle/>
        <a:p>
          <a:endParaRPr lang="en-US"/>
        </a:p>
      </dgm:t>
    </dgm:pt>
    <dgm:pt modelId="{1781FC82-A737-44C3-9D8E-ACD17293E6B1}">
      <dgm:prSet phldrT="[Text]"/>
      <dgm:spPr/>
      <dgm:t>
        <a:bodyPr/>
        <a:lstStyle/>
        <a:p>
          <a:r>
            <a:rPr lang="en-US" dirty="0"/>
            <a:t>Slater</a:t>
          </a:r>
        </a:p>
      </dgm:t>
    </dgm:pt>
    <dgm:pt modelId="{8A143182-48F3-4569-8348-5DC2D58DC68E}" type="parTrans" cxnId="{9385FBEF-98D1-4541-99E1-582AF3170424}">
      <dgm:prSet/>
      <dgm:spPr/>
      <dgm:t>
        <a:bodyPr/>
        <a:lstStyle/>
        <a:p>
          <a:endParaRPr lang="en-US"/>
        </a:p>
      </dgm:t>
    </dgm:pt>
    <dgm:pt modelId="{8F2C4310-00CB-4690-8081-8E6FEC0B206D}" type="sibTrans" cxnId="{9385FBEF-98D1-4541-99E1-582AF3170424}">
      <dgm:prSet/>
      <dgm:spPr/>
      <dgm:t>
        <a:bodyPr/>
        <a:lstStyle/>
        <a:p>
          <a:endParaRPr lang="en-US"/>
        </a:p>
      </dgm:t>
    </dgm:pt>
    <dgm:pt modelId="{612C5135-1A24-42F1-AA3B-30B2A31F1810}">
      <dgm:prSet phldrT="[Text]"/>
      <dgm:spPr/>
      <dgm:t>
        <a:bodyPr/>
        <a:lstStyle/>
        <a:p>
          <a:r>
            <a:rPr lang="en-US" dirty="0"/>
            <a:t>Gaussian</a:t>
          </a:r>
        </a:p>
      </dgm:t>
    </dgm:pt>
    <dgm:pt modelId="{3F21DD0F-539E-4D5A-826D-A46B4D166721}" type="parTrans" cxnId="{BEF78ACE-E5D9-4766-84F8-6279154B1F4E}">
      <dgm:prSet/>
      <dgm:spPr/>
      <dgm:t>
        <a:bodyPr/>
        <a:lstStyle/>
        <a:p>
          <a:endParaRPr lang="en-US"/>
        </a:p>
      </dgm:t>
    </dgm:pt>
    <dgm:pt modelId="{CFAAF59F-4D8C-4D9B-8797-DE48D39B25CF}" type="sibTrans" cxnId="{BEF78ACE-E5D9-4766-84F8-6279154B1F4E}">
      <dgm:prSet/>
      <dgm:spPr/>
      <dgm:t>
        <a:bodyPr/>
        <a:lstStyle/>
        <a:p>
          <a:endParaRPr lang="en-US"/>
        </a:p>
      </dgm:t>
    </dgm:pt>
    <dgm:pt modelId="{44FF0C8C-C898-40BE-BEDA-48FE1ED2AE00}">
      <dgm:prSet phldrT="[Text]"/>
      <dgm:spPr/>
      <dgm:t>
        <a:bodyPr/>
        <a:lstStyle/>
        <a:p>
          <a:r>
            <a:rPr lang="en-US" dirty="0"/>
            <a:t>STO-3G</a:t>
          </a:r>
        </a:p>
      </dgm:t>
    </dgm:pt>
    <dgm:pt modelId="{D7A7DBA9-9252-42A2-88CF-5349C207A3FC}" type="parTrans" cxnId="{CC2F7501-E169-4DA5-9FC5-2B475BD69AF8}">
      <dgm:prSet/>
      <dgm:spPr/>
      <dgm:t>
        <a:bodyPr/>
        <a:lstStyle/>
        <a:p>
          <a:endParaRPr lang="en-US"/>
        </a:p>
      </dgm:t>
    </dgm:pt>
    <dgm:pt modelId="{36905956-91BD-488A-9083-A3B1CE8E19DC}" type="sibTrans" cxnId="{CC2F7501-E169-4DA5-9FC5-2B475BD69AF8}">
      <dgm:prSet/>
      <dgm:spPr/>
      <dgm:t>
        <a:bodyPr/>
        <a:lstStyle/>
        <a:p>
          <a:endParaRPr lang="en-US"/>
        </a:p>
      </dgm:t>
    </dgm:pt>
    <dgm:pt modelId="{00ED1243-ECB6-4481-9215-4BEE74FAB4F5}">
      <dgm:prSet phldrT="[Text]"/>
      <dgm:spPr/>
      <dgm:t>
        <a:bodyPr/>
        <a:lstStyle/>
        <a:p>
          <a:r>
            <a:rPr lang="en-US" dirty="0"/>
            <a:t>6-31g**</a:t>
          </a:r>
        </a:p>
      </dgm:t>
    </dgm:pt>
    <dgm:pt modelId="{BA1F4530-FC4D-4E0F-A315-180A1DDA74D8}" type="parTrans" cxnId="{DED6CE10-86F0-406C-A4CC-4759F8FDD726}">
      <dgm:prSet/>
      <dgm:spPr/>
      <dgm:t>
        <a:bodyPr/>
        <a:lstStyle/>
        <a:p>
          <a:endParaRPr lang="en-US"/>
        </a:p>
      </dgm:t>
    </dgm:pt>
    <dgm:pt modelId="{52B8BFD4-B98C-4F66-B172-82DBB7D9AC84}" type="sibTrans" cxnId="{DED6CE10-86F0-406C-A4CC-4759F8FDD726}">
      <dgm:prSet/>
      <dgm:spPr/>
      <dgm:t>
        <a:bodyPr/>
        <a:lstStyle/>
        <a:p>
          <a:endParaRPr lang="en-US"/>
        </a:p>
      </dgm:t>
    </dgm:pt>
    <dgm:pt modelId="{735F1E66-0836-43A3-A58E-2DFE73284DDE}" type="pres">
      <dgm:prSet presAssocID="{D662C9F2-E9F5-4D0E-A431-9B7016A02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943511-5B7E-418B-91F6-CC8C945BEAC5}" type="pres">
      <dgm:prSet presAssocID="{BAF01F9F-DDEA-491A-9E1E-FBB5D0735577}" presName="hierRoot1" presStyleCnt="0">
        <dgm:presLayoutVars>
          <dgm:hierBranch val="init"/>
        </dgm:presLayoutVars>
      </dgm:prSet>
      <dgm:spPr/>
    </dgm:pt>
    <dgm:pt modelId="{EFBBDE28-935F-4490-9ED7-03060D8C61D6}" type="pres">
      <dgm:prSet presAssocID="{BAF01F9F-DDEA-491A-9E1E-FBB5D0735577}" presName="rootComposite1" presStyleCnt="0"/>
      <dgm:spPr/>
    </dgm:pt>
    <dgm:pt modelId="{12B58C33-50A9-4C3E-ADD0-28EC8EBDE18C}" type="pres">
      <dgm:prSet presAssocID="{BAF01F9F-DDEA-491A-9E1E-FBB5D0735577}" presName="rootText1" presStyleLbl="node0" presStyleIdx="0" presStyleCnt="1">
        <dgm:presLayoutVars>
          <dgm:chPref val="3"/>
        </dgm:presLayoutVars>
      </dgm:prSet>
      <dgm:spPr/>
    </dgm:pt>
    <dgm:pt modelId="{E38A9795-32A1-48A3-9C02-9A0EB9B943B1}" type="pres">
      <dgm:prSet presAssocID="{BAF01F9F-DDEA-491A-9E1E-FBB5D0735577}" presName="rootConnector1" presStyleLbl="node1" presStyleIdx="0" presStyleCnt="0"/>
      <dgm:spPr/>
    </dgm:pt>
    <dgm:pt modelId="{E90DE0CA-7B7F-471B-B4CC-796FB10FB51E}" type="pres">
      <dgm:prSet presAssocID="{BAF01F9F-DDEA-491A-9E1E-FBB5D0735577}" presName="hierChild2" presStyleCnt="0"/>
      <dgm:spPr/>
    </dgm:pt>
    <dgm:pt modelId="{356A3807-6174-4F3A-AC34-E21DF6C68361}" type="pres">
      <dgm:prSet presAssocID="{4A2C337E-79B6-46C2-9E5E-6B64C0B3B811}" presName="Name37" presStyleLbl="parChTrans1D2" presStyleIdx="0" presStyleCnt="2"/>
      <dgm:spPr/>
    </dgm:pt>
    <dgm:pt modelId="{189C0368-AD96-45A7-B7B5-4DBA66F0711C}" type="pres">
      <dgm:prSet presAssocID="{F8B5BE79-E5BA-45B3-BC57-3C310BE69319}" presName="hierRoot2" presStyleCnt="0">
        <dgm:presLayoutVars>
          <dgm:hierBranch val="init"/>
        </dgm:presLayoutVars>
      </dgm:prSet>
      <dgm:spPr/>
    </dgm:pt>
    <dgm:pt modelId="{B4253A19-A1B0-45B0-86CA-EBAF1447657E}" type="pres">
      <dgm:prSet presAssocID="{F8B5BE79-E5BA-45B3-BC57-3C310BE69319}" presName="rootComposite" presStyleCnt="0"/>
      <dgm:spPr/>
    </dgm:pt>
    <dgm:pt modelId="{17E3BCA0-4171-4572-B9F8-BB8DDBBC6E08}" type="pres">
      <dgm:prSet presAssocID="{F8B5BE79-E5BA-45B3-BC57-3C310BE69319}" presName="rootText" presStyleLbl="node2" presStyleIdx="0" presStyleCnt="2">
        <dgm:presLayoutVars>
          <dgm:chPref val="3"/>
        </dgm:presLayoutVars>
      </dgm:prSet>
      <dgm:spPr/>
    </dgm:pt>
    <dgm:pt modelId="{59C44B33-F40F-4F60-BF24-9D23BEFDFF4B}" type="pres">
      <dgm:prSet presAssocID="{F8B5BE79-E5BA-45B3-BC57-3C310BE69319}" presName="rootConnector" presStyleLbl="node2" presStyleIdx="0" presStyleCnt="2"/>
      <dgm:spPr/>
    </dgm:pt>
    <dgm:pt modelId="{C4F94AB5-2BB7-4749-AB3C-3301E86ECEDC}" type="pres">
      <dgm:prSet presAssocID="{F8B5BE79-E5BA-45B3-BC57-3C310BE69319}" presName="hierChild4" presStyleCnt="0"/>
      <dgm:spPr/>
    </dgm:pt>
    <dgm:pt modelId="{0A1C6ED5-362D-484F-B057-46D061DCD085}" type="pres">
      <dgm:prSet presAssocID="{E0FF984B-54A2-4986-ADD4-4010665A2673}" presName="Name37" presStyleLbl="parChTrans1D3" presStyleIdx="0" presStyleCnt="4"/>
      <dgm:spPr/>
    </dgm:pt>
    <dgm:pt modelId="{004B5F00-76B5-430B-BFF1-24D8F00CC859}" type="pres">
      <dgm:prSet presAssocID="{FBFC85EE-7A33-4119-A008-85B1134DC72D}" presName="hierRoot2" presStyleCnt="0">
        <dgm:presLayoutVars>
          <dgm:hierBranch val="init"/>
        </dgm:presLayoutVars>
      </dgm:prSet>
      <dgm:spPr/>
    </dgm:pt>
    <dgm:pt modelId="{5A8E5D68-F254-45EE-B2E2-C4660AD2BF01}" type="pres">
      <dgm:prSet presAssocID="{FBFC85EE-7A33-4119-A008-85B1134DC72D}" presName="rootComposite" presStyleCnt="0"/>
      <dgm:spPr/>
    </dgm:pt>
    <dgm:pt modelId="{EFE7E11E-F49E-4B43-AE41-5C014009A81C}" type="pres">
      <dgm:prSet presAssocID="{FBFC85EE-7A33-4119-A008-85B1134DC72D}" presName="rootText" presStyleLbl="node3" presStyleIdx="0" presStyleCnt="4">
        <dgm:presLayoutVars>
          <dgm:chPref val="3"/>
        </dgm:presLayoutVars>
      </dgm:prSet>
      <dgm:spPr/>
    </dgm:pt>
    <dgm:pt modelId="{4079C404-41E5-4597-82EF-3693DBEACFBB}" type="pres">
      <dgm:prSet presAssocID="{FBFC85EE-7A33-4119-A008-85B1134DC72D}" presName="rootConnector" presStyleLbl="node3" presStyleIdx="0" presStyleCnt="4"/>
      <dgm:spPr/>
    </dgm:pt>
    <dgm:pt modelId="{BEDC61B5-0F74-4EA5-AD2E-CEC4E8BFF780}" type="pres">
      <dgm:prSet presAssocID="{FBFC85EE-7A33-4119-A008-85B1134DC72D}" presName="hierChild4" presStyleCnt="0"/>
      <dgm:spPr/>
    </dgm:pt>
    <dgm:pt modelId="{EB023ADF-3498-4B31-AF6E-B22CA6D0BA9D}" type="pres">
      <dgm:prSet presAssocID="{1A4E454F-84A6-440D-A040-1D8352CE0A1A}" presName="Name37" presStyleLbl="parChTrans1D4" presStyleIdx="0" presStyleCnt="8"/>
      <dgm:spPr/>
    </dgm:pt>
    <dgm:pt modelId="{8D2B2DE6-CFF6-47CA-A993-CBF0BCB9386C}" type="pres">
      <dgm:prSet presAssocID="{32BB4498-5707-4BF1-9622-1B98FE1AA1E5}" presName="hierRoot2" presStyleCnt="0">
        <dgm:presLayoutVars>
          <dgm:hierBranch val="init"/>
        </dgm:presLayoutVars>
      </dgm:prSet>
      <dgm:spPr/>
    </dgm:pt>
    <dgm:pt modelId="{1C97C41E-BC13-4345-A2B6-3F58F63985B7}" type="pres">
      <dgm:prSet presAssocID="{32BB4498-5707-4BF1-9622-1B98FE1AA1E5}" presName="rootComposite" presStyleCnt="0"/>
      <dgm:spPr/>
    </dgm:pt>
    <dgm:pt modelId="{E3E0FA74-3C35-4885-A433-F724D44A0607}" type="pres">
      <dgm:prSet presAssocID="{32BB4498-5707-4BF1-9622-1B98FE1AA1E5}" presName="rootText" presStyleLbl="node4" presStyleIdx="0" presStyleCnt="8">
        <dgm:presLayoutVars>
          <dgm:chPref val="3"/>
        </dgm:presLayoutVars>
      </dgm:prSet>
      <dgm:spPr/>
    </dgm:pt>
    <dgm:pt modelId="{09EE55F2-FAB9-4F2A-BB07-E057224F7073}" type="pres">
      <dgm:prSet presAssocID="{32BB4498-5707-4BF1-9622-1B98FE1AA1E5}" presName="rootConnector" presStyleLbl="node4" presStyleIdx="0" presStyleCnt="8"/>
      <dgm:spPr/>
    </dgm:pt>
    <dgm:pt modelId="{A302614C-541F-4B7C-B6B4-D19C93882DC7}" type="pres">
      <dgm:prSet presAssocID="{32BB4498-5707-4BF1-9622-1B98FE1AA1E5}" presName="hierChild4" presStyleCnt="0"/>
      <dgm:spPr/>
    </dgm:pt>
    <dgm:pt modelId="{B77044CC-48DD-4014-80BC-7F740A2BBAE0}" type="pres">
      <dgm:prSet presAssocID="{32BB4498-5707-4BF1-9622-1B98FE1AA1E5}" presName="hierChild5" presStyleCnt="0"/>
      <dgm:spPr/>
    </dgm:pt>
    <dgm:pt modelId="{AD505ACE-37E0-494B-AA08-17D28FCC26DE}" type="pres">
      <dgm:prSet presAssocID="{9FFF1BE0-B64B-4D25-8C16-C138EF2CC7EC}" presName="Name37" presStyleLbl="parChTrans1D4" presStyleIdx="1" presStyleCnt="8"/>
      <dgm:spPr/>
    </dgm:pt>
    <dgm:pt modelId="{58C34D7A-74BC-4703-B3E6-805ADD4A3650}" type="pres">
      <dgm:prSet presAssocID="{81BC6781-EC9C-43A9-A145-D09C4EC0AE77}" presName="hierRoot2" presStyleCnt="0">
        <dgm:presLayoutVars>
          <dgm:hierBranch val="init"/>
        </dgm:presLayoutVars>
      </dgm:prSet>
      <dgm:spPr/>
    </dgm:pt>
    <dgm:pt modelId="{AEEF9FCE-84C8-4B3F-89B7-72C6C0645841}" type="pres">
      <dgm:prSet presAssocID="{81BC6781-EC9C-43A9-A145-D09C4EC0AE77}" presName="rootComposite" presStyleCnt="0"/>
      <dgm:spPr/>
    </dgm:pt>
    <dgm:pt modelId="{B5144AA9-9C87-450E-807D-A16B41E6FACF}" type="pres">
      <dgm:prSet presAssocID="{81BC6781-EC9C-43A9-A145-D09C4EC0AE77}" presName="rootText" presStyleLbl="node4" presStyleIdx="1" presStyleCnt="8">
        <dgm:presLayoutVars>
          <dgm:chPref val="3"/>
        </dgm:presLayoutVars>
      </dgm:prSet>
      <dgm:spPr/>
    </dgm:pt>
    <dgm:pt modelId="{0638CABC-3363-406C-A3B0-844284413ABC}" type="pres">
      <dgm:prSet presAssocID="{81BC6781-EC9C-43A9-A145-D09C4EC0AE77}" presName="rootConnector" presStyleLbl="node4" presStyleIdx="1" presStyleCnt="8"/>
      <dgm:spPr/>
    </dgm:pt>
    <dgm:pt modelId="{B366F8C1-1E1B-4706-A994-2E0AF7CDFCFA}" type="pres">
      <dgm:prSet presAssocID="{81BC6781-EC9C-43A9-A145-D09C4EC0AE77}" presName="hierChild4" presStyleCnt="0"/>
      <dgm:spPr/>
    </dgm:pt>
    <dgm:pt modelId="{904735DC-ADE6-4F5F-88C2-012B15766FED}" type="pres">
      <dgm:prSet presAssocID="{81BC6781-EC9C-43A9-A145-D09C4EC0AE77}" presName="hierChild5" presStyleCnt="0"/>
      <dgm:spPr/>
    </dgm:pt>
    <dgm:pt modelId="{CB9C55CF-FB67-40D3-9468-8ED65DE644C1}" type="pres">
      <dgm:prSet presAssocID="{AC0BE6EE-9137-47A1-9A2B-61E5E49077FC}" presName="Name37" presStyleLbl="parChTrans1D4" presStyleIdx="2" presStyleCnt="8"/>
      <dgm:spPr/>
    </dgm:pt>
    <dgm:pt modelId="{0D9B80BE-12CA-4000-9370-E19CE055AA33}" type="pres">
      <dgm:prSet presAssocID="{8BB1F547-8358-456C-9AFD-EF6B078CB4A8}" presName="hierRoot2" presStyleCnt="0">
        <dgm:presLayoutVars>
          <dgm:hierBranch val="init"/>
        </dgm:presLayoutVars>
      </dgm:prSet>
      <dgm:spPr/>
    </dgm:pt>
    <dgm:pt modelId="{FB8503AE-FDAE-43E4-8C70-59F21BD75D47}" type="pres">
      <dgm:prSet presAssocID="{8BB1F547-8358-456C-9AFD-EF6B078CB4A8}" presName="rootComposite" presStyleCnt="0"/>
      <dgm:spPr/>
    </dgm:pt>
    <dgm:pt modelId="{B7D6527E-02FB-4893-BD92-88055DB79E28}" type="pres">
      <dgm:prSet presAssocID="{8BB1F547-8358-456C-9AFD-EF6B078CB4A8}" presName="rootText" presStyleLbl="node4" presStyleIdx="2" presStyleCnt="8">
        <dgm:presLayoutVars>
          <dgm:chPref val="3"/>
        </dgm:presLayoutVars>
      </dgm:prSet>
      <dgm:spPr/>
    </dgm:pt>
    <dgm:pt modelId="{6F322962-9B19-4BE2-9CF9-9B8DFE8330A4}" type="pres">
      <dgm:prSet presAssocID="{8BB1F547-8358-456C-9AFD-EF6B078CB4A8}" presName="rootConnector" presStyleLbl="node4" presStyleIdx="2" presStyleCnt="8"/>
      <dgm:spPr/>
    </dgm:pt>
    <dgm:pt modelId="{78204569-EE93-4827-9C09-A59ADA520D9F}" type="pres">
      <dgm:prSet presAssocID="{8BB1F547-8358-456C-9AFD-EF6B078CB4A8}" presName="hierChild4" presStyleCnt="0"/>
      <dgm:spPr/>
    </dgm:pt>
    <dgm:pt modelId="{C4A8E063-23D1-4D10-9888-8FC76A5197DC}" type="pres">
      <dgm:prSet presAssocID="{8BB1F547-8358-456C-9AFD-EF6B078CB4A8}" presName="hierChild5" presStyleCnt="0"/>
      <dgm:spPr/>
    </dgm:pt>
    <dgm:pt modelId="{ECF7BD7E-A94A-4B64-83B7-CA5C7A8A2A8F}" type="pres">
      <dgm:prSet presAssocID="{FBFC85EE-7A33-4119-A008-85B1134DC72D}" presName="hierChild5" presStyleCnt="0"/>
      <dgm:spPr/>
    </dgm:pt>
    <dgm:pt modelId="{7089BB1C-83F8-4D14-96E0-000592258C3F}" type="pres">
      <dgm:prSet presAssocID="{66BB8BEE-ED3C-4453-A36F-7295F2930965}" presName="Name37" presStyleLbl="parChTrans1D3" presStyleIdx="1" presStyleCnt="4"/>
      <dgm:spPr/>
    </dgm:pt>
    <dgm:pt modelId="{4C3C8419-A9DB-41E5-97A6-2F7DDFD53FC2}" type="pres">
      <dgm:prSet presAssocID="{6AB81945-219A-4DD6-88EA-C0E00A8578DC}" presName="hierRoot2" presStyleCnt="0">
        <dgm:presLayoutVars>
          <dgm:hierBranch val="init"/>
        </dgm:presLayoutVars>
      </dgm:prSet>
      <dgm:spPr/>
    </dgm:pt>
    <dgm:pt modelId="{01F885E3-2BC7-42DB-8CA4-789986297511}" type="pres">
      <dgm:prSet presAssocID="{6AB81945-219A-4DD6-88EA-C0E00A8578DC}" presName="rootComposite" presStyleCnt="0"/>
      <dgm:spPr/>
    </dgm:pt>
    <dgm:pt modelId="{566BD5A3-CD97-48A8-9E4B-DBBE3314ACCD}" type="pres">
      <dgm:prSet presAssocID="{6AB81945-219A-4DD6-88EA-C0E00A8578DC}" presName="rootText" presStyleLbl="node3" presStyleIdx="1" presStyleCnt="4">
        <dgm:presLayoutVars>
          <dgm:chPref val="3"/>
        </dgm:presLayoutVars>
      </dgm:prSet>
      <dgm:spPr/>
    </dgm:pt>
    <dgm:pt modelId="{9E259935-BC86-4EEC-8EBA-2C9F58AD9E51}" type="pres">
      <dgm:prSet presAssocID="{6AB81945-219A-4DD6-88EA-C0E00A8578DC}" presName="rootConnector" presStyleLbl="node3" presStyleIdx="1" presStyleCnt="4"/>
      <dgm:spPr/>
    </dgm:pt>
    <dgm:pt modelId="{6D362E35-340D-4AA5-90FF-3D2E4E17C0DE}" type="pres">
      <dgm:prSet presAssocID="{6AB81945-219A-4DD6-88EA-C0E00A8578DC}" presName="hierChild4" presStyleCnt="0"/>
      <dgm:spPr/>
    </dgm:pt>
    <dgm:pt modelId="{B1792E78-3ADB-4CCB-9DC6-83417D69F49E}" type="pres">
      <dgm:prSet presAssocID="{E5C7B0AD-08BD-442F-92ED-4C5BDF365F89}" presName="Name37" presStyleLbl="parChTrans1D4" presStyleIdx="3" presStyleCnt="8"/>
      <dgm:spPr/>
    </dgm:pt>
    <dgm:pt modelId="{372EE2A1-B8CB-48F3-8BFB-EEB0CDAB6E5C}" type="pres">
      <dgm:prSet presAssocID="{E72D53EE-8E8E-4372-8E0A-E7913C19FAB0}" presName="hierRoot2" presStyleCnt="0">
        <dgm:presLayoutVars>
          <dgm:hierBranch val="init"/>
        </dgm:presLayoutVars>
      </dgm:prSet>
      <dgm:spPr/>
    </dgm:pt>
    <dgm:pt modelId="{363FB8EB-D828-432E-ABCA-8E2FDF948F02}" type="pres">
      <dgm:prSet presAssocID="{E72D53EE-8E8E-4372-8E0A-E7913C19FAB0}" presName="rootComposite" presStyleCnt="0"/>
      <dgm:spPr/>
    </dgm:pt>
    <dgm:pt modelId="{464DAB01-18BB-4967-92BA-8C3ED8D4E623}" type="pres">
      <dgm:prSet presAssocID="{E72D53EE-8E8E-4372-8E0A-E7913C19FAB0}" presName="rootText" presStyleLbl="node4" presStyleIdx="3" presStyleCnt="8">
        <dgm:presLayoutVars>
          <dgm:chPref val="3"/>
        </dgm:presLayoutVars>
      </dgm:prSet>
      <dgm:spPr/>
    </dgm:pt>
    <dgm:pt modelId="{A157CAC9-2ECC-4A81-BDDF-98ADD38222E7}" type="pres">
      <dgm:prSet presAssocID="{E72D53EE-8E8E-4372-8E0A-E7913C19FAB0}" presName="rootConnector" presStyleLbl="node4" presStyleIdx="3" presStyleCnt="8"/>
      <dgm:spPr/>
    </dgm:pt>
    <dgm:pt modelId="{5BB39187-0B56-46FE-8DD8-0A05A671723A}" type="pres">
      <dgm:prSet presAssocID="{E72D53EE-8E8E-4372-8E0A-E7913C19FAB0}" presName="hierChild4" presStyleCnt="0"/>
      <dgm:spPr/>
    </dgm:pt>
    <dgm:pt modelId="{1A71A89D-E5BC-4A45-A988-C0F3804335E6}" type="pres">
      <dgm:prSet presAssocID="{E72D53EE-8E8E-4372-8E0A-E7913C19FAB0}" presName="hierChild5" presStyleCnt="0"/>
      <dgm:spPr/>
    </dgm:pt>
    <dgm:pt modelId="{887D0A26-E561-4675-B984-C8D23FC035D6}" type="pres">
      <dgm:prSet presAssocID="{6AB81945-219A-4DD6-88EA-C0E00A8578DC}" presName="hierChild5" presStyleCnt="0"/>
      <dgm:spPr/>
    </dgm:pt>
    <dgm:pt modelId="{1F93DFD7-A2E3-4BEE-8826-E6FEA23C6931}" type="pres">
      <dgm:prSet presAssocID="{F8B5BE79-E5BA-45B3-BC57-3C310BE69319}" presName="hierChild5" presStyleCnt="0"/>
      <dgm:spPr/>
    </dgm:pt>
    <dgm:pt modelId="{44508E8E-B102-4F34-A86D-3B8591276426}" type="pres">
      <dgm:prSet presAssocID="{6161F917-F555-4B6A-9BC5-CF9C37AC7326}" presName="Name37" presStyleLbl="parChTrans1D2" presStyleIdx="1" presStyleCnt="2"/>
      <dgm:spPr/>
    </dgm:pt>
    <dgm:pt modelId="{9512444F-555B-4234-B117-CD2AC22770A4}" type="pres">
      <dgm:prSet presAssocID="{8637703E-47AA-411A-A902-09B58ABF526C}" presName="hierRoot2" presStyleCnt="0">
        <dgm:presLayoutVars>
          <dgm:hierBranch val="init"/>
        </dgm:presLayoutVars>
      </dgm:prSet>
      <dgm:spPr/>
    </dgm:pt>
    <dgm:pt modelId="{8DBA06FB-C035-4DD1-BB8F-06D004410B20}" type="pres">
      <dgm:prSet presAssocID="{8637703E-47AA-411A-A902-09B58ABF526C}" presName="rootComposite" presStyleCnt="0"/>
      <dgm:spPr/>
    </dgm:pt>
    <dgm:pt modelId="{03FDAD89-8EBB-4E74-A610-D8CF0BE18754}" type="pres">
      <dgm:prSet presAssocID="{8637703E-47AA-411A-A902-09B58ABF526C}" presName="rootText" presStyleLbl="node2" presStyleIdx="1" presStyleCnt="2">
        <dgm:presLayoutVars>
          <dgm:chPref val="3"/>
        </dgm:presLayoutVars>
      </dgm:prSet>
      <dgm:spPr/>
    </dgm:pt>
    <dgm:pt modelId="{00B3C299-2DEE-4D43-8707-1735B00D838E}" type="pres">
      <dgm:prSet presAssocID="{8637703E-47AA-411A-A902-09B58ABF526C}" presName="rootConnector" presStyleLbl="node2" presStyleIdx="1" presStyleCnt="2"/>
      <dgm:spPr/>
    </dgm:pt>
    <dgm:pt modelId="{2B6E6D33-F3B7-4AAB-ADFB-3242EFB52248}" type="pres">
      <dgm:prSet presAssocID="{8637703E-47AA-411A-A902-09B58ABF526C}" presName="hierChild4" presStyleCnt="0"/>
      <dgm:spPr/>
    </dgm:pt>
    <dgm:pt modelId="{65B185D1-F017-486B-88A1-A85D8F312DF8}" type="pres">
      <dgm:prSet presAssocID="{3290DF0E-7D88-4312-81C5-BE6AA2435348}" presName="Name37" presStyleLbl="parChTrans1D3" presStyleIdx="2" presStyleCnt="4"/>
      <dgm:spPr/>
    </dgm:pt>
    <dgm:pt modelId="{E07D2D60-712D-460D-89C5-143294B333C8}" type="pres">
      <dgm:prSet presAssocID="{AD390ECD-330B-420C-B1F9-104DA1E6DC1C}" presName="hierRoot2" presStyleCnt="0">
        <dgm:presLayoutVars>
          <dgm:hierBranch val="init"/>
        </dgm:presLayoutVars>
      </dgm:prSet>
      <dgm:spPr/>
    </dgm:pt>
    <dgm:pt modelId="{25237E1C-A9CE-40FB-B73D-2CDEB487BAF0}" type="pres">
      <dgm:prSet presAssocID="{AD390ECD-330B-420C-B1F9-104DA1E6DC1C}" presName="rootComposite" presStyleCnt="0"/>
      <dgm:spPr/>
    </dgm:pt>
    <dgm:pt modelId="{58F1DF2D-3249-4795-A5E1-0D462ED206E2}" type="pres">
      <dgm:prSet presAssocID="{AD390ECD-330B-420C-B1F9-104DA1E6DC1C}" presName="rootText" presStyleLbl="node3" presStyleIdx="2" presStyleCnt="4">
        <dgm:presLayoutVars>
          <dgm:chPref val="3"/>
        </dgm:presLayoutVars>
      </dgm:prSet>
      <dgm:spPr/>
    </dgm:pt>
    <dgm:pt modelId="{4D0F5996-5E4D-4E10-A704-7C1A239AB271}" type="pres">
      <dgm:prSet presAssocID="{AD390ECD-330B-420C-B1F9-104DA1E6DC1C}" presName="rootConnector" presStyleLbl="node3" presStyleIdx="2" presStyleCnt="4"/>
      <dgm:spPr/>
    </dgm:pt>
    <dgm:pt modelId="{FB2C866D-8627-426E-B26B-6EB9977C62EB}" type="pres">
      <dgm:prSet presAssocID="{AD390ECD-330B-420C-B1F9-104DA1E6DC1C}" presName="hierChild4" presStyleCnt="0"/>
      <dgm:spPr/>
    </dgm:pt>
    <dgm:pt modelId="{876D5277-2388-48E3-9AAC-91C2B9F9F510}" type="pres">
      <dgm:prSet presAssocID="{AD390ECD-330B-420C-B1F9-104DA1E6DC1C}" presName="hierChild5" presStyleCnt="0"/>
      <dgm:spPr/>
    </dgm:pt>
    <dgm:pt modelId="{C980F21E-A699-4A8C-B2C3-982F051AFC78}" type="pres">
      <dgm:prSet presAssocID="{A2807606-4C76-46A8-ADE7-6496F527D031}" presName="Name37" presStyleLbl="parChTrans1D3" presStyleIdx="3" presStyleCnt="4"/>
      <dgm:spPr/>
    </dgm:pt>
    <dgm:pt modelId="{F5186DC1-1046-49ED-B12A-E8B37BA47B3D}" type="pres">
      <dgm:prSet presAssocID="{8AD71C0F-AA1A-4081-B591-2E5CB02C3438}" presName="hierRoot2" presStyleCnt="0">
        <dgm:presLayoutVars>
          <dgm:hierBranch val="init"/>
        </dgm:presLayoutVars>
      </dgm:prSet>
      <dgm:spPr/>
    </dgm:pt>
    <dgm:pt modelId="{2E73C00E-23A0-42F6-9935-B35517097E14}" type="pres">
      <dgm:prSet presAssocID="{8AD71C0F-AA1A-4081-B591-2E5CB02C3438}" presName="rootComposite" presStyleCnt="0"/>
      <dgm:spPr/>
    </dgm:pt>
    <dgm:pt modelId="{79AE9BA0-DBFB-4042-B5D3-9EA87B58D9B7}" type="pres">
      <dgm:prSet presAssocID="{8AD71C0F-AA1A-4081-B591-2E5CB02C3438}" presName="rootText" presStyleLbl="node3" presStyleIdx="3" presStyleCnt="4">
        <dgm:presLayoutVars>
          <dgm:chPref val="3"/>
        </dgm:presLayoutVars>
      </dgm:prSet>
      <dgm:spPr/>
    </dgm:pt>
    <dgm:pt modelId="{8EDC7E55-9EA7-4B2D-81B9-3CDF163717BF}" type="pres">
      <dgm:prSet presAssocID="{8AD71C0F-AA1A-4081-B591-2E5CB02C3438}" presName="rootConnector" presStyleLbl="node3" presStyleIdx="3" presStyleCnt="4"/>
      <dgm:spPr/>
    </dgm:pt>
    <dgm:pt modelId="{988FB41D-A5B1-456C-BD48-D4EE392DBF93}" type="pres">
      <dgm:prSet presAssocID="{8AD71C0F-AA1A-4081-B591-2E5CB02C3438}" presName="hierChild4" presStyleCnt="0"/>
      <dgm:spPr/>
    </dgm:pt>
    <dgm:pt modelId="{CC74CDF2-291F-44DE-96E2-1598BF4CE768}" type="pres">
      <dgm:prSet presAssocID="{8A143182-48F3-4569-8348-5DC2D58DC68E}" presName="Name37" presStyleLbl="parChTrans1D4" presStyleIdx="4" presStyleCnt="8"/>
      <dgm:spPr/>
    </dgm:pt>
    <dgm:pt modelId="{83898C54-2F0B-43B9-AC9C-38637DA16333}" type="pres">
      <dgm:prSet presAssocID="{1781FC82-A737-44C3-9D8E-ACD17293E6B1}" presName="hierRoot2" presStyleCnt="0">
        <dgm:presLayoutVars>
          <dgm:hierBranch val="init"/>
        </dgm:presLayoutVars>
      </dgm:prSet>
      <dgm:spPr/>
    </dgm:pt>
    <dgm:pt modelId="{D774CD94-93FA-47B3-91E1-A1CBAABB75DB}" type="pres">
      <dgm:prSet presAssocID="{1781FC82-A737-44C3-9D8E-ACD17293E6B1}" presName="rootComposite" presStyleCnt="0"/>
      <dgm:spPr/>
    </dgm:pt>
    <dgm:pt modelId="{4CE942FC-EB78-4078-9DA8-B95533B9516F}" type="pres">
      <dgm:prSet presAssocID="{1781FC82-A737-44C3-9D8E-ACD17293E6B1}" presName="rootText" presStyleLbl="node4" presStyleIdx="4" presStyleCnt="8">
        <dgm:presLayoutVars>
          <dgm:chPref val="3"/>
        </dgm:presLayoutVars>
      </dgm:prSet>
      <dgm:spPr/>
    </dgm:pt>
    <dgm:pt modelId="{065FBCC3-C052-4242-8CD8-7C2E2197E22A}" type="pres">
      <dgm:prSet presAssocID="{1781FC82-A737-44C3-9D8E-ACD17293E6B1}" presName="rootConnector" presStyleLbl="node4" presStyleIdx="4" presStyleCnt="8"/>
      <dgm:spPr/>
    </dgm:pt>
    <dgm:pt modelId="{BD08816B-C29D-48EA-B664-F51EFA916262}" type="pres">
      <dgm:prSet presAssocID="{1781FC82-A737-44C3-9D8E-ACD17293E6B1}" presName="hierChild4" presStyleCnt="0"/>
      <dgm:spPr/>
    </dgm:pt>
    <dgm:pt modelId="{D8669A24-8C3A-4280-95FB-0671162491F2}" type="pres">
      <dgm:prSet presAssocID="{1781FC82-A737-44C3-9D8E-ACD17293E6B1}" presName="hierChild5" presStyleCnt="0"/>
      <dgm:spPr/>
    </dgm:pt>
    <dgm:pt modelId="{085E47A8-0275-4370-97F2-287DBB411B43}" type="pres">
      <dgm:prSet presAssocID="{3F21DD0F-539E-4D5A-826D-A46B4D166721}" presName="Name37" presStyleLbl="parChTrans1D4" presStyleIdx="5" presStyleCnt="8"/>
      <dgm:spPr/>
    </dgm:pt>
    <dgm:pt modelId="{FA0D8973-DDFC-4AFE-A974-1D6F441114FD}" type="pres">
      <dgm:prSet presAssocID="{612C5135-1A24-42F1-AA3B-30B2A31F1810}" presName="hierRoot2" presStyleCnt="0">
        <dgm:presLayoutVars>
          <dgm:hierBranch val="init"/>
        </dgm:presLayoutVars>
      </dgm:prSet>
      <dgm:spPr/>
    </dgm:pt>
    <dgm:pt modelId="{2BE2100A-83FE-421C-B60D-682D74242B06}" type="pres">
      <dgm:prSet presAssocID="{612C5135-1A24-42F1-AA3B-30B2A31F1810}" presName="rootComposite" presStyleCnt="0"/>
      <dgm:spPr/>
    </dgm:pt>
    <dgm:pt modelId="{2A7183EE-2784-407F-BFCD-B60B76F94983}" type="pres">
      <dgm:prSet presAssocID="{612C5135-1A24-42F1-AA3B-30B2A31F1810}" presName="rootText" presStyleLbl="node4" presStyleIdx="5" presStyleCnt="8">
        <dgm:presLayoutVars>
          <dgm:chPref val="3"/>
        </dgm:presLayoutVars>
      </dgm:prSet>
      <dgm:spPr/>
    </dgm:pt>
    <dgm:pt modelId="{D77176CA-9874-474E-B966-54489567D019}" type="pres">
      <dgm:prSet presAssocID="{612C5135-1A24-42F1-AA3B-30B2A31F1810}" presName="rootConnector" presStyleLbl="node4" presStyleIdx="5" presStyleCnt="8"/>
      <dgm:spPr/>
    </dgm:pt>
    <dgm:pt modelId="{A49971ED-FC9F-404D-B5E0-DD9C75B80DF4}" type="pres">
      <dgm:prSet presAssocID="{612C5135-1A24-42F1-AA3B-30B2A31F1810}" presName="hierChild4" presStyleCnt="0"/>
      <dgm:spPr/>
    </dgm:pt>
    <dgm:pt modelId="{6B020A8E-4C1A-4B8B-A848-4D248D862260}" type="pres">
      <dgm:prSet presAssocID="{D7A7DBA9-9252-42A2-88CF-5349C207A3FC}" presName="Name37" presStyleLbl="parChTrans1D4" presStyleIdx="6" presStyleCnt="8"/>
      <dgm:spPr/>
    </dgm:pt>
    <dgm:pt modelId="{EC246173-7DFD-4A34-A322-4F7BEE398D19}" type="pres">
      <dgm:prSet presAssocID="{44FF0C8C-C898-40BE-BEDA-48FE1ED2AE00}" presName="hierRoot2" presStyleCnt="0">
        <dgm:presLayoutVars>
          <dgm:hierBranch val="init"/>
        </dgm:presLayoutVars>
      </dgm:prSet>
      <dgm:spPr/>
    </dgm:pt>
    <dgm:pt modelId="{32371177-2E29-44B0-8D0C-CCB585332DD9}" type="pres">
      <dgm:prSet presAssocID="{44FF0C8C-C898-40BE-BEDA-48FE1ED2AE00}" presName="rootComposite" presStyleCnt="0"/>
      <dgm:spPr/>
    </dgm:pt>
    <dgm:pt modelId="{FC4FA5FC-6EBA-4896-9349-01A799650FDE}" type="pres">
      <dgm:prSet presAssocID="{44FF0C8C-C898-40BE-BEDA-48FE1ED2AE00}" presName="rootText" presStyleLbl="node4" presStyleIdx="6" presStyleCnt="8">
        <dgm:presLayoutVars>
          <dgm:chPref val="3"/>
        </dgm:presLayoutVars>
      </dgm:prSet>
      <dgm:spPr/>
    </dgm:pt>
    <dgm:pt modelId="{4D348618-418C-45CB-8693-7EDC8E014ED9}" type="pres">
      <dgm:prSet presAssocID="{44FF0C8C-C898-40BE-BEDA-48FE1ED2AE00}" presName="rootConnector" presStyleLbl="node4" presStyleIdx="6" presStyleCnt="8"/>
      <dgm:spPr/>
    </dgm:pt>
    <dgm:pt modelId="{69D918F1-4BB8-46DC-9C89-E01CA5352AA7}" type="pres">
      <dgm:prSet presAssocID="{44FF0C8C-C898-40BE-BEDA-48FE1ED2AE00}" presName="hierChild4" presStyleCnt="0"/>
      <dgm:spPr/>
    </dgm:pt>
    <dgm:pt modelId="{5DA87E9C-1330-4CE9-9D8B-F46988CDF4D4}" type="pres">
      <dgm:prSet presAssocID="{44FF0C8C-C898-40BE-BEDA-48FE1ED2AE00}" presName="hierChild5" presStyleCnt="0"/>
      <dgm:spPr/>
    </dgm:pt>
    <dgm:pt modelId="{982C919B-76D3-4345-8375-F2B9B1FF74E6}" type="pres">
      <dgm:prSet presAssocID="{BA1F4530-FC4D-4E0F-A315-180A1DDA74D8}" presName="Name37" presStyleLbl="parChTrans1D4" presStyleIdx="7" presStyleCnt="8"/>
      <dgm:spPr/>
    </dgm:pt>
    <dgm:pt modelId="{AE34403C-C26D-407E-AD66-C9318FBFBEA5}" type="pres">
      <dgm:prSet presAssocID="{00ED1243-ECB6-4481-9215-4BEE74FAB4F5}" presName="hierRoot2" presStyleCnt="0">
        <dgm:presLayoutVars>
          <dgm:hierBranch val="init"/>
        </dgm:presLayoutVars>
      </dgm:prSet>
      <dgm:spPr/>
    </dgm:pt>
    <dgm:pt modelId="{DF6C6417-18DA-47D5-9985-E6A366700CA2}" type="pres">
      <dgm:prSet presAssocID="{00ED1243-ECB6-4481-9215-4BEE74FAB4F5}" presName="rootComposite" presStyleCnt="0"/>
      <dgm:spPr/>
    </dgm:pt>
    <dgm:pt modelId="{992A7854-0AFD-4ACB-8031-A939687C9A1B}" type="pres">
      <dgm:prSet presAssocID="{00ED1243-ECB6-4481-9215-4BEE74FAB4F5}" presName="rootText" presStyleLbl="node4" presStyleIdx="7" presStyleCnt="8">
        <dgm:presLayoutVars>
          <dgm:chPref val="3"/>
        </dgm:presLayoutVars>
      </dgm:prSet>
      <dgm:spPr/>
    </dgm:pt>
    <dgm:pt modelId="{74E95FF0-18C6-4613-8A02-7D5F8795F072}" type="pres">
      <dgm:prSet presAssocID="{00ED1243-ECB6-4481-9215-4BEE74FAB4F5}" presName="rootConnector" presStyleLbl="node4" presStyleIdx="7" presStyleCnt="8"/>
      <dgm:spPr/>
    </dgm:pt>
    <dgm:pt modelId="{426B2806-3A30-4D7F-ADC5-F5D2019CF98F}" type="pres">
      <dgm:prSet presAssocID="{00ED1243-ECB6-4481-9215-4BEE74FAB4F5}" presName="hierChild4" presStyleCnt="0"/>
      <dgm:spPr/>
    </dgm:pt>
    <dgm:pt modelId="{2A733940-1D9B-4016-88EA-8E081AF96600}" type="pres">
      <dgm:prSet presAssocID="{00ED1243-ECB6-4481-9215-4BEE74FAB4F5}" presName="hierChild5" presStyleCnt="0"/>
      <dgm:spPr/>
    </dgm:pt>
    <dgm:pt modelId="{DC033CA4-1CF8-4243-8B56-7B5FC2DF2278}" type="pres">
      <dgm:prSet presAssocID="{612C5135-1A24-42F1-AA3B-30B2A31F1810}" presName="hierChild5" presStyleCnt="0"/>
      <dgm:spPr/>
    </dgm:pt>
    <dgm:pt modelId="{31F47759-0CA3-40AF-80F5-A38C85AAEB27}" type="pres">
      <dgm:prSet presAssocID="{8AD71C0F-AA1A-4081-B591-2E5CB02C3438}" presName="hierChild5" presStyleCnt="0"/>
      <dgm:spPr/>
    </dgm:pt>
    <dgm:pt modelId="{56E3EEAD-1818-4152-8488-F525FE372F1A}" type="pres">
      <dgm:prSet presAssocID="{8637703E-47AA-411A-A902-09B58ABF526C}" presName="hierChild5" presStyleCnt="0"/>
      <dgm:spPr/>
    </dgm:pt>
    <dgm:pt modelId="{A50D5EA5-CC9F-4C86-908A-37623AF5B24D}" type="pres">
      <dgm:prSet presAssocID="{BAF01F9F-DDEA-491A-9E1E-FBB5D0735577}" presName="hierChild3" presStyleCnt="0"/>
      <dgm:spPr/>
    </dgm:pt>
  </dgm:ptLst>
  <dgm:cxnLst>
    <dgm:cxn modelId="{CC2F7501-E169-4DA5-9FC5-2B475BD69AF8}" srcId="{612C5135-1A24-42F1-AA3B-30B2A31F1810}" destId="{44FF0C8C-C898-40BE-BEDA-48FE1ED2AE00}" srcOrd="0" destOrd="0" parTransId="{D7A7DBA9-9252-42A2-88CF-5349C207A3FC}" sibTransId="{36905956-91BD-488A-9083-A3B1CE8E19DC}"/>
    <dgm:cxn modelId="{E1A33C02-6DA0-4A1B-B671-6DA0961510EF}" type="presOf" srcId="{4A2C337E-79B6-46C2-9E5E-6B64C0B3B811}" destId="{356A3807-6174-4F3A-AC34-E21DF6C68361}" srcOrd="0" destOrd="0" presId="urn:microsoft.com/office/officeart/2005/8/layout/orgChart1"/>
    <dgm:cxn modelId="{FC444C02-EC26-41F1-878A-B7447F11A7A4}" type="presOf" srcId="{612C5135-1A24-42F1-AA3B-30B2A31F1810}" destId="{D77176CA-9874-474E-B966-54489567D019}" srcOrd="1" destOrd="0" presId="urn:microsoft.com/office/officeart/2005/8/layout/orgChart1"/>
    <dgm:cxn modelId="{5FE6C702-B4AA-4D8D-8B86-B34A208A2093}" type="presOf" srcId="{F8B5BE79-E5BA-45B3-BC57-3C310BE69319}" destId="{59C44B33-F40F-4F60-BF24-9D23BEFDFF4B}" srcOrd="1" destOrd="0" presId="urn:microsoft.com/office/officeart/2005/8/layout/orgChart1"/>
    <dgm:cxn modelId="{5D066207-AA06-4C46-8503-2B8BDE878C21}" type="presOf" srcId="{81BC6781-EC9C-43A9-A145-D09C4EC0AE77}" destId="{B5144AA9-9C87-450E-807D-A16B41E6FACF}" srcOrd="0" destOrd="0" presId="urn:microsoft.com/office/officeart/2005/8/layout/orgChart1"/>
    <dgm:cxn modelId="{1BEAC508-DAFB-4FB7-AC29-0D5FAE7B8214}" type="presOf" srcId="{E72D53EE-8E8E-4372-8E0A-E7913C19FAB0}" destId="{A157CAC9-2ECC-4A81-BDDF-98ADD38222E7}" srcOrd="1" destOrd="0" presId="urn:microsoft.com/office/officeart/2005/8/layout/orgChart1"/>
    <dgm:cxn modelId="{6852F909-B871-46E2-8E57-0D273BE9D1B4}" srcId="{BAF01F9F-DDEA-491A-9E1E-FBB5D0735577}" destId="{F8B5BE79-E5BA-45B3-BC57-3C310BE69319}" srcOrd="0" destOrd="0" parTransId="{4A2C337E-79B6-46C2-9E5E-6B64C0B3B811}" sibTransId="{38A19443-191C-4D3C-869C-B23DAFA36B84}"/>
    <dgm:cxn modelId="{129F120B-4240-43B7-85B7-21D5ECF2550A}" type="presOf" srcId="{8BB1F547-8358-456C-9AFD-EF6B078CB4A8}" destId="{B7D6527E-02FB-4893-BD92-88055DB79E28}" srcOrd="0" destOrd="0" presId="urn:microsoft.com/office/officeart/2005/8/layout/orgChart1"/>
    <dgm:cxn modelId="{FC191E10-DE1E-495B-B9C8-A5895E022FA3}" type="presOf" srcId="{8637703E-47AA-411A-A902-09B58ABF526C}" destId="{00B3C299-2DEE-4D43-8707-1735B00D838E}" srcOrd="1" destOrd="0" presId="urn:microsoft.com/office/officeart/2005/8/layout/orgChart1"/>
    <dgm:cxn modelId="{DED6CE10-86F0-406C-A4CC-4759F8FDD726}" srcId="{612C5135-1A24-42F1-AA3B-30B2A31F1810}" destId="{00ED1243-ECB6-4481-9215-4BEE74FAB4F5}" srcOrd="1" destOrd="0" parTransId="{BA1F4530-FC4D-4E0F-A315-180A1DDA74D8}" sibTransId="{52B8BFD4-B98C-4F66-B172-82DBB7D9AC84}"/>
    <dgm:cxn modelId="{8B76E717-48DC-4D30-9AFB-8BD942269C7D}" type="presOf" srcId="{E0FF984B-54A2-4986-ADD4-4010665A2673}" destId="{0A1C6ED5-362D-484F-B057-46D061DCD085}" srcOrd="0" destOrd="0" presId="urn:microsoft.com/office/officeart/2005/8/layout/orgChart1"/>
    <dgm:cxn modelId="{EAD6591C-2E68-4669-8C4E-1E69D7D8AB4D}" type="presOf" srcId="{32BB4498-5707-4BF1-9622-1B98FE1AA1E5}" destId="{E3E0FA74-3C35-4885-A433-F724D44A0607}" srcOrd="0" destOrd="0" presId="urn:microsoft.com/office/officeart/2005/8/layout/orgChart1"/>
    <dgm:cxn modelId="{0BB3F61C-ECFE-4748-8124-A0CFF7D5C967}" type="presOf" srcId="{8BB1F547-8358-456C-9AFD-EF6B078CB4A8}" destId="{6F322962-9B19-4BE2-9CF9-9B8DFE8330A4}" srcOrd="1" destOrd="0" presId="urn:microsoft.com/office/officeart/2005/8/layout/orgChart1"/>
    <dgm:cxn modelId="{FBB6DD23-6101-42E4-8791-0CA37A51676E}" type="presOf" srcId="{66BB8BEE-ED3C-4453-A36F-7295F2930965}" destId="{7089BB1C-83F8-4D14-96E0-000592258C3F}" srcOrd="0" destOrd="0" presId="urn:microsoft.com/office/officeart/2005/8/layout/orgChart1"/>
    <dgm:cxn modelId="{1D44EA24-053D-4B32-9A3E-3FF1DF2DF9EA}" srcId="{FBFC85EE-7A33-4119-A008-85B1134DC72D}" destId="{8BB1F547-8358-456C-9AFD-EF6B078CB4A8}" srcOrd="2" destOrd="0" parTransId="{AC0BE6EE-9137-47A1-9A2B-61E5E49077FC}" sibTransId="{65D0E519-C9E6-429A-BD8A-EB9DE613D205}"/>
    <dgm:cxn modelId="{ED03972B-2D9A-429C-BB26-E6556FE62028}" type="presOf" srcId="{1781FC82-A737-44C3-9D8E-ACD17293E6B1}" destId="{065FBCC3-C052-4242-8CD8-7C2E2197E22A}" srcOrd="1" destOrd="0" presId="urn:microsoft.com/office/officeart/2005/8/layout/orgChart1"/>
    <dgm:cxn modelId="{53C2B12B-AE53-4A0C-B45A-64478F4D3C80}" srcId="{6AB81945-219A-4DD6-88EA-C0E00A8578DC}" destId="{E72D53EE-8E8E-4372-8E0A-E7913C19FAB0}" srcOrd="0" destOrd="0" parTransId="{E5C7B0AD-08BD-442F-92ED-4C5BDF365F89}" sibTransId="{A46B0604-1E3F-4193-9E9C-BEB8B9A8DF6E}"/>
    <dgm:cxn modelId="{5EAE0F2D-D74B-4CC6-9DE5-6C968B51C12D}" srcId="{BAF01F9F-DDEA-491A-9E1E-FBB5D0735577}" destId="{8637703E-47AA-411A-A902-09B58ABF526C}" srcOrd="1" destOrd="0" parTransId="{6161F917-F555-4B6A-9BC5-CF9C37AC7326}" sibTransId="{F97081E4-CCC0-411C-A2AA-131E2B012D6F}"/>
    <dgm:cxn modelId="{E3A1B92D-C7AC-425B-AE97-469C62A48679}" type="presOf" srcId="{F8B5BE79-E5BA-45B3-BC57-3C310BE69319}" destId="{17E3BCA0-4171-4572-B9F8-BB8DDBBC6E08}" srcOrd="0" destOrd="0" presId="urn:microsoft.com/office/officeart/2005/8/layout/orgChart1"/>
    <dgm:cxn modelId="{BCAEF732-683C-41D1-9308-F32B3E1B4E96}" type="presOf" srcId="{D7A7DBA9-9252-42A2-88CF-5349C207A3FC}" destId="{6B020A8E-4C1A-4B8B-A848-4D248D862260}" srcOrd="0" destOrd="0" presId="urn:microsoft.com/office/officeart/2005/8/layout/orgChart1"/>
    <dgm:cxn modelId="{B9664934-B113-4202-9F88-8F1B874187B4}" type="presOf" srcId="{00ED1243-ECB6-4481-9215-4BEE74FAB4F5}" destId="{74E95FF0-18C6-4613-8A02-7D5F8795F072}" srcOrd="1" destOrd="0" presId="urn:microsoft.com/office/officeart/2005/8/layout/orgChart1"/>
    <dgm:cxn modelId="{1D089638-36A7-4286-833A-3055858440C9}" type="presOf" srcId="{AC0BE6EE-9137-47A1-9A2B-61E5E49077FC}" destId="{CB9C55CF-FB67-40D3-9468-8ED65DE644C1}" srcOrd="0" destOrd="0" presId="urn:microsoft.com/office/officeart/2005/8/layout/orgChart1"/>
    <dgm:cxn modelId="{3D17F239-C935-47B6-86B2-1F6934D956A4}" type="presOf" srcId="{00ED1243-ECB6-4481-9215-4BEE74FAB4F5}" destId="{992A7854-0AFD-4ACB-8031-A939687C9A1B}" srcOrd="0" destOrd="0" presId="urn:microsoft.com/office/officeart/2005/8/layout/orgChart1"/>
    <dgm:cxn modelId="{6CBF083F-8322-4B77-818B-ECBD69AA0219}" srcId="{FBFC85EE-7A33-4119-A008-85B1134DC72D}" destId="{81BC6781-EC9C-43A9-A145-D09C4EC0AE77}" srcOrd="1" destOrd="0" parTransId="{9FFF1BE0-B64B-4D25-8C16-C138EF2CC7EC}" sibTransId="{23C4673E-A196-491D-9F11-DC3BC062EBB4}"/>
    <dgm:cxn modelId="{C3B5EB5B-7188-4129-81D2-7D9DC1DA2A0B}" type="presOf" srcId="{44FF0C8C-C898-40BE-BEDA-48FE1ED2AE00}" destId="{4D348618-418C-45CB-8693-7EDC8E014ED9}" srcOrd="1" destOrd="0" presId="urn:microsoft.com/office/officeart/2005/8/layout/orgChart1"/>
    <dgm:cxn modelId="{28794543-7EC3-451F-88B1-4FC8046B717F}" type="presOf" srcId="{8637703E-47AA-411A-A902-09B58ABF526C}" destId="{03FDAD89-8EBB-4E74-A610-D8CF0BE18754}" srcOrd="0" destOrd="0" presId="urn:microsoft.com/office/officeart/2005/8/layout/orgChart1"/>
    <dgm:cxn modelId="{0964A645-ACA4-4747-B9C6-7FC9BBFF3380}" type="presOf" srcId="{FBFC85EE-7A33-4119-A008-85B1134DC72D}" destId="{4079C404-41E5-4597-82EF-3693DBEACFBB}" srcOrd="1" destOrd="0" presId="urn:microsoft.com/office/officeart/2005/8/layout/orgChart1"/>
    <dgm:cxn modelId="{9EDC3D48-DE77-457A-B082-579D2BE3CF97}" type="presOf" srcId="{FBFC85EE-7A33-4119-A008-85B1134DC72D}" destId="{EFE7E11E-F49E-4B43-AE41-5C014009A81C}" srcOrd="0" destOrd="0" presId="urn:microsoft.com/office/officeart/2005/8/layout/orgChart1"/>
    <dgm:cxn modelId="{D0546E49-E988-4462-BC2B-D6B3C0DBD2CD}" type="presOf" srcId="{AD390ECD-330B-420C-B1F9-104DA1E6DC1C}" destId="{4D0F5996-5E4D-4E10-A704-7C1A239AB271}" srcOrd="1" destOrd="0" presId="urn:microsoft.com/office/officeart/2005/8/layout/orgChart1"/>
    <dgm:cxn modelId="{FC85536B-4E55-4A13-923B-58C0A1FDFE2F}" type="presOf" srcId="{1A4E454F-84A6-440D-A040-1D8352CE0A1A}" destId="{EB023ADF-3498-4B31-AF6E-B22CA6D0BA9D}" srcOrd="0" destOrd="0" presId="urn:microsoft.com/office/officeart/2005/8/layout/orgChart1"/>
    <dgm:cxn modelId="{8C09E171-0FFD-4D3C-858D-D8CF16C1351B}" type="presOf" srcId="{8A143182-48F3-4569-8348-5DC2D58DC68E}" destId="{CC74CDF2-291F-44DE-96E2-1598BF4CE768}" srcOrd="0" destOrd="0" presId="urn:microsoft.com/office/officeart/2005/8/layout/orgChart1"/>
    <dgm:cxn modelId="{960FDB56-52AB-471E-9C61-D9577DF59D09}" type="presOf" srcId="{6AB81945-219A-4DD6-88EA-C0E00A8578DC}" destId="{9E259935-BC86-4EEC-8EBA-2C9F58AD9E51}" srcOrd="1" destOrd="0" presId="urn:microsoft.com/office/officeart/2005/8/layout/orgChart1"/>
    <dgm:cxn modelId="{918F7A78-82A4-4151-A224-AB3D3F5C3E24}" type="presOf" srcId="{9FFF1BE0-B64B-4D25-8C16-C138EF2CC7EC}" destId="{AD505ACE-37E0-494B-AA08-17D28FCC26DE}" srcOrd="0" destOrd="0" presId="urn:microsoft.com/office/officeart/2005/8/layout/orgChart1"/>
    <dgm:cxn modelId="{8E36675A-2BB6-433D-A8CF-D925CAC0FC89}" type="presOf" srcId="{6AB81945-219A-4DD6-88EA-C0E00A8578DC}" destId="{566BD5A3-CD97-48A8-9E4B-DBBE3314ACCD}" srcOrd="0" destOrd="0" presId="urn:microsoft.com/office/officeart/2005/8/layout/orgChart1"/>
    <dgm:cxn modelId="{7DDB8081-0239-430A-A863-4371334B6BCF}" type="presOf" srcId="{E5C7B0AD-08BD-442F-92ED-4C5BDF365F89}" destId="{B1792E78-3ADB-4CCB-9DC6-83417D69F49E}" srcOrd="0" destOrd="0" presId="urn:microsoft.com/office/officeart/2005/8/layout/orgChart1"/>
    <dgm:cxn modelId="{6BE1A185-F9E6-49B5-B8EB-9FBE699B099F}" type="presOf" srcId="{8AD71C0F-AA1A-4081-B591-2E5CB02C3438}" destId="{8EDC7E55-9EA7-4B2D-81B9-3CDF163717BF}" srcOrd="1" destOrd="0" presId="urn:microsoft.com/office/officeart/2005/8/layout/orgChart1"/>
    <dgm:cxn modelId="{BC61A288-440D-49EF-8D0B-3DA78D0C63BF}" srcId="{8637703E-47AA-411A-A902-09B58ABF526C}" destId="{AD390ECD-330B-420C-B1F9-104DA1E6DC1C}" srcOrd="0" destOrd="0" parTransId="{3290DF0E-7D88-4312-81C5-BE6AA2435348}" sibTransId="{7E9473E9-7249-4FC6-88B6-217E6B95DAC4}"/>
    <dgm:cxn modelId="{1B5CAF8C-B221-4B36-B187-1042E81BC15A}" type="presOf" srcId="{1781FC82-A737-44C3-9D8E-ACD17293E6B1}" destId="{4CE942FC-EB78-4078-9DA8-B95533B9516F}" srcOrd="0" destOrd="0" presId="urn:microsoft.com/office/officeart/2005/8/layout/orgChart1"/>
    <dgm:cxn modelId="{C4B6FD8C-F72C-4BF1-ABF6-F60165DC1981}" type="presOf" srcId="{A2807606-4C76-46A8-ADE7-6496F527D031}" destId="{C980F21E-A699-4A8C-B2C3-982F051AFC78}" srcOrd="0" destOrd="0" presId="urn:microsoft.com/office/officeart/2005/8/layout/orgChart1"/>
    <dgm:cxn modelId="{580B9A8F-85F2-41AE-95DE-0A73E67DA455}" type="presOf" srcId="{32BB4498-5707-4BF1-9622-1B98FE1AA1E5}" destId="{09EE55F2-FAB9-4F2A-BB07-E057224F7073}" srcOrd="1" destOrd="0" presId="urn:microsoft.com/office/officeart/2005/8/layout/orgChart1"/>
    <dgm:cxn modelId="{3071A4A1-BCC4-4DF1-9BC7-B5905A66F8A2}" type="presOf" srcId="{BAF01F9F-DDEA-491A-9E1E-FBB5D0735577}" destId="{E38A9795-32A1-48A3-9C02-9A0EB9B943B1}" srcOrd="1" destOrd="0" presId="urn:microsoft.com/office/officeart/2005/8/layout/orgChart1"/>
    <dgm:cxn modelId="{E4E2C0A6-43A2-45FA-9EDB-8C50878A186A}" type="presOf" srcId="{BAF01F9F-DDEA-491A-9E1E-FBB5D0735577}" destId="{12B58C33-50A9-4C3E-ADD0-28EC8EBDE18C}" srcOrd="0" destOrd="0" presId="urn:microsoft.com/office/officeart/2005/8/layout/orgChart1"/>
    <dgm:cxn modelId="{FEE828B5-7D05-4502-BBA9-F040DC39F838}" type="presOf" srcId="{AD390ECD-330B-420C-B1F9-104DA1E6DC1C}" destId="{58F1DF2D-3249-4795-A5E1-0D462ED206E2}" srcOrd="0" destOrd="0" presId="urn:microsoft.com/office/officeart/2005/8/layout/orgChart1"/>
    <dgm:cxn modelId="{5A21C5B5-3574-414D-A5CC-8072EF3CC64A}" type="presOf" srcId="{D662C9F2-E9F5-4D0E-A431-9B7016A02A5F}" destId="{735F1E66-0836-43A3-A58E-2DFE73284DDE}" srcOrd="0" destOrd="0" presId="urn:microsoft.com/office/officeart/2005/8/layout/orgChart1"/>
    <dgm:cxn modelId="{BA75D7B8-6281-4584-B945-27EBD234EC76}" type="presOf" srcId="{3290DF0E-7D88-4312-81C5-BE6AA2435348}" destId="{65B185D1-F017-486B-88A1-A85D8F312DF8}" srcOrd="0" destOrd="0" presId="urn:microsoft.com/office/officeart/2005/8/layout/orgChart1"/>
    <dgm:cxn modelId="{F28145C9-8AE6-49C4-B751-B530DB6B25AE}" type="presOf" srcId="{E72D53EE-8E8E-4372-8E0A-E7913C19FAB0}" destId="{464DAB01-18BB-4967-92BA-8C3ED8D4E623}" srcOrd="0" destOrd="0" presId="urn:microsoft.com/office/officeart/2005/8/layout/orgChart1"/>
    <dgm:cxn modelId="{BEF78ACE-E5D9-4766-84F8-6279154B1F4E}" srcId="{8AD71C0F-AA1A-4081-B591-2E5CB02C3438}" destId="{612C5135-1A24-42F1-AA3B-30B2A31F1810}" srcOrd="1" destOrd="0" parTransId="{3F21DD0F-539E-4D5A-826D-A46B4D166721}" sibTransId="{CFAAF59F-4D8C-4D9B-8797-DE48D39B25CF}"/>
    <dgm:cxn modelId="{1DE2CBD3-809B-4DB9-A58E-94CD9B8E2892}" type="presOf" srcId="{BA1F4530-FC4D-4E0F-A315-180A1DDA74D8}" destId="{982C919B-76D3-4345-8375-F2B9B1FF74E6}" srcOrd="0" destOrd="0" presId="urn:microsoft.com/office/officeart/2005/8/layout/orgChart1"/>
    <dgm:cxn modelId="{4B0612D4-D971-4DBB-B732-D4DEC0B0EB54}" type="presOf" srcId="{3F21DD0F-539E-4D5A-826D-A46B4D166721}" destId="{085E47A8-0275-4370-97F2-287DBB411B43}" srcOrd="0" destOrd="0" presId="urn:microsoft.com/office/officeart/2005/8/layout/orgChart1"/>
    <dgm:cxn modelId="{74F988D5-2ED0-47DD-83E8-9E3FCEB47573}" type="presOf" srcId="{44FF0C8C-C898-40BE-BEDA-48FE1ED2AE00}" destId="{FC4FA5FC-6EBA-4896-9349-01A799650FDE}" srcOrd="0" destOrd="0" presId="urn:microsoft.com/office/officeart/2005/8/layout/orgChart1"/>
    <dgm:cxn modelId="{1D4087D8-9F1A-4F75-A8AE-A08EF9A4C8A9}" srcId="{FBFC85EE-7A33-4119-A008-85B1134DC72D}" destId="{32BB4498-5707-4BF1-9622-1B98FE1AA1E5}" srcOrd="0" destOrd="0" parTransId="{1A4E454F-84A6-440D-A040-1D8352CE0A1A}" sibTransId="{CF3B8ECD-BB03-48EF-81BF-B19877B1CCB1}"/>
    <dgm:cxn modelId="{46BA9CD9-2607-4282-897D-4541DEE50EEB}" type="presOf" srcId="{612C5135-1A24-42F1-AA3B-30B2A31F1810}" destId="{2A7183EE-2784-407F-BFCD-B60B76F94983}" srcOrd="0" destOrd="0" presId="urn:microsoft.com/office/officeart/2005/8/layout/orgChart1"/>
    <dgm:cxn modelId="{6CBEFBDD-6920-40FF-A089-B6B8350FA377}" type="presOf" srcId="{8AD71C0F-AA1A-4081-B591-2E5CB02C3438}" destId="{79AE9BA0-DBFB-4042-B5D3-9EA87B58D9B7}" srcOrd="0" destOrd="0" presId="urn:microsoft.com/office/officeart/2005/8/layout/orgChart1"/>
    <dgm:cxn modelId="{211DA2DE-490D-4165-BFDA-6F550C69EFF4}" type="presOf" srcId="{81BC6781-EC9C-43A9-A145-D09C4EC0AE77}" destId="{0638CABC-3363-406C-A3B0-844284413ABC}" srcOrd="1" destOrd="0" presId="urn:microsoft.com/office/officeart/2005/8/layout/orgChart1"/>
    <dgm:cxn modelId="{F26EC7DE-A322-450F-9B62-CECE8C794EA0}" srcId="{8637703E-47AA-411A-A902-09B58ABF526C}" destId="{8AD71C0F-AA1A-4081-B591-2E5CB02C3438}" srcOrd="1" destOrd="0" parTransId="{A2807606-4C76-46A8-ADE7-6496F527D031}" sibTransId="{A3DD5C64-EF5E-4CAE-8A36-27F0C8B8ACA8}"/>
    <dgm:cxn modelId="{070898E5-5AA3-4FB5-817B-0F5540237E89}" srcId="{F8B5BE79-E5BA-45B3-BC57-3C310BE69319}" destId="{FBFC85EE-7A33-4119-A008-85B1134DC72D}" srcOrd="0" destOrd="0" parTransId="{E0FF984B-54A2-4986-ADD4-4010665A2673}" sibTransId="{ECC130E2-6F47-4BF1-B31F-BBF49EE3EBF9}"/>
    <dgm:cxn modelId="{607D33E8-6D72-4860-B073-EC5AEF738315}" type="presOf" srcId="{6161F917-F555-4B6A-9BC5-CF9C37AC7326}" destId="{44508E8E-B102-4F34-A86D-3B8591276426}" srcOrd="0" destOrd="0" presId="urn:microsoft.com/office/officeart/2005/8/layout/orgChart1"/>
    <dgm:cxn modelId="{9385FBEF-98D1-4541-99E1-582AF3170424}" srcId="{8AD71C0F-AA1A-4081-B591-2E5CB02C3438}" destId="{1781FC82-A737-44C3-9D8E-ACD17293E6B1}" srcOrd="0" destOrd="0" parTransId="{8A143182-48F3-4569-8348-5DC2D58DC68E}" sibTransId="{8F2C4310-00CB-4690-8081-8E6FEC0B206D}"/>
    <dgm:cxn modelId="{B4D9D2F3-3336-4B93-979B-53F438F78461}" srcId="{F8B5BE79-E5BA-45B3-BC57-3C310BE69319}" destId="{6AB81945-219A-4DD6-88EA-C0E00A8578DC}" srcOrd="1" destOrd="0" parTransId="{66BB8BEE-ED3C-4453-A36F-7295F2930965}" sibTransId="{CFFBC126-7A62-473D-8E49-2D4E5264294E}"/>
    <dgm:cxn modelId="{6881CEFB-FC68-4420-8015-4D048DBB8E66}" srcId="{D662C9F2-E9F5-4D0E-A431-9B7016A02A5F}" destId="{BAF01F9F-DDEA-491A-9E1E-FBB5D0735577}" srcOrd="0" destOrd="0" parTransId="{F51823BC-BC4B-4B1D-B836-35995BC2C24F}" sibTransId="{DB3F7FD9-D482-4826-9BEB-7BB859FBB14A}"/>
    <dgm:cxn modelId="{43ACF590-AB46-4B5F-B82E-8D269FAAE839}" type="presParOf" srcId="{735F1E66-0836-43A3-A58E-2DFE73284DDE}" destId="{44943511-5B7E-418B-91F6-CC8C945BEAC5}" srcOrd="0" destOrd="0" presId="urn:microsoft.com/office/officeart/2005/8/layout/orgChart1"/>
    <dgm:cxn modelId="{5E08E34D-47D8-4362-8D3B-6F3ABD88C6FF}" type="presParOf" srcId="{44943511-5B7E-418B-91F6-CC8C945BEAC5}" destId="{EFBBDE28-935F-4490-9ED7-03060D8C61D6}" srcOrd="0" destOrd="0" presId="urn:microsoft.com/office/officeart/2005/8/layout/orgChart1"/>
    <dgm:cxn modelId="{06A0C12E-79D3-4DE6-85F0-6288FCAE7ED4}" type="presParOf" srcId="{EFBBDE28-935F-4490-9ED7-03060D8C61D6}" destId="{12B58C33-50A9-4C3E-ADD0-28EC8EBDE18C}" srcOrd="0" destOrd="0" presId="urn:microsoft.com/office/officeart/2005/8/layout/orgChart1"/>
    <dgm:cxn modelId="{0E938B6D-72F0-44B3-AB33-EF83B4BE7ED4}" type="presParOf" srcId="{EFBBDE28-935F-4490-9ED7-03060D8C61D6}" destId="{E38A9795-32A1-48A3-9C02-9A0EB9B943B1}" srcOrd="1" destOrd="0" presId="urn:microsoft.com/office/officeart/2005/8/layout/orgChart1"/>
    <dgm:cxn modelId="{3642D1A1-B3EC-466C-AD14-9BF4B135C968}" type="presParOf" srcId="{44943511-5B7E-418B-91F6-CC8C945BEAC5}" destId="{E90DE0CA-7B7F-471B-B4CC-796FB10FB51E}" srcOrd="1" destOrd="0" presId="urn:microsoft.com/office/officeart/2005/8/layout/orgChart1"/>
    <dgm:cxn modelId="{3B9F8D2C-4AF3-4E24-9CC0-66DF80A3805D}" type="presParOf" srcId="{E90DE0CA-7B7F-471B-B4CC-796FB10FB51E}" destId="{356A3807-6174-4F3A-AC34-E21DF6C68361}" srcOrd="0" destOrd="0" presId="urn:microsoft.com/office/officeart/2005/8/layout/orgChart1"/>
    <dgm:cxn modelId="{15E9C281-0C07-4400-926E-56F8D6A585CA}" type="presParOf" srcId="{E90DE0CA-7B7F-471B-B4CC-796FB10FB51E}" destId="{189C0368-AD96-45A7-B7B5-4DBA66F0711C}" srcOrd="1" destOrd="0" presId="urn:microsoft.com/office/officeart/2005/8/layout/orgChart1"/>
    <dgm:cxn modelId="{D0E49CD5-90EC-4FFC-A55A-76BA8681F50D}" type="presParOf" srcId="{189C0368-AD96-45A7-B7B5-4DBA66F0711C}" destId="{B4253A19-A1B0-45B0-86CA-EBAF1447657E}" srcOrd="0" destOrd="0" presId="urn:microsoft.com/office/officeart/2005/8/layout/orgChart1"/>
    <dgm:cxn modelId="{C7157CB9-F32B-4296-93C4-DC314D65595D}" type="presParOf" srcId="{B4253A19-A1B0-45B0-86CA-EBAF1447657E}" destId="{17E3BCA0-4171-4572-B9F8-BB8DDBBC6E08}" srcOrd="0" destOrd="0" presId="urn:microsoft.com/office/officeart/2005/8/layout/orgChart1"/>
    <dgm:cxn modelId="{CF544D7C-40BC-4A9C-88A2-66F40E9DF9D8}" type="presParOf" srcId="{B4253A19-A1B0-45B0-86CA-EBAF1447657E}" destId="{59C44B33-F40F-4F60-BF24-9D23BEFDFF4B}" srcOrd="1" destOrd="0" presId="urn:microsoft.com/office/officeart/2005/8/layout/orgChart1"/>
    <dgm:cxn modelId="{547C27CA-4230-41FE-A08A-FA926B09D203}" type="presParOf" srcId="{189C0368-AD96-45A7-B7B5-4DBA66F0711C}" destId="{C4F94AB5-2BB7-4749-AB3C-3301E86ECEDC}" srcOrd="1" destOrd="0" presId="urn:microsoft.com/office/officeart/2005/8/layout/orgChart1"/>
    <dgm:cxn modelId="{08096E59-C97F-4443-A489-C3CFC153B131}" type="presParOf" srcId="{C4F94AB5-2BB7-4749-AB3C-3301E86ECEDC}" destId="{0A1C6ED5-362D-484F-B057-46D061DCD085}" srcOrd="0" destOrd="0" presId="urn:microsoft.com/office/officeart/2005/8/layout/orgChart1"/>
    <dgm:cxn modelId="{1EB86ABB-29E3-4148-B129-04AFE8F6C748}" type="presParOf" srcId="{C4F94AB5-2BB7-4749-AB3C-3301E86ECEDC}" destId="{004B5F00-76B5-430B-BFF1-24D8F00CC859}" srcOrd="1" destOrd="0" presId="urn:microsoft.com/office/officeart/2005/8/layout/orgChart1"/>
    <dgm:cxn modelId="{C4D77A6B-CAC2-43A3-A6B2-874044E04099}" type="presParOf" srcId="{004B5F00-76B5-430B-BFF1-24D8F00CC859}" destId="{5A8E5D68-F254-45EE-B2E2-C4660AD2BF01}" srcOrd="0" destOrd="0" presId="urn:microsoft.com/office/officeart/2005/8/layout/orgChart1"/>
    <dgm:cxn modelId="{31F6E46F-EAB2-459D-9DF0-7A010676BDF1}" type="presParOf" srcId="{5A8E5D68-F254-45EE-B2E2-C4660AD2BF01}" destId="{EFE7E11E-F49E-4B43-AE41-5C014009A81C}" srcOrd="0" destOrd="0" presId="urn:microsoft.com/office/officeart/2005/8/layout/orgChart1"/>
    <dgm:cxn modelId="{62322097-212B-404F-96C3-02A908834DAE}" type="presParOf" srcId="{5A8E5D68-F254-45EE-B2E2-C4660AD2BF01}" destId="{4079C404-41E5-4597-82EF-3693DBEACFBB}" srcOrd="1" destOrd="0" presId="urn:microsoft.com/office/officeart/2005/8/layout/orgChart1"/>
    <dgm:cxn modelId="{C5B7830C-A203-4A82-B149-08DD87EF3496}" type="presParOf" srcId="{004B5F00-76B5-430B-BFF1-24D8F00CC859}" destId="{BEDC61B5-0F74-4EA5-AD2E-CEC4E8BFF780}" srcOrd="1" destOrd="0" presId="urn:microsoft.com/office/officeart/2005/8/layout/orgChart1"/>
    <dgm:cxn modelId="{0FAFC16E-244B-4130-90A7-1CC4C380AB65}" type="presParOf" srcId="{BEDC61B5-0F74-4EA5-AD2E-CEC4E8BFF780}" destId="{EB023ADF-3498-4B31-AF6E-B22CA6D0BA9D}" srcOrd="0" destOrd="0" presId="urn:microsoft.com/office/officeart/2005/8/layout/orgChart1"/>
    <dgm:cxn modelId="{4A32FBBE-971A-4712-AD48-ACE94ED9B840}" type="presParOf" srcId="{BEDC61B5-0F74-4EA5-AD2E-CEC4E8BFF780}" destId="{8D2B2DE6-CFF6-47CA-A993-CBF0BCB9386C}" srcOrd="1" destOrd="0" presId="urn:microsoft.com/office/officeart/2005/8/layout/orgChart1"/>
    <dgm:cxn modelId="{8DD2C1DC-CFA3-4703-9FF4-AC90C26431EC}" type="presParOf" srcId="{8D2B2DE6-CFF6-47CA-A993-CBF0BCB9386C}" destId="{1C97C41E-BC13-4345-A2B6-3F58F63985B7}" srcOrd="0" destOrd="0" presId="urn:microsoft.com/office/officeart/2005/8/layout/orgChart1"/>
    <dgm:cxn modelId="{E6A81F46-57D9-4202-831E-993FE5AF186B}" type="presParOf" srcId="{1C97C41E-BC13-4345-A2B6-3F58F63985B7}" destId="{E3E0FA74-3C35-4885-A433-F724D44A0607}" srcOrd="0" destOrd="0" presId="urn:microsoft.com/office/officeart/2005/8/layout/orgChart1"/>
    <dgm:cxn modelId="{B9B7A818-0906-425C-A247-F1C3637618D0}" type="presParOf" srcId="{1C97C41E-BC13-4345-A2B6-3F58F63985B7}" destId="{09EE55F2-FAB9-4F2A-BB07-E057224F7073}" srcOrd="1" destOrd="0" presId="urn:microsoft.com/office/officeart/2005/8/layout/orgChart1"/>
    <dgm:cxn modelId="{54FA9BEC-ABCD-407F-8CE4-ADC238FAFF14}" type="presParOf" srcId="{8D2B2DE6-CFF6-47CA-A993-CBF0BCB9386C}" destId="{A302614C-541F-4B7C-B6B4-D19C93882DC7}" srcOrd="1" destOrd="0" presId="urn:microsoft.com/office/officeart/2005/8/layout/orgChart1"/>
    <dgm:cxn modelId="{D15A38CE-2910-4795-9FC8-4A6F7C2FA619}" type="presParOf" srcId="{8D2B2DE6-CFF6-47CA-A993-CBF0BCB9386C}" destId="{B77044CC-48DD-4014-80BC-7F740A2BBAE0}" srcOrd="2" destOrd="0" presId="urn:microsoft.com/office/officeart/2005/8/layout/orgChart1"/>
    <dgm:cxn modelId="{C48CEF87-0452-4529-A8CA-DCADFBB730EC}" type="presParOf" srcId="{BEDC61B5-0F74-4EA5-AD2E-CEC4E8BFF780}" destId="{AD505ACE-37E0-494B-AA08-17D28FCC26DE}" srcOrd="2" destOrd="0" presId="urn:microsoft.com/office/officeart/2005/8/layout/orgChart1"/>
    <dgm:cxn modelId="{1585F353-D175-442A-820D-9033AF41F637}" type="presParOf" srcId="{BEDC61B5-0F74-4EA5-AD2E-CEC4E8BFF780}" destId="{58C34D7A-74BC-4703-B3E6-805ADD4A3650}" srcOrd="3" destOrd="0" presId="urn:microsoft.com/office/officeart/2005/8/layout/orgChart1"/>
    <dgm:cxn modelId="{B46A69E7-0351-4C4E-8000-99D88633ACA0}" type="presParOf" srcId="{58C34D7A-74BC-4703-B3E6-805ADD4A3650}" destId="{AEEF9FCE-84C8-4B3F-89B7-72C6C0645841}" srcOrd="0" destOrd="0" presId="urn:microsoft.com/office/officeart/2005/8/layout/orgChart1"/>
    <dgm:cxn modelId="{9811F25C-C6EF-4CD1-B377-92329794614E}" type="presParOf" srcId="{AEEF9FCE-84C8-4B3F-89B7-72C6C0645841}" destId="{B5144AA9-9C87-450E-807D-A16B41E6FACF}" srcOrd="0" destOrd="0" presId="urn:microsoft.com/office/officeart/2005/8/layout/orgChart1"/>
    <dgm:cxn modelId="{76A6661A-412F-42F1-834C-B20873975DE3}" type="presParOf" srcId="{AEEF9FCE-84C8-4B3F-89B7-72C6C0645841}" destId="{0638CABC-3363-406C-A3B0-844284413ABC}" srcOrd="1" destOrd="0" presId="urn:microsoft.com/office/officeart/2005/8/layout/orgChart1"/>
    <dgm:cxn modelId="{4C042A99-2296-41CC-9C62-D5850444A59E}" type="presParOf" srcId="{58C34D7A-74BC-4703-B3E6-805ADD4A3650}" destId="{B366F8C1-1E1B-4706-A994-2E0AF7CDFCFA}" srcOrd="1" destOrd="0" presId="urn:microsoft.com/office/officeart/2005/8/layout/orgChart1"/>
    <dgm:cxn modelId="{0C4C7323-F4AD-406F-9EE4-B09EAB601508}" type="presParOf" srcId="{58C34D7A-74BC-4703-B3E6-805ADD4A3650}" destId="{904735DC-ADE6-4F5F-88C2-012B15766FED}" srcOrd="2" destOrd="0" presId="urn:microsoft.com/office/officeart/2005/8/layout/orgChart1"/>
    <dgm:cxn modelId="{807F805F-FF4D-4E76-9403-91BD2D7E62CE}" type="presParOf" srcId="{BEDC61B5-0F74-4EA5-AD2E-CEC4E8BFF780}" destId="{CB9C55CF-FB67-40D3-9468-8ED65DE644C1}" srcOrd="4" destOrd="0" presId="urn:microsoft.com/office/officeart/2005/8/layout/orgChart1"/>
    <dgm:cxn modelId="{53A2ADEB-1CF6-49BA-A5F3-97FCE70D8C36}" type="presParOf" srcId="{BEDC61B5-0F74-4EA5-AD2E-CEC4E8BFF780}" destId="{0D9B80BE-12CA-4000-9370-E19CE055AA33}" srcOrd="5" destOrd="0" presId="urn:microsoft.com/office/officeart/2005/8/layout/orgChart1"/>
    <dgm:cxn modelId="{01FD2D39-0D4D-421E-AEE7-24352913C568}" type="presParOf" srcId="{0D9B80BE-12CA-4000-9370-E19CE055AA33}" destId="{FB8503AE-FDAE-43E4-8C70-59F21BD75D47}" srcOrd="0" destOrd="0" presId="urn:microsoft.com/office/officeart/2005/8/layout/orgChart1"/>
    <dgm:cxn modelId="{8CC5FD35-8301-4785-9209-37ACF85C302D}" type="presParOf" srcId="{FB8503AE-FDAE-43E4-8C70-59F21BD75D47}" destId="{B7D6527E-02FB-4893-BD92-88055DB79E28}" srcOrd="0" destOrd="0" presId="urn:microsoft.com/office/officeart/2005/8/layout/orgChart1"/>
    <dgm:cxn modelId="{589ED773-A24A-4027-8AE5-96C55CDA7A7A}" type="presParOf" srcId="{FB8503AE-FDAE-43E4-8C70-59F21BD75D47}" destId="{6F322962-9B19-4BE2-9CF9-9B8DFE8330A4}" srcOrd="1" destOrd="0" presId="urn:microsoft.com/office/officeart/2005/8/layout/orgChart1"/>
    <dgm:cxn modelId="{5D832A0C-EF80-41D0-A0C4-BD54007BF9DB}" type="presParOf" srcId="{0D9B80BE-12CA-4000-9370-E19CE055AA33}" destId="{78204569-EE93-4827-9C09-A59ADA520D9F}" srcOrd="1" destOrd="0" presId="urn:microsoft.com/office/officeart/2005/8/layout/orgChart1"/>
    <dgm:cxn modelId="{32339A36-1C1B-4655-AF72-E47CBCFF92DD}" type="presParOf" srcId="{0D9B80BE-12CA-4000-9370-E19CE055AA33}" destId="{C4A8E063-23D1-4D10-9888-8FC76A5197DC}" srcOrd="2" destOrd="0" presId="urn:microsoft.com/office/officeart/2005/8/layout/orgChart1"/>
    <dgm:cxn modelId="{DF472E11-9A16-4AD8-AE92-668EC5DF26F0}" type="presParOf" srcId="{004B5F00-76B5-430B-BFF1-24D8F00CC859}" destId="{ECF7BD7E-A94A-4B64-83B7-CA5C7A8A2A8F}" srcOrd="2" destOrd="0" presId="urn:microsoft.com/office/officeart/2005/8/layout/orgChart1"/>
    <dgm:cxn modelId="{7AE41DED-4A32-4AF9-A2AC-AD15F3938244}" type="presParOf" srcId="{C4F94AB5-2BB7-4749-AB3C-3301E86ECEDC}" destId="{7089BB1C-83F8-4D14-96E0-000592258C3F}" srcOrd="2" destOrd="0" presId="urn:microsoft.com/office/officeart/2005/8/layout/orgChart1"/>
    <dgm:cxn modelId="{585AC587-3F02-4D86-80B5-7C40099D544A}" type="presParOf" srcId="{C4F94AB5-2BB7-4749-AB3C-3301E86ECEDC}" destId="{4C3C8419-A9DB-41E5-97A6-2F7DDFD53FC2}" srcOrd="3" destOrd="0" presId="urn:microsoft.com/office/officeart/2005/8/layout/orgChart1"/>
    <dgm:cxn modelId="{A2054F88-FBE7-46F7-88F8-1F237FD2BAF5}" type="presParOf" srcId="{4C3C8419-A9DB-41E5-97A6-2F7DDFD53FC2}" destId="{01F885E3-2BC7-42DB-8CA4-789986297511}" srcOrd="0" destOrd="0" presId="urn:microsoft.com/office/officeart/2005/8/layout/orgChart1"/>
    <dgm:cxn modelId="{5E362273-0F76-459B-B42A-125F64CD4891}" type="presParOf" srcId="{01F885E3-2BC7-42DB-8CA4-789986297511}" destId="{566BD5A3-CD97-48A8-9E4B-DBBE3314ACCD}" srcOrd="0" destOrd="0" presId="urn:microsoft.com/office/officeart/2005/8/layout/orgChart1"/>
    <dgm:cxn modelId="{00C0868C-DFAA-43BE-98D7-339DC25CCBED}" type="presParOf" srcId="{01F885E3-2BC7-42DB-8CA4-789986297511}" destId="{9E259935-BC86-4EEC-8EBA-2C9F58AD9E51}" srcOrd="1" destOrd="0" presId="urn:microsoft.com/office/officeart/2005/8/layout/orgChart1"/>
    <dgm:cxn modelId="{04F9B243-4F40-43DB-9A39-F80BF14CA894}" type="presParOf" srcId="{4C3C8419-A9DB-41E5-97A6-2F7DDFD53FC2}" destId="{6D362E35-340D-4AA5-90FF-3D2E4E17C0DE}" srcOrd="1" destOrd="0" presId="urn:microsoft.com/office/officeart/2005/8/layout/orgChart1"/>
    <dgm:cxn modelId="{6BEF27EF-6DF8-47C5-AD18-E101D93E767F}" type="presParOf" srcId="{6D362E35-340D-4AA5-90FF-3D2E4E17C0DE}" destId="{B1792E78-3ADB-4CCB-9DC6-83417D69F49E}" srcOrd="0" destOrd="0" presId="urn:microsoft.com/office/officeart/2005/8/layout/orgChart1"/>
    <dgm:cxn modelId="{0AD2A443-38DA-4749-9DFE-D4AF3F5152C9}" type="presParOf" srcId="{6D362E35-340D-4AA5-90FF-3D2E4E17C0DE}" destId="{372EE2A1-B8CB-48F3-8BFB-EEB0CDAB6E5C}" srcOrd="1" destOrd="0" presId="urn:microsoft.com/office/officeart/2005/8/layout/orgChart1"/>
    <dgm:cxn modelId="{3A07A27F-DD53-4177-829D-E21F63853CED}" type="presParOf" srcId="{372EE2A1-B8CB-48F3-8BFB-EEB0CDAB6E5C}" destId="{363FB8EB-D828-432E-ABCA-8E2FDF948F02}" srcOrd="0" destOrd="0" presId="urn:microsoft.com/office/officeart/2005/8/layout/orgChart1"/>
    <dgm:cxn modelId="{8CCA6A0E-E643-4A2B-9B35-4666254860DF}" type="presParOf" srcId="{363FB8EB-D828-432E-ABCA-8E2FDF948F02}" destId="{464DAB01-18BB-4967-92BA-8C3ED8D4E623}" srcOrd="0" destOrd="0" presId="urn:microsoft.com/office/officeart/2005/8/layout/orgChart1"/>
    <dgm:cxn modelId="{62423C48-4240-4D87-A60C-6B0B28FA9E71}" type="presParOf" srcId="{363FB8EB-D828-432E-ABCA-8E2FDF948F02}" destId="{A157CAC9-2ECC-4A81-BDDF-98ADD38222E7}" srcOrd="1" destOrd="0" presId="urn:microsoft.com/office/officeart/2005/8/layout/orgChart1"/>
    <dgm:cxn modelId="{AC00131C-5BCD-4C3C-973D-135206E93971}" type="presParOf" srcId="{372EE2A1-B8CB-48F3-8BFB-EEB0CDAB6E5C}" destId="{5BB39187-0B56-46FE-8DD8-0A05A671723A}" srcOrd="1" destOrd="0" presId="urn:microsoft.com/office/officeart/2005/8/layout/orgChart1"/>
    <dgm:cxn modelId="{1B252EA6-029C-447D-97DF-7B01F8C50C05}" type="presParOf" srcId="{372EE2A1-B8CB-48F3-8BFB-EEB0CDAB6E5C}" destId="{1A71A89D-E5BC-4A45-A988-C0F3804335E6}" srcOrd="2" destOrd="0" presId="urn:microsoft.com/office/officeart/2005/8/layout/orgChart1"/>
    <dgm:cxn modelId="{A52AF452-C0C7-4DDF-9AE8-C8684E334CB1}" type="presParOf" srcId="{4C3C8419-A9DB-41E5-97A6-2F7DDFD53FC2}" destId="{887D0A26-E561-4675-B984-C8D23FC035D6}" srcOrd="2" destOrd="0" presId="urn:microsoft.com/office/officeart/2005/8/layout/orgChart1"/>
    <dgm:cxn modelId="{AB4B9188-3DC5-46D8-9678-1E58D1F3292D}" type="presParOf" srcId="{189C0368-AD96-45A7-B7B5-4DBA66F0711C}" destId="{1F93DFD7-A2E3-4BEE-8826-E6FEA23C6931}" srcOrd="2" destOrd="0" presId="urn:microsoft.com/office/officeart/2005/8/layout/orgChart1"/>
    <dgm:cxn modelId="{13D7A199-2E3C-47D0-A7CD-76A01AB801AF}" type="presParOf" srcId="{E90DE0CA-7B7F-471B-B4CC-796FB10FB51E}" destId="{44508E8E-B102-4F34-A86D-3B8591276426}" srcOrd="2" destOrd="0" presId="urn:microsoft.com/office/officeart/2005/8/layout/orgChart1"/>
    <dgm:cxn modelId="{FDB46F68-FAD5-4A19-821E-0E3E52A2BCCD}" type="presParOf" srcId="{E90DE0CA-7B7F-471B-B4CC-796FB10FB51E}" destId="{9512444F-555B-4234-B117-CD2AC22770A4}" srcOrd="3" destOrd="0" presId="urn:microsoft.com/office/officeart/2005/8/layout/orgChart1"/>
    <dgm:cxn modelId="{5E0B1283-A776-46C7-8228-7AA9F905489C}" type="presParOf" srcId="{9512444F-555B-4234-B117-CD2AC22770A4}" destId="{8DBA06FB-C035-4DD1-BB8F-06D004410B20}" srcOrd="0" destOrd="0" presId="urn:microsoft.com/office/officeart/2005/8/layout/orgChart1"/>
    <dgm:cxn modelId="{88D7F591-72FB-40E6-BD38-CCF6353B84E8}" type="presParOf" srcId="{8DBA06FB-C035-4DD1-BB8F-06D004410B20}" destId="{03FDAD89-8EBB-4E74-A610-D8CF0BE18754}" srcOrd="0" destOrd="0" presId="urn:microsoft.com/office/officeart/2005/8/layout/orgChart1"/>
    <dgm:cxn modelId="{403FD6BB-F7E9-4785-9CFC-A1581A758044}" type="presParOf" srcId="{8DBA06FB-C035-4DD1-BB8F-06D004410B20}" destId="{00B3C299-2DEE-4D43-8707-1735B00D838E}" srcOrd="1" destOrd="0" presId="urn:microsoft.com/office/officeart/2005/8/layout/orgChart1"/>
    <dgm:cxn modelId="{6C4E2BFC-0C7B-4480-892C-9F0257EFE9C1}" type="presParOf" srcId="{9512444F-555B-4234-B117-CD2AC22770A4}" destId="{2B6E6D33-F3B7-4AAB-ADFB-3242EFB52248}" srcOrd="1" destOrd="0" presId="urn:microsoft.com/office/officeart/2005/8/layout/orgChart1"/>
    <dgm:cxn modelId="{F3910022-0283-4F06-A93B-E6BA48C2B5B8}" type="presParOf" srcId="{2B6E6D33-F3B7-4AAB-ADFB-3242EFB52248}" destId="{65B185D1-F017-486B-88A1-A85D8F312DF8}" srcOrd="0" destOrd="0" presId="urn:microsoft.com/office/officeart/2005/8/layout/orgChart1"/>
    <dgm:cxn modelId="{2946EA70-0AC5-4737-937A-7BA3326B3C39}" type="presParOf" srcId="{2B6E6D33-F3B7-4AAB-ADFB-3242EFB52248}" destId="{E07D2D60-712D-460D-89C5-143294B333C8}" srcOrd="1" destOrd="0" presId="urn:microsoft.com/office/officeart/2005/8/layout/orgChart1"/>
    <dgm:cxn modelId="{4AB75529-3D7F-4580-93D7-CF030C481489}" type="presParOf" srcId="{E07D2D60-712D-460D-89C5-143294B333C8}" destId="{25237E1C-A9CE-40FB-B73D-2CDEB487BAF0}" srcOrd="0" destOrd="0" presId="urn:microsoft.com/office/officeart/2005/8/layout/orgChart1"/>
    <dgm:cxn modelId="{E3637F17-7337-40C6-BF1C-B6D75D8AAE86}" type="presParOf" srcId="{25237E1C-A9CE-40FB-B73D-2CDEB487BAF0}" destId="{58F1DF2D-3249-4795-A5E1-0D462ED206E2}" srcOrd="0" destOrd="0" presId="urn:microsoft.com/office/officeart/2005/8/layout/orgChart1"/>
    <dgm:cxn modelId="{1C226540-5CDF-4077-8E29-1D1AAC7DEC48}" type="presParOf" srcId="{25237E1C-A9CE-40FB-B73D-2CDEB487BAF0}" destId="{4D0F5996-5E4D-4E10-A704-7C1A239AB271}" srcOrd="1" destOrd="0" presId="urn:microsoft.com/office/officeart/2005/8/layout/orgChart1"/>
    <dgm:cxn modelId="{C9435984-674D-4E1C-8B95-AF4AD245515B}" type="presParOf" srcId="{E07D2D60-712D-460D-89C5-143294B333C8}" destId="{FB2C866D-8627-426E-B26B-6EB9977C62EB}" srcOrd="1" destOrd="0" presId="urn:microsoft.com/office/officeart/2005/8/layout/orgChart1"/>
    <dgm:cxn modelId="{DDEC89AB-1418-4B5C-BE52-4233494B23E3}" type="presParOf" srcId="{E07D2D60-712D-460D-89C5-143294B333C8}" destId="{876D5277-2388-48E3-9AAC-91C2B9F9F510}" srcOrd="2" destOrd="0" presId="urn:microsoft.com/office/officeart/2005/8/layout/orgChart1"/>
    <dgm:cxn modelId="{ACF46DE9-7BDB-40D1-8E03-7C38E2085BEF}" type="presParOf" srcId="{2B6E6D33-F3B7-4AAB-ADFB-3242EFB52248}" destId="{C980F21E-A699-4A8C-B2C3-982F051AFC78}" srcOrd="2" destOrd="0" presId="urn:microsoft.com/office/officeart/2005/8/layout/orgChart1"/>
    <dgm:cxn modelId="{D039CDCA-3EA4-4906-98A3-FC21CA79B464}" type="presParOf" srcId="{2B6E6D33-F3B7-4AAB-ADFB-3242EFB52248}" destId="{F5186DC1-1046-49ED-B12A-E8B37BA47B3D}" srcOrd="3" destOrd="0" presId="urn:microsoft.com/office/officeart/2005/8/layout/orgChart1"/>
    <dgm:cxn modelId="{E227DDF5-9B37-4D49-B6FA-CFA3B57413E2}" type="presParOf" srcId="{F5186DC1-1046-49ED-B12A-E8B37BA47B3D}" destId="{2E73C00E-23A0-42F6-9935-B35517097E14}" srcOrd="0" destOrd="0" presId="urn:microsoft.com/office/officeart/2005/8/layout/orgChart1"/>
    <dgm:cxn modelId="{69507D1B-3620-4C03-AFDA-1A188EBE6879}" type="presParOf" srcId="{2E73C00E-23A0-42F6-9935-B35517097E14}" destId="{79AE9BA0-DBFB-4042-B5D3-9EA87B58D9B7}" srcOrd="0" destOrd="0" presId="urn:microsoft.com/office/officeart/2005/8/layout/orgChart1"/>
    <dgm:cxn modelId="{A2DC237E-161F-49D3-AC66-390F45A4A27E}" type="presParOf" srcId="{2E73C00E-23A0-42F6-9935-B35517097E14}" destId="{8EDC7E55-9EA7-4B2D-81B9-3CDF163717BF}" srcOrd="1" destOrd="0" presId="urn:microsoft.com/office/officeart/2005/8/layout/orgChart1"/>
    <dgm:cxn modelId="{1EA3884A-2FF9-404B-B0B6-76539CE8A97A}" type="presParOf" srcId="{F5186DC1-1046-49ED-B12A-E8B37BA47B3D}" destId="{988FB41D-A5B1-456C-BD48-D4EE392DBF93}" srcOrd="1" destOrd="0" presId="urn:microsoft.com/office/officeart/2005/8/layout/orgChart1"/>
    <dgm:cxn modelId="{F191F05B-F072-4B77-BEDE-AA9B97E1921A}" type="presParOf" srcId="{988FB41D-A5B1-456C-BD48-D4EE392DBF93}" destId="{CC74CDF2-291F-44DE-96E2-1598BF4CE768}" srcOrd="0" destOrd="0" presId="urn:microsoft.com/office/officeart/2005/8/layout/orgChart1"/>
    <dgm:cxn modelId="{D5E30C97-0A18-4A37-AEF0-0E8B129FCD04}" type="presParOf" srcId="{988FB41D-A5B1-456C-BD48-D4EE392DBF93}" destId="{83898C54-2F0B-43B9-AC9C-38637DA16333}" srcOrd="1" destOrd="0" presId="urn:microsoft.com/office/officeart/2005/8/layout/orgChart1"/>
    <dgm:cxn modelId="{3C43CE27-F606-49F2-AF38-66A92425C907}" type="presParOf" srcId="{83898C54-2F0B-43B9-AC9C-38637DA16333}" destId="{D774CD94-93FA-47B3-91E1-A1CBAABB75DB}" srcOrd="0" destOrd="0" presId="urn:microsoft.com/office/officeart/2005/8/layout/orgChart1"/>
    <dgm:cxn modelId="{565E4500-AA02-4AE9-B8AC-8073094660F8}" type="presParOf" srcId="{D774CD94-93FA-47B3-91E1-A1CBAABB75DB}" destId="{4CE942FC-EB78-4078-9DA8-B95533B9516F}" srcOrd="0" destOrd="0" presId="urn:microsoft.com/office/officeart/2005/8/layout/orgChart1"/>
    <dgm:cxn modelId="{84B1E48B-0AE3-44FD-9480-B665027D5E0B}" type="presParOf" srcId="{D774CD94-93FA-47B3-91E1-A1CBAABB75DB}" destId="{065FBCC3-C052-4242-8CD8-7C2E2197E22A}" srcOrd="1" destOrd="0" presId="urn:microsoft.com/office/officeart/2005/8/layout/orgChart1"/>
    <dgm:cxn modelId="{90025A9B-717A-48B6-AB84-185AD40F4421}" type="presParOf" srcId="{83898C54-2F0B-43B9-AC9C-38637DA16333}" destId="{BD08816B-C29D-48EA-B664-F51EFA916262}" srcOrd="1" destOrd="0" presId="urn:microsoft.com/office/officeart/2005/8/layout/orgChart1"/>
    <dgm:cxn modelId="{DADB00C0-E453-4C5D-9FD7-D7961B8A38C6}" type="presParOf" srcId="{83898C54-2F0B-43B9-AC9C-38637DA16333}" destId="{D8669A24-8C3A-4280-95FB-0671162491F2}" srcOrd="2" destOrd="0" presId="urn:microsoft.com/office/officeart/2005/8/layout/orgChart1"/>
    <dgm:cxn modelId="{FFC4C49A-133D-4279-8872-D1E7B0DD322E}" type="presParOf" srcId="{988FB41D-A5B1-456C-BD48-D4EE392DBF93}" destId="{085E47A8-0275-4370-97F2-287DBB411B43}" srcOrd="2" destOrd="0" presId="urn:microsoft.com/office/officeart/2005/8/layout/orgChart1"/>
    <dgm:cxn modelId="{4F81A20E-D349-4849-88BA-09A934590F8B}" type="presParOf" srcId="{988FB41D-A5B1-456C-BD48-D4EE392DBF93}" destId="{FA0D8973-DDFC-4AFE-A974-1D6F441114FD}" srcOrd="3" destOrd="0" presId="urn:microsoft.com/office/officeart/2005/8/layout/orgChart1"/>
    <dgm:cxn modelId="{B0A6D366-EC66-4066-BC4C-7985FD1D33AD}" type="presParOf" srcId="{FA0D8973-DDFC-4AFE-A974-1D6F441114FD}" destId="{2BE2100A-83FE-421C-B60D-682D74242B06}" srcOrd="0" destOrd="0" presId="urn:microsoft.com/office/officeart/2005/8/layout/orgChart1"/>
    <dgm:cxn modelId="{24A2BC7F-E867-4313-8198-63ED6B95E6F3}" type="presParOf" srcId="{2BE2100A-83FE-421C-B60D-682D74242B06}" destId="{2A7183EE-2784-407F-BFCD-B60B76F94983}" srcOrd="0" destOrd="0" presId="urn:microsoft.com/office/officeart/2005/8/layout/orgChart1"/>
    <dgm:cxn modelId="{6FBDBC70-6564-4579-A923-C1BD5D53D11A}" type="presParOf" srcId="{2BE2100A-83FE-421C-B60D-682D74242B06}" destId="{D77176CA-9874-474E-B966-54489567D019}" srcOrd="1" destOrd="0" presId="urn:microsoft.com/office/officeart/2005/8/layout/orgChart1"/>
    <dgm:cxn modelId="{81024692-8C03-4CE7-8997-02EF5B8D8E70}" type="presParOf" srcId="{FA0D8973-DDFC-4AFE-A974-1D6F441114FD}" destId="{A49971ED-FC9F-404D-B5E0-DD9C75B80DF4}" srcOrd="1" destOrd="0" presId="urn:microsoft.com/office/officeart/2005/8/layout/orgChart1"/>
    <dgm:cxn modelId="{327E7532-760C-4351-A195-4CC24A5A0042}" type="presParOf" srcId="{A49971ED-FC9F-404D-B5E0-DD9C75B80DF4}" destId="{6B020A8E-4C1A-4B8B-A848-4D248D862260}" srcOrd="0" destOrd="0" presId="urn:microsoft.com/office/officeart/2005/8/layout/orgChart1"/>
    <dgm:cxn modelId="{14DBB54B-A602-43C0-8DD5-26F2E9549213}" type="presParOf" srcId="{A49971ED-FC9F-404D-B5E0-DD9C75B80DF4}" destId="{EC246173-7DFD-4A34-A322-4F7BEE398D19}" srcOrd="1" destOrd="0" presId="urn:microsoft.com/office/officeart/2005/8/layout/orgChart1"/>
    <dgm:cxn modelId="{D2C6A316-E2D5-4DD4-A488-09DD3B74D9BF}" type="presParOf" srcId="{EC246173-7DFD-4A34-A322-4F7BEE398D19}" destId="{32371177-2E29-44B0-8D0C-CCB585332DD9}" srcOrd="0" destOrd="0" presId="urn:microsoft.com/office/officeart/2005/8/layout/orgChart1"/>
    <dgm:cxn modelId="{660BBB66-BA91-423E-BAD9-1BA5AE39DBBB}" type="presParOf" srcId="{32371177-2E29-44B0-8D0C-CCB585332DD9}" destId="{FC4FA5FC-6EBA-4896-9349-01A799650FDE}" srcOrd="0" destOrd="0" presId="urn:microsoft.com/office/officeart/2005/8/layout/orgChart1"/>
    <dgm:cxn modelId="{1C6A8AA5-34A8-4CCB-981F-4BF2B5566912}" type="presParOf" srcId="{32371177-2E29-44B0-8D0C-CCB585332DD9}" destId="{4D348618-418C-45CB-8693-7EDC8E014ED9}" srcOrd="1" destOrd="0" presId="urn:microsoft.com/office/officeart/2005/8/layout/orgChart1"/>
    <dgm:cxn modelId="{87894F9E-A451-4F89-8D43-76FEC3FAA8B9}" type="presParOf" srcId="{EC246173-7DFD-4A34-A322-4F7BEE398D19}" destId="{69D918F1-4BB8-46DC-9C89-E01CA5352AA7}" srcOrd="1" destOrd="0" presId="urn:microsoft.com/office/officeart/2005/8/layout/orgChart1"/>
    <dgm:cxn modelId="{BD8CC97D-2278-4C36-95E7-53EA7455D940}" type="presParOf" srcId="{EC246173-7DFD-4A34-A322-4F7BEE398D19}" destId="{5DA87E9C-1330-4CE9-9D8B-F46988CDF4D4}" srcOrd="2" destOrd="0" presId="urn:microsoft.com/office/officeart/2005/8/layout/orgChart1"/>
    <dgm:cxn modelId="{919E6FD5-CF76-47EC-8573-0FB62AF51B30}" type="presParOf" srcId="{A49971ED-FC9F-404D-B5E0-DD9C75B80DF4}" destId="{982C919B-76D3-4345-8375-F2B9B1FF74E6}" srcOrd="2" destOrd="0" presId="urn:microsoft.com/office/officeart/2005/8/layout/orgChart1"/>
    <dgm:cxn modelId="{9A14666B-F8BD-49C1-99FC-25EC3D62E505}" type="presParOf" srcId="{A49971ED-FC9F-404D-B5E0-DD9C75B80DF4}" destId="{AE34403C-C26D-407E-AD66-C9318FBFBEA5}" srcOrd="3" destOrd="0" presId="urn:microsoft.com/office/officeart/2005/8/layout/orgChart1"/>
    <dgm:cxn modelId="{B84C1980-B2BF-4926-92C6-513EF0835C89}" type="presParOf" srcId="{AE34403C-C26D-407E-AD66-C9318FBFBEA5}" destId="{DF6C6417-18DA-47D5-9985-E6A366700CA2}" srcOrd="0" destOrd="0" presId="urn:microsoft.com/office/officeart/2005/8/layout/orgChart1"/>
    <dgm:cxn modelId="{45064E50-EA04-417F-8C3A-C4881EF5444B}" type="presParOf" srcId="{DF6C6417-18DA-47D5-9985-E6A366700CA2}" destId="{992A7854-0AFD-4ACB-8031-A939687C9A1B}" srcOrd="0" destOrd="0" presId="urn:microsoft.com/office/officeart/2005/8/layout/orgChart1"/>
    <dgm:cxn modelId="{AE17F48F-5251-47D9-9FD3-A926FC5AAF1E}" type="presParOf" srcId="{DF6C6417-18DA-47D5-9985-E6A366700CA2}" destId="{74E95FF0-18C6-4613-8A02-7D5F8795F072}" srcOrd="1" destOrd="0" presId="urn:microsoft.com/office/officeart/2005/8/layout/orgChart1"/>
    <dgm:cxn modelId="{4E1E95D3-388A-4976-BB22-987A1A43700C}" type="presParOf" srcId="{AE34403C-C26D-407E-AD66-C9318FBFBEA5}" destId="{426B2806-3A30-4D7F-ADC5-F5D2019CF98F}" srcOrd="1" destOrd="0" presId="urn:microsoft.com/office/officeart/2005/8/layout/orgChart1"/>
    <dgm:cxn modelId="{C12B534D-7338-406A-B7AF-0CF6BF731C54}" type="presParOf" srcId="{AE34403C-C26D-407E-AD66-C9318FBFBEA5}" destId="{2A733940-1D9B-4016-88EA-8E081AF96600}" srcOrd="2" destOrd="0" presId="urn:microsoft.com/office/officeart/2005/8/layout/orgChart1"/>
    <dgm:cxn modelId="{613AE134-31DE-4DC6-96CC-DA97434799C1}" type="presParOf" srcId="{FA0D8973-DDFC-4AFE-A974-1D6F441114FD}" destId="{DC033CA4-1CF8-4243-8B56-7B5FC2DF2278}" srcOrd="2" destOrd="0" presId="urn:microsoft.com/office/officeart/2005/8/layout/orgChart1"/>
    <dgm:cxn modelId="{F2AE2C79-A064-434D-BC4D-AF9CC1B4C6DE}" type="presParOf" srcId="{F5186DC1-1046-49ED-B12A-E8B37BA47B3D}" destId="{31F47759-0CA3-40AF-80F5-A38C85AAEB27}" srcOrd="2" destOrd="0" presId="urn:microsoft.com/office/officeart/2005/8/layout/orgChart1"/>
    <dgm:cxn modelId="{7153378F-7C1F-4E22-A6DB-3276352B51F3}" type="presParOf" srcId="{9512444F-555B-4234-B117-CD2AC22770A4}" destId="{56E3EEAD-1818-4152-8488-F525FE372F1A}" srcOrd="2" destOrd="0" presId="urn:microsoft.com/office/officeart/2005/8/layout/orgChart1"/>
    <dgm:cxn modelId="{A676FF04-4913-4E07-A0EF-99CF4DCEA21D}" type="presParOf" srcId="{44943511-5B7E-418B-91F6-CC8C945BEAC5}" destId="{A50D5EA5-CC9F-4C86-908A-37623AF5B2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3DDB4-A04B-4FFD-BC8A-B059B756DDB3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CA8AF-A1FD-4F57-A63E-6774F99B19C5}">
      <dgm:prSet phldrT="[Text]"/>
      <dgm:spPr/>
      <dgm:t>
        <a:bodyPr/>
        <a:lstStyle/>
        <a:p>
          <a:r>
            <a:rPr lang="en-US" dirty="0"/>
            <a:t>Define a molecule</a:t>
          </a:r>
        </a:p>
      </dgm:t>
    </dgm:pt>
    <dgm:pt modelId="{EE06A5BB-2838-41EA-B9A8-685DFAEFAE21}" type="parTrans" cxnId="{3A2CB643-61EA-4685-86A6-682B2DF85601}">
      <dgm:prSet/>
      <dgm:spPr/>
      <dgm:t>
        <a:bodyPr/>
        <a:lstStyle/>
        <a:p>
          <a:endParaRPr lang="en-US"/>
        </a:p>
      </dgm:t>
    </dgm:pt>
    <dgm:pt modelId="{55157A6C-E8E1-42AD-93CA-E1A4B6E3C046}" type="sibTrans" cxnId="{3A2CB643-61EA-4685-86A6-682B2DF85601}">
      <dgm:prSet/>
      <dgm:spPr/>
      <dgm:t>
        <a:bodyPr/>
        <a:lstStyle/>
        <a:p>
          <a:endParaRPr lang="en-US"/>
        </a:p>
      </dgm:t>
    </dgm:pt>
    <dgm:pt modelId="{DD8B3776-5A62-4A63-ADBD-AE5381D034D7}">
      <dgm:prSet phldrT="[Text]"/>
      <dgm:spPr/>
      <dgm:t>
        <a:bodyPr/>
        <a:lstStyle/>
        <a:p>
          <a:r>
            <a:rPr lang="en-US" dirty="0"/>
            <a:t>Guess wavefunction</a:t>
          </a:r>
        </a:p>
      </dgm:t>
    </dgm:pt>
    <dgm:pt modelId="{BAD5B514-026F-4F33-A8CC-333B6BC8ED2A}" type="parTrans" cxnId="{F5E7513C-AD63-4CD3-96A9-667D6FB81770}">
      <dgm:prSet/>
      <dgm:spPr/>
      <dgm:t>
        <a:bodyPr/>
        <a:lstStyle/>
        <a:p>
          <a:endParaRPr lang="en-US"/>
        </a:p>
      </dgm:t>
    </dgm:pt>
    <dgm:pt modelId="{4A2F34D2-D1D9-4B00-BC99-593BD9F82FBC}" type="sibTrans" cxnId="{F5E7513C-AD63-4CD3-96A9-667D6FB81770}">
      <dgm:prSet/>
      <dgm:spPr/>
      <dgm:t>
        <a:bodyPr/>
        <a:lstStyle/>
        <a:p>
          <a:endParaRPr lang="en-US"/>
        </a:p>
      </dgm:t>
    </dgm:pt>
    <dgm:pt modelId="{DE57ED44-C9CE-4F23-8A48-846E27A79A48}">
      <dgm:prSet phldrT="[Text]"/>
      <dgm:spPr/>
      <dgm:t>
        <a:bodyPr/>
        <a:lstStyle/>
        <a:p>
          <a:r>
            <a:rPr lang="en-US" dirty="0"/>
            <a:t>Calculate energy </a:t>
          </a:r>
        </a:p>
      </dgm:t>
    </dgm:pt>
    <dgm:pt modelId="{A8A02425-FC0F-4440-BF94-8DD4DE42F961}" type="parTrans" cxnId="{271D317F-1893-4A5C-93C7-5F699BB23FEF}">
      <dgm:prSet/>
      <dgm:spPr/>
      <dgm:t>
        <a:bodyPr/>
        <a:lstStyle/>
        <a:p>
          <a:endParaRPr lang="en-US"/>
        </a:p>
      </dgm:t>
    </dgm:pt>
    <dgm:pt modelId="{08C46F20-6ACA-4A63-857E-668586A9E896}" type="sibTrans" cxnId="{271D317F-1893-4A5C-93C7-5F699BB23FEF}">
      <dgm:prSet/>
      <dgm:spPr/>
      <dgm:t>
        <a:bodyPr/>
        <a:lstStyle/>
        <a:p>
          <a:endParaRPr lang="en-US"/>
        </a:p>
      </dgm:t>
    </dgm:pt>
    <dgm:pt modelId="{610B3107-A62C-43A1-B8CF-D297600BCF46}">
      <dgm:prSet phldrT="[Text]"/>
      <dgm:spPr/>
      <dgm:t>
        <a:bodyPr/>
        <a:lstStyle/>
        <a:p>
          <a:r>
            <a:rPr lang="en-US" dirty="0"/>
            <a:t>Has the energy converged?</a:t>
          </a:r>
        </a:p>
      </dgm:t>
    </dgm:pt>
    <dgm:pt modelId="{9A890648-94CD-4C13-985A-38D47DCF296A}" type="parTrans" cxnId="{988503B4-9D38-44FE-801B-FE854824043E}">
      <dgm:prSet/>
      <dgm:spPr/>
      <dgm:t>
        <a:bodyPr/>
        <a:lstStyle/>
        <a:p>
          <a:endParaRPr lang="en-US"/>
        </a:p>
      </dgm:t>
    </dgm:pt>
    <dgm:pt modelId="{C01EF70C-E065-492C-A182-3CDDB8594C71}" type="sibTrans" cxnId="{988503B4-9D38-44FE-801B-FE854824043E}">
      <dgm:prSet/>
      <dgm:spPr/>
      <dgm:t>
        <a:bodyPr/>
        <a:lstStyle/>
        <a:p>
          <a:r>
            <a:rPr lang="en-US" dirty="0"/>
            <a:t>Yes</a:t>
          </a:r>
        </a:p>
      </dgm:t>
    </dgm:pt>
    <dgm:pt modelId="{C7AEBACD-C824-455A-9232-5998B696F78C}">
      <dgm:prSet phldrT="[Text]"/>
      <dgm:spPr/>
      <dgm:t>
        <a:bodyPr/>
        <a:lstStyle/>
        <a:p>
          <a:r>
            <a:rPr lang="en-US" dirty="0"/>
            <a:t>Is the geometry stable?</a:t>
          </a:r>
        </a:p>
      </dgm:t>
    </dgm:pt>
    <dgm:pt modelId="{EAC4A358-3064-4B82-87A9-20051C6D3076}" type="parTrans" cxnId="{AF90E777-BA35-4787-A325-6987D709270C}">
      <dgm:prSet/>
      <dgm:spPr/>
      <dgm:t>
        <a:bodyPr/>
        <a:lstStyle/>
        <a:p>
          <a:endParaRPr lang="en-US"/>
        </a:p>
      </dgm:t>
    </dgm:pt>
    <dgm:pt modelId="{0C30D72E-610C-4566-8C2C-92BF43F67F70}" type="sibTrans" cxnId="{AF90E777-BA35-4787-A325-6987D709270C}">
      <dgm:prSet/>
      <dgm:spPr/>
      <dgm:t>
        <a:bodyPr/>
        <a:lstStyle/>
        <a:p>
          <a:r>
            <a:rPr lang="en-US" dirty="0"/>
            <a:t>Yes</a:t>
          </a:r>
        </a:p>
      </dgm:t>
    </dgm:pt>
    <dgm:pt modelId="{F10EBE23-A6B2-4556-99A1-4B27EAE98E28}">
      <dgm:prSet/>
      <dgm:spPr/>
      <dgm:t>
        <a:bodyPr/>
        <a:lstStyle/>
        <a:p>
          <a:r>
            <a:rPr lang="en-US" dirty="0"/>
            <a:t>Plaintext list of atoms and coordinates</a:t>
          </a:r>
        </a:p>
      </dgm:t>
    </dgm:pt>
    <dgm:pt modelId="{7110FDA6-CDCA-4A3A-B519-B02BDC90A561}" type="parTrans" cxnId="{B6BC388D-3738-495B-848D-361A37560519}">
      <dgm:prSet/>
      <dgm:spPr/>
      <dgm:t>
        <a:bodyPr/>
        <a:lstStyle/>
        <a:p>
          <a:endParaRPr lang="en-US"/>
        </a:p>
      </dgm:t>
    </dgm:pt>
    <dgm:pt modelId="{77DB6EF9-18E3-4A0E-B03E-FAB4272FE54F}" type="sibTrans" cxnId="{B6BC388D-3738-495B-848D-361A37560519}">
      <dgm:prSet/>
      <dgm:spPr/>
      <dgm:t>
        <a:bodyPr/>
        <a:lstStyle/>
        <a:p>
          <a:endParaRPr lang="en-US"/>
        </a:p>
      </dgm:t>
    </dgm:pt>
    <dgm:pt modelId="{EB829C7B-75CD-42B4-8ECC-13C0849EF30E}">
      <dgm:prSet phldrT="[Text]"/>
      <dgm:spPr/>
      <dgm:t>
        <a:bodyPr/>
        <a:lstStyle/>
        <a:p>
          <a:r>
            <a:rPr lang="en-US" dirty="0"/>
            <a:t>You have the geometry, energy, and wavefunctions</a:t>
          </a:r>
        </a:p>
      </dgm:t>
    </dgm:pt>
    <dgm:pt modelId="{6765044F-A927-4D33-AEAC-EB683B8B7767}" type="parTrans" cxnId="{61DA909F-F8F5-4E09-9CFD-98E61B43F344}">
      <dgm:prSet/>
      <dgm:spPr/>
      <dgm:t>
        <a:bodyPr/>
        <a:lstStyle/>
        <a:p>
          <a:endParaRPr lang="en-US"/>
        </a:p>
      </dgm:t>
    </dgm:pt>
    <dgm:pt modelId="{071EA266-EE31-494F-8977-F9A0DC1230CF}" type="sibTrans" cxnId="{61DA909F-F8F5-4E09-9CFD-98E61B43F344}">
      <dgm:prSet/>
      <dgm:spPr/>
      <dgm:t>
        <a:bodyPr/>
        <a:lstStyle/>
        <a:p>
          <a:endParaRPr lang="en-US"/>
        </a:p>
      </dgm:t>
    </dgm:pt>
    <dgm:pt modelId="{97DCEBE5-1289-4431-BBE0-B36A0713DCCD}">
      <dgm:prSet phldrT="[Text]"/>
      <dgm:spPr/>
      <dgm:t>
        <a:bodyPr/>
        <a:lstStyle/>
        <a:p>
          <a:r>
            <a:rPr lang="en-US" dirty="0"/>
            <a:t>Calculate additional properties as needed</a:t>
          </a:r>
        </a:p>
      </dgm:t>
    </dgm:pt>
    <dgm:pt modelId="{AA2F215C-B989-4CD8-86A7-394B7C31D86A}" type="parTrans" cxnId="{8A29A798-82B3-47D5-A425-A963D897756B}">
      <dgm:prSet/>
      <dgm:spPr/>
      <dgm:t>
        <a:bodyPr/>
        <a:lstStyle/>
        <a:p>
          <a:endParaRPr lang="en-US"/>
        </a:p>
      </dgm:t>
    </dgm:pt>
    <dgm:pt modelId="{407B87F8-88AE-45F6-A917-61E2EBA4CBFD}" type="sibTrans" cxnId="{8A29A798-82B3-47D5-A425-A963D897756B}">
      <dgm:prSet/>
      <dgm:spPr/>
      <dgm:t>
        <a:bodyPr/>
        <a:lstStyle/>
        <a:p>
          <a:endParaRPr lang="en-US"/>
        </a:p>
      </dgm:t>
    </dgm:pt>
    <dgm:pt modelId="{DCDDD911-0E6B-4549-B9F3-800EF89A387B}" type="pres">
      <dgm:prSet presAssocID="{8863DDB4-A04B-4FFD-BC8A-B059B756DDB3}" presName="diagram" presStyleCnt="0">
        <dgm:presLayoutVars>
          <dgm:dir/>
          <dgm:resizeHandles val="exact"/>
        </dgm:presLayoutVars>
      </dgm:prSet>
      <dgm:spPr/>
    </dgm:pt>
    <dgm:pt modelId="{EA23AFAA-A078-4316-A40D-EC38A4F661C9}" type="pres">
      <dgm:prSet presAssocID="{25ECA8AF-A1FD-4F57-A63E-6774F99B19C5}" presName="node" presStyleLbl="node1" presStyleIdx="0" presStyleCnt="7" custLinFactX="105361" custLinFactNeighborX="200000" custLinFactNeighborY="-34714">
        <dgm:presLayoutVars>
          <dgm:bulletEnabled val="1"/>
        </dgm:presLayoutVars>
      </dgm:prSet>
      <dgm:spPr/>
    </dgm:pt>
    <dgm:pt modelId="{DFEF9388-C12D-410D-8B68-6D2829DCCE54}" type="pres">
      <dgm:prSet presAssocID="{55157A6C-E8E1-42AD-93CA-E1A4B6E3C046}" presName="sibTrans" presStyleLbl="sibTrans2D1" presStyleIdx="0" presStyleCnt="6" custScaleX="184870"/>
      <dgm:spPr/>
    </dgm:pt>
    <dgm:pt modelId="{F92B17DD-9B38-4289-9858-D448B0AAB5CC}" type="pres">
      <dgm:prSet presAssocID="{55157A6C-E8E1-42AD-93CA-E1A4B6E3C046}" presName="connectorText" presStyleLbl="sibTrans2D1" presStyleIdx="0" presStyleCnt="6"/>
      <dgm:spPr/>
    </dgm:pt>
    <dgm:pt modelId="{2B094FD6-C614-492C-8F98-815D297ACABA}" type="pres">
      <dgm:prSet presAssocID="{DD8B3776-5A62-4A63-ADBD-AE5381D034D7}" presName="node" presStyleLbl="node1" presStyleIdx="1" presStyleCnt="7" custLinFactX="23999" custLinFactY="58400" custLinFactNeighborX="100000" custLinFactNeighborY="100000">
        <dgm:presLayoutVars>
          <dgm:bulletEnabled val="1"/>
        </dgm:presLayoutVars>
      </dgm:prSet>
      <dgm:spPr/>
    </dgm:pt>
    <dgm:pt modelId="{0BA83E27-9CD3-42BA-8056-823CB8738A90}" type="pres">
      <dgm:prSet presAssocID="{4A2F34D2-D1D9-4B00-BC99-593BD9F82FBC}" presName="sibTrans" presStyleLbl="sibTrans2D1" presStyleIdx="1" presStyleCnt="6" custScaleX="222452"/>
      <dgm:spPr/>
    </dgm:pt>
    <dgm:pt modelId="{D3918817-DDF8-44BF-A4F8-F1A0B8A7C41B}" type="pres">
      <dgm:prSet presAssocID="{4A2F34D2-D1D9-4B00-BC99-593BD9F82FBC}" presName="connectorText" presStyleLbl="sibTrans2D1" presStyleIdx="1" presStyleCnt="6"/>
      <dgm:spPr/>
    </dgm:pt>
    <dgm:pt modelId="{9430AF79-B667-4477-ACDD-4852054EC83E}" type="pres">
      <dgm:prSet presAssocID="{DE57ED44-C9CE-4F23-8A48-846E27A79A48}" presName="node" presStyleLbl="node1" presStyleIdx="2" presStyleCnt="7" custLinFactX="-61356" custLinFactNeighborX="-100000" custLinFactNeighborY="77406">
        <dgm:presLayoutVars>
          <dgm:bulletEnabled val="1"/>
        </dgm:presLayoutVars>
      </dgm:prSet>
      <dgm:spPr/>
    </dgm:pt>
    <dgm:pt modelId="{0A4F2AFB-4586-45E7-A156-849C1BDE6256}" type="pres">
      <dgm:prSet presAssocID="{08C46F20-6ACA-4A63-857E-668586A9E896}" presName="sibTrans" presStyleLbl="sibTrans2D1" presStyleIdx="2" presStyleCnt="6" custScaleX="181002"/>
      <dgm:spPr/>
    </dgm:pt>
    <dgm:pt modelId="{E693C260-6BD8-4F54-B58A-34F9B7744EDB}" type="pres">
      <dgm:prSet presAssocID="{08C46F20-6ACA-4A63-857E-668586A9E896}" presName="connectorText" presStyleLbl="sibTrans2D1" presStyleIdx="2" presStyleCnt="6"/>
      <dgm:spPr/>
    </dgm:pt>
    <dgm:pt modelId="{E490B9F6-D77A-4A9D-8AB2-813C123C715C}" type="pres">
      <dgm:prSet presAssocID="{610B3107-A62C-43A1-B8CF-D297600BCF46}" presName="node" presStyleLbl="node1" presStyleIdx="3" presStyleCnt="7" custLinFactX="-123581" custLinFactNeighborX="-200000" custLinFactNeighborY="-19540">
        <dgm:presLayoutVars>
          <dgm:bulletEnabled val="1"/>
        </dgm:presLayoutVars>
      </dgm:prSet>
      <dgm:spPr/>
    </dgm:pt>
    <dgm:pt modelId="{27363C04-616A-4A12-8951-971D4B71E3B4}" type="pres">
      <dgm:prSet presAssocID="{C01EF70C-E065-492C-A182-3CDDB8594C71}" presName="sibTrans" presStyleLbl="sibTrans2D1" presStyleIdx="3" presStyleCnt="6" custScaleX="170716"/>
      <dgm:spPr/>
    </dgm:pt>
    <dgm:pt modelId="{23AB88A0-1A6B-4DC7-AFAC-1FCF9004668D}" type="pres">
      <dgm:prSet presAssocID="{C01EF70C-E065-492C-A182-3CDDB8594C71}" presName="connectorText" presStyleLbl="sibTrans2D1" presStyleIdx="3" presStyleCnt="6"/>
      <dgm:spPr/>
    </dgm:pt>
    <dgm:pt modelId="{0167B078-1C29-425A-817C-16CCD6B32694}" type="pres">
      <dgm:prSet presAssocID="{C7AEBACD-C824-455A-9232-5998B696F78C}" presName="node" presStyleLbl="node1" presStyleIdx="4" presStyleCnt="7" custLinFactX="-13582" custLinFactY="50278" custLinFactNeighborX="-100000" custLinFactNeighborY="100000">
        <dgm:presLayoutVars>
          <dgm:bulletEnabled val="1"/>
        </dgm:presLayoutVars>
      </dgm:prSet>
      <dgm:spPr/>
    </dgm:pt>
    <dgm:pt modelId="{0C4EF2D2-835C-45BF-B5F6-BBEB8169EA43}" type="pres">
      <dgm:prSet presAssocID="{0C30D72E-610C-4566-8C2C-92BF43F67F70}" presName="sibTrans" presStyleLbl="sibTrans2D1" presStyleIdx="4" presStyleCnt="6" custScaleX="180345"/>
      <dgm:spPr/>
    </dgm:pt>
    <dgm:pt modelId="{F08DC445-98D4-4750-90C3-CB501C0828DF}" type="pres">
      <dgm:prSet presAssocID="{0C30D72E-610C-4566-8C2C-92BF43F67F70}" presName="connectorText" presStyleLbl="sibTrans2D1" presStyleIdx="4" presStyleCnt="6"/>
      <dgm:spPr/>
    </dgm:pt>
    <dgm:pt modelId="{A9BC1F20-44A5-4BFC-ADB5-68BE08461225}" type="pres">
      <dgm:prSet presAssocID="{EB829C7B-75CD-42B4-8ECC-13C0849EF30E}" presName="node" presStyleLbl="node1" presStyleIdx="5" presStyleCnt="7" custLinFactX="88028" custLinFactY="60047" custLinFactNeighborX="100000" custLinFactNeighborY="100000">
        <dgm:presLayoutVars>
          <dgm:bulletEnabled val="1"/>
        </dgm:presLayoutVars>
      </dgm:prSet>
      <dgm:spPr/>
    </dgm:pt>
    <dgm:pt modelId="{0299DB03-B692-4D88-8A24-B3E1B1DB66AC}" type="pres">
      <dgm:prSet presAssocID="{071EA266-EE31-494F-8977-F9A0DC1230CF}" presName="sibTrans" presStyleLbl="sibTrans2D1" presStyleIdx="5" presStyleCnt="6" custScaleX="236309"/>
      <dgm:spPr/>
    </dgm:pt>
    <dgm:pt modelId="{D82C83E7-0DF5-4C91-BE32-EB5998289A08}" type="pres">
      <dgm:prSet presAssocID="{071EA266-EE31-494F-8977-F9A0DC1230CF}" presName="connectorText" presStyleLbl="sibTrans2D1" presStyleIdx="5" presStyleCnt="6"/>
      <dgm:spPr/>
    </dgm:pt>
    <dgm:pt modelId="{F3437D1A-24B5-4A4F-992C-B735826A730C}" type="pres">
      <dgm:prSet presAssocID="{97DCEBE5-1289-4431-BBE0-B36A0713DCCD}" presName="node" presStyleLbl="node1" presStyleIdx="6" presStyleCnt="7" custLinFactX="146747" custLinFactNeighborX="200000" custLinFactNeighborY="12168">
        <dgm:presLayoutVars>
          <dgm:bulletEnabled val="1"/>
        </dgm:presLayoutVars>
      </dgm:prSet>
      <dgm:spPr/>
    </dgm:pt>
  </dgm:ptLst>
  <dgm:cxnLst>
    <dgm:cxn modelId="{20166B01-E50A-4441-A654-B0BA17AD6B7B}" type="presOf" srcId="{C7AEBACD-C824-455A-9232-5998B696F78C}" destId="{0167B078-1C29-425A-817C-16CCD6B32694}" srcOrd="0" destOrd="0" presId="urn:microsoft.com/office/officeart/2005/8/layout/process5"/>
    <dgm:cxn modelId="{A9631B0D-A79A-4B7C-A5FB-3D2A321C01C1}" type="presOf" srcId="{08C46F20-6ACA-4A63-857E-668586A9E896}" destId="{E693C260-6BD8-4F54-B58A-34F9B7744EDB}" srcOrd="1" destOrd="0" presId="urn:microsoft.com/office/officeart/2005/8/layout/process5"/>
    <dgm:cxn modelId="{711BB925-C2B4-4CD7-B10B-80070442C0E4}" type="presOf" srcId="{25ECA8AF-A1FD-4F57-A63E-6774F99B19C5}" destId="{EA23AFAA-A078-4316-A40D-EC38A4F661C9}" srcOrd="0" destOrd="0" presId="urn:microsoft.com/office/officeart/2005/8/layout/process5"/>
    <dgm:cxn modelId="{3FFF1D29-F314-48AF-B1B0-F430A774B29E}" type="presOf" srcId="{DD8B3776-5A62-4A63-ADBD-AE5381D034D7}" destId="{2B094FD6-C614-492C-8F98-815D297ACABA}" srcOrd="0" destOrd="0" presId="urn:microsoft.com/office/officeart/2005/8/layout/process5"/>
    <dgm:cxn modelId="{9854D237-202A-42D0-A04C-5520EC90708E}" type="presOf" srcId="{C01EF70C-E065-492C-A182-3CDDB8594C71}" destId="{23AB88A0-1A6B-4DC7-AFAC-1FCF9004668D}" srcOrd="1" destOrd="0" presId="urn:microsoft.com/office/officeart/2005/8/layout/process5"/>
    <dgm:cxn modelId="{F5E7513C-AD63-4CD3-96A9-667D6FB81770}" srcId="{8863DDB4-A04B-4FFD-BC8A-B059B756DDB3}" destId="{DD8B3776-5A62-4A63-ADBD-AE5381D034D7}" srcOrd="1" destOrd="0" parTransId="{BAD5B514-026F-4F33-A8CC-333B6BC8ED2A}" sibTransId="{4A2F34D2-D1D9-4B00-BC99-593BD9F82FBC}"/>
    <dgm:cxn modelId="{D7FDA742-0E02-4466-9CD3-78DDBFB93051}" type="presOf" srcId="{0C30D72E-610C-4566-8C2C-92BF43F67F70}" destId="{0C4EF2D2-835C-45BF-B5F6-BBEB8169EA43}" srcOrd="0" destOrd="0" presId="urn:microsoft.com/office/officeart/2005/8/layout/process5"/>
    <dgm:cxn modelId="{3A2CB643-61EA-4685-86A6-682B2DF85601}" srcId="{8863DDB4-A04B-4FFD-BC8A-B059B756DDB3}" destId="{25ECA8AF-A1FD-4F57-A63E-6774F99B19C5}" srcOrd="0" destOrd="0" parTransId="{EE06A5BB-2838-41EA-B9A8-685DFAEFAE21}" sibTransId="{55157A6C-E8E1-42AD-93CA-E1A4B6E3C046}"/>
    <dgm:cxn modelId="{F4A1254E-7B5A-4DAA-8889-BEFADE6025B0}" type="presOf" srcId="{97DCEBE5-1289-4431-BBE0-B36A0713DCCD}" destId="{F3437D1A-24B5-4A4F-992C-B735826A730C}" srcOrd="0" destOrd="0" presId="urn:microsoft.com/office/officeart/2005/8/layout/process5"/>
    <dgm:cxn modelId="{CB4AD870-927F-4B00-95A8-7711A1B09A0D}" type="presOf" srcId="{0C30D72E-610C-4566-8C2C-92BF43F67F70}" destId="{F08DC445-98D4-4750-90C3-CB501C0828DF}" srcOrd="1" destOrd="0" presId="urn:microsoft.com/office/officeart/2005/8/layout/process5"/>
    <dgm:cxn modelId="{D326EC51-92C4-4FB2-A0BB-168A790E5E95}" type="presOf" srcId="{610B3107-A62C-43A1-B8CF-D297600BCF46}" destId="{E490B9F6-D77A-4A9D-8AB2-813C123C715C}" srcOrd="0" destOrd="0" presId="urn:microsoft.com/office/officeart/2005/8/layout/process5"/>
    <dgm:cxn modelId="{7354F471-B4ED-4255-9E84-0B2C2EBB6B83}" type="presOf" srcId="{08C46F20-6ACA-4A63-857E-668586A9E896}" destId="{0A4F2AFB-4586-45E7-A156-849C1BDE6256}" srcOrd="0" destOrd="0" presId="urn:microsoft.com/office/officeart/2005/8/layout/process5"/>
    <dgm:cxn modelId="{AF90E777-BA35-4787-A325-6987D709270C}" srcId="{8863DDB4-A04B-4FFD-BC8A-B059B756DDB3}" destId="{C7AEBACD-C824-455A-9232-5998B696F78C}" srcOrd="4" destOrd="0" parTransId="{EAC4A358-3064-4B82-87A9-20051C6D3076}" sibTransId="{0C30D72E-610C-4566-8C2C-92BF43F67F70}"/>
    <dgm:cxn modelId="{271D317F-1893-4A5C-93C7-5F699BB23FEF}" srcId="{8863DDB4-A04B-4FFD-BC8A-B059B756DDB3}" destId="{DE57ED44-C9CE-4F23-8A48-846E27A79A48}" srcOrd="2" destOrd="0" parTransId="{A8A02425-FC0F-4440-BF94-8DD4DE42F961}" sibTransId="{08C46F20-6ACA-4A63-857E-668586A9E896}"/>
    <dgm:cxn modelId="{32FE4380-707F-4306-AAB6-2300C4846181}" type="presOf" srcId="{55157A6C-E8E1-42AD-93CA-E1A4B6E3C046}" destId="{F92B17DD-9B38-4289-9858-D448B0AAB5CC}" srcOrd="1" destOrd="0" presId="urn:microsoft.com/office/officeart/2005/8/layout/process5"/>
    <dgm:cxn modelId="{1959C38C-B462-415B-9B2F-259263E7891B}" type="presOf" srcId="{55157A6C-E8E1-42AD-93CA-E1A4B6E3C046}" destId="{DFEF9388-C12D-410D-8B68-6D2829DCCE54}" srcOrd="0" destOrd="0" presId="urn:microsoft.com/office/officeart/2005/8/layout/process5"/>
    <dgm:cxn modelId="{B6BC388D-3738-495B-848D-361A37560519}" srcId="{25ECA8AF-A1FD-4F57-A63E-6774F99B19C5}" destId="{F10EBE23-A6B2-4556-99A1-4B27EAE98E28}" srcOrd="0" destOrd="0" parTransId="{7110FDA6-CDCA-4A3A-B519-B02BDC90A561}" sibTransId="{77DB6EF9-18E3-4A0E-B03E-FAB4272FE54F}"/>
    <dgm:cxn modelId="{BAC63E8D-34EE-487D-BD6A-63A67A46936D}" type="presOf" srcId="{4A2F34D2-D1D9-4B00-BC99-593BD9F82FBC}" destId="{D3918817-DDF8-44BF-A4F8-F1A0B8A7C41B}" srcOrd="1" destOrd="0" presId="urn:microsoft.com/office/officeart/2005/8/layout/process5"/>
    <dgm:cxn modelId="{55D7218F-2C3A-4FDD-AA2B-74474AEB2A1F}" type="presOf" srcId="{F10EBE23-A6B2-4556-99A1-4B27EAE98E28}" destId="{EA23AFAA-A078-4316-A40D-EC38A4F661C9}" srcOrd="0" destOrd="1" presId="urn:microsoft.com/office/officeart/2005/8/layout/process5"/>
    <dgm:cxn modelId="{8A29A798-82B3-47D5-A425-A963D897756B}" srcId="{8863DDB4-A04B-4FFD-BC8A-B059B756DDB3}" destId="{97DCEBE5-1289-4431-BBE0-B36A0713DCCD}" srcOrd="6" destOrd="0" parTransId="{AA2F215C-B989-4CD8-86A7-394B7C31D86A}" sibTransId="{407B87F8-88AE-45F6-A917-61E2EBA4CBFD}"/>
    <dgm:cxn modelId="{61DA909F-F8F5-4E09-9CFD-98E61B43F344}" srcId="{8863DDB4-A04B-4FFD-BC8A-B059B756DDB3}" destId="{EB829C7B-75CD-42B4-8ECC-13C0849EF30E}" srcOrd="5" destOrd="0" parTransId="{6765044F-A927-4D33-AEAC-EB683B8B7767}" sibTransId="{071EA266-EE31-494F-8977-F9A0DC1230CF}"/>
    <dgm:cxn modelId="{988503B4-9D38-44FE-801B-FE854824043E}" srcId="{8863DDB4-A04B-4FFD-BC8A-B059B756DDB3}" destId="{610B3107-A62C-43A1-B8CF-D297600BCF46}" srcOrd="3" destOrd="0" parTransId="{9A890648-94CD-4C13-985A-38D47DCF296A}" sibTransId="{C01EF70C-E065-492C-A182-3CDDB8594C71}"/>
    <dgm:cxn modelId="{581711CC-B8CD-49F0-83B8-E17DE48B3D5F}" type="presOf" srcId="{C01EF70C-E065-492C-A182-3CDDB8594C71}" destId="{27363C04-616A-4A12-8951-971D4B71E3B4}" srcOrd="0" destOrd="0" presId="urn:microsoft.com/office/officeart/2005/8/layout/process5"/>
    <dgm:cxn modelId="{454F70D6-9F34-4369-AA16-9B45F2765203}" type="presOf" srcId="{DE57ED44-C9CE-4F23-8A48-846E27A79A48}" destId="{9430AF79-B667-4477-ACDD-4852054EC83E}" srcOrd="0" destOrd="0" presId="urn:microsoft.com/office/officeart/2005/8/layout/process5"/>
    <dgm:cxn modelId="{C1C10FDC-9F2E-4EC1-83E7-04196920E891}" type="presOf" srcId="{EB829C7B-75CD-42B4-8ECC-13C0849EF30E}" destId="{A9BC1F20-44A5-4BFC-ADB5-68BE08461225}" srcOrd="0" destOrd="0" presId="urn:microsoft.com/office/officeart/2005/8/layout/process5"/>
    <dgm:cxn modelId="{1D2B28E0-508D-46D0-9ADD-C072558B87C7}" type="presOf" srcId="{8863DDB4-A04B-4FFD-BC8A-B059B756DDB3}" destId="{DCDDD911-0E6B-4549-B9F3-800EF89A387B}" srcOrd="0" destOrd="0" presId="urn:microsoft.com/office/officeart/2005/8/layout/process5"/>
    <dgm:cxn modelId="{45B5D3E4-6CCE-48AD-A218-FDA9BD25ADB9}" type="presOf" srcId="{071EA266-EE31-494F-8977-F9A0DC1230CF}" destId="{0299DB03-B692-4D88-8A24-B3E1B1DB66AC}" srcOrd="0" destOrd="0" presId="urn:microsoft.com/office/officeart/2005/8/layout/process5"/>
    <dgm:cxn modelId="{53799FF2-3557-493D-828B-78B4E25DF492}" type="presOf" srcId="{071EA266-EE31-494F-8977-F9A0DC1230CF}" destId="{D82C83E7-0DF5-4C91-BE32-EB5998289A08}" srcOrd="1" destOrd="0" presId="urn:microsoft.com/office/officeart/2005/8/layout/process5"/>
    <dgm:cxn modelId="{9CA2EAF5-4C0F-4459-A1F0-D8A50B5C6312}" type="presOf" srcId="{4A2F34D2-D1D9-4B00-BC99-593BD9F82FBC}" destId="{0BA83E27-9CD3-42BA-8056-823CB8738A90}" srcOrd="0" destOrd="0" presId="urn:microsoft.com/office/officeart/2005/8/layout/process5"/>
    <dgm:cxn modelId="{62324AF8-24F5-47C9-AFFD-8FB7B492929B}" type="presParOf" srcId="{DCDDD911-0E6B-4549-B9F3-800EF89A387B}" destId="{EA23AFAA-A078-4316-A40D-EC38A4F661C9}" srcOrd="0" destOrd="0" presId="urn:microsoft.com/office/officeart/2005/8/layout/process5"/>
    <dgm:cxn modelId="{B4D70E6C-4888-472D-9003-A9EC2FA72707}" type="presParOf" srcId="{DCDDD911-0E6B-4549-B9F3-800EF89A387B}" destId="{DFEF9388-C12D-410D-8B68-6D2829DCCE54}" srcOrd="1" destOrd="0" presId="urn:microsoft.com/office/officeart/2005/8/layout/process5"/>
    <dgm:cxn modelId="{7887E5A5-0B15-4160-BDD5-A74765919059}" type="presParOf" srcId="{DFEF9388-C12D-410D-8B68-6D2829DCCE54}" destId="{F92B17DD-9B38-4289-9858-D448B0AAB5CC}" srcOrd="0" destOrd="0" presId="urn:microsoft.com/office/officeart/2005/8/layout/process5"/>
    <dgm:cxn modelId="{E5C893D2-66CC-4A00-8F21-6685F19780E2}" type="presParOf" srcId="{DCDDD911-0E6B-4549-B9F3-800EF89A387B}" destId="{2B094FD6-C614-492C-8F98-815D297ACABA}" srcOrd="2" destOrd="0" presId="urn:microsoft.com/office/officeart/2005/8/layout/process5"/>
    <dgm:cxn modelId="{05CA1B49-7F0A-453F-86F9-CC3295BE5B5B}" type="presParOf" srcId="{DCDDD911-0E6B-4549-B9F3-800EF89A387B}" destId="{0BA83E27-9CD3-42BA-8056-823CB8738A90}" srcOrd="3" destOrd="0" presId="urn:microsoft.com/office/officeart/2005/8/layout/process5"/>
    <dgm:cxn modelId="{B3DA3C27-742F-46DE-8D6B-CF0C333964EC}" type="presParOf" srcId="{0BA83E27-9CD3-42BA-8056-823CB8738A90}" destId="{D3918817-DDF8-44BF-A4F8-F1A0B8A7C41B}" srcOrd="0" destOrd="0" presId="urn:microsoft.com/office/officeart/2005/8/layout/process5"/>
    <dgm:cxn modelId="{652AAD64-52D7-4272-A284-D1FE9078A04D}" type="presParOf" srcId="{DCDDD911-0E6B-4549-B9F3-800EF89A387B}" destId="{9430AF79-B667-4477-ACDD-4852054EC83E}" srcOrd="4" destOrd="0" presId="urn:microsoft.com/office/officeart/2005/8/layout/process5"/>
    <dgm:cxn modelId="{C6CC9A7F-E0B1-4DA6-9C44-B50BCFE79F16}" type="presParOf" srcId="{DCDDD911-0E6B-4549-B9F3-800EF89A387B}" destId="{0A4F2AFB-4586-45E7-A156-849C1BDE6256}" srcOrd="5" destOrd="0" presId="urn:microsoft.com/office/officeart/2005/8/layout/process5"/>
    <dgm:cxn modelId="{EC465D24-C637-4F4D-B0E4-DC8ECEE480CC}" type="presParOf" srcId="{0A4F2AFB-4586-45E7-A156-849C1BDE6256}" destId="{E693C260-6BD8-4F54-B58A-34F9B7744EDB}" srcOrd="0" destOrd="0" presId="urn:microsoft.com/office/officeart/2005/8/layout/process5"/>
    <dgm:cxn modelId="{08F6F78F-8654-435C-9196-25337FFD887F}" type="presParOf" srcId="{DCDDD911-0E6B-4549-B9F3-800EF89A387B}" destId="{E490B9F6-D77A-4A9D-8AB2-813C123C715C}" srcOrd="6" destOrd="0" presId="urn:microsoft.com/office/officeart/2005/8/layout/process5"/>
    <dgm:cxn modelId="{53752171-CCF9-43BC-87D7-F258D1948932}" type="presParOf" srcId="{DCDDD911-0E6B-4549-B9F3-800EF89A387B}" destId="{27363C04-616A-4A12-8951-971D4B71E3B4}" srcOrd="7" destOrd="0" presId="urn:microsoft.com/office/officeart/2005/8/layout/process5"/>
    <dgm:cxn modelId="{B4982A58-6F36-47DE-A8BB-297302257624}" type="presParOf" srcId="{27363C04-616A-4A12-8951-971D4B71E3B4}" destId="{23AB88A0-1A6B-4DC7-AFAC-1FCF9004668D}" srcOrd="0" destOrd="0" presId="urn:microsoft.com/office/officeart/2005/8/layout/process5"/>
    <dgm:cxn modelId="{D6181C4F-6441-46E8-B33D-1FC5F6F0EB39}" type="presParOf" srcId="{DCDDD911-0E6B-4549-B9F3-800EF89A387B}" destId="{0167B078-1C29-425A-817C-16CCD6B32694}" srcOrd="8" destOrd="0" presId="urn:microsoft.com/office/officeart/2005/8/layout/process5"/>
    <dgm:cxn modelId="{D86E8B6B-387F-46DB-A3FA-8DA32BB6D7EA}" type="presParOf" srcId="{DCDDD911-0E6B-4549-B9F3-800EF89A387B}" destId="{0C4EF2D2-835C-45BF-B5F6-BBEB8169EA43}" srcOrd="9" destOrd="0" presId="urn:microsoft.com/office/officeart/2005/8/layout/process5"/>
    <dgm:cxn modelId="{CFBFCD6E-8566-468F-9500-3B51DAC47852}" type="presParOf" srcId="{0C4EF2D2-835C-45BF-B5F6-BBEB8169EA43}" destId="{F08DC445-98D4-4750-90C3-CB501C0828DF}" srcOrd="0" destOrd="0" presId="urn:microsoft.com/office/officeart/2005/8/layout/process5"/>
    <dgm:cxn modelId="{6C1148EB-6D1B-420B-A2D8-E9BE362C5588}" type="presParOf" srcId="{DCDDD911-0E6B-4549-B9F3-800EF89A387B}" destId="{A9BC1F20-44A5-4BFC-ADB5-68BE08461225}" srcOrd="10" destOrd="0" presId="urn:microsoft.com/office/officeart/2005/8/layout/process5"/>
    <dgm:cxn modelId="{AB19B7ED-A2E8-4268-9228-4264AAD09A5B}" type="presParOf" srcId="{DCDDD911-0E6B-4549-B9F3-800EF89A387B}" destId="{0299DB03-B692-4D88-8A24-B3E1B1DB66AC}" srcOrd="11" destOrd="0" presId="urn:microsoft.com/office/officeart/2005/8/layout/process5"/>
    <dgm:cxn modelId="{8EC19002-3435-445C-B15E-3D95E7DE0A24}" type="presParOf" srcId="{0299DB03-B692-4D88-8A24-B3E1B1DB66AC}" destId="{D82C83E7-0DF5-4C91-BE32-EB5998289A08}" srcOrd="0" destOrd="0" presId="urn:microsoft.com/office/officeart/2005/8/layout/process5"/>
    <dgm:cxn modelId="{BDB7DEE8-B1FD-4B2F-A11D-4F2615C531CE}" type="presParOf" srcId="{DCDDD911-0E6B-4549-B9F3-800EF89A387B}" destId="{F3437D1A-24B5-4A4F-992C-B735826A730C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B991A9-6148-4B38-97F7-7E422D89360D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D55EC882-B3ED-4BF4-91E7-C54D57399A55}">
      <dgm:prSet/>
      <dgm:spPr/>
      <dgm:t>
        <a:bodyPr/>
        <a:lstStyle/>
        <a:p>
          <a:r>
            <a:rPr lang="en-US"/>
            <a:t>Work in</a:t>
          </a:r>
        </a:p>
      </dgm:t>
    </dgm:pt>
    <dgm:pt modelId="{3F1678BC-E8FD-492A-8C32-36C6EA30E574}" type="parTrans" cxnId="{B9E39BD2-F828-4F17-A0CC-CECED78B8BE4}">
      <dgm:prSet/>
      <dgm:spPr/>
      <dgm:t>
        <a:bodyPr/>
        <a:lstStyle/>
        <a:p>
          <a:endParaRPr lang="en-US"/>
        </a:p>
      </dgm:t>
    </dgm:pt>
    <dgm:pt modelId="{85301E7B-A6D9-4AEB-830D-E11DCD04A927}" type="sibTrans" cxnId="{B9E39BD2-F828-4F17-A0CC-CECED78B8BE4}">
      <dgm:prSet/>
      <dgm:spPr/>
      <dgm:t>
        <a:bodyPr/>
        <a:lstStyle/>
        <a:p>
          <a:endParaRPr lang="en-US"/>
        </a:p>
      </dgm:t>
    </dgm:pt>
    <dgm:pt modelId="{4A30E883-64D1-4546-8D9A-5CE5FF4BABDF}">
      <dgm:prSet/>
      <dgm:spPr/>
      <dgm:t>
        <a:bodyPr/>
        <a:lstStyle/>
        <a:p>
          <a:r>
            <a:rPr lang="en-US" dirty="0"/>
            <a:t>Work in </a:t>
          </a:r>
          <a:r>
            <a:rPr lang="en-US" dirty="0" err="1"/>
            <a:t>Jupyter</a:t>
          </a:r>
          <a:r>
            <a:rPr lang="en-US" dirty="0"/>
            <a:t> notebooks</a:t>
          </a:r>
        </a:p>
      </dgm:t>
    </dgm:pt>
    <dgm:pt modelId="{418DA779-D35C-4B49-81C4-6BDE28E3148B}" type="parTrans" cxnId="{2454DE77-9B66-468A-B93A-3D77D2D996C4}">
      <dgm:prSet/>
      <dgm:spPr/>
      <dgm:t>
        <a:bodyPr/>
        <a:lstStyle/>
        <a:p>
          <a:endParaRPr lang="en-US"/>
        </a:p>
      </dgm:t>
    </dgm:pt>
    <dgm:pt modelId="{7147342F-763B-421C-BD88-792E9E8DD798}" type="sibTrans" cxnId="{2454DE77-9B66-468A-B93A-3D77D2D996C4}">
      <dgm:prSet/>
      <dgm:spPr/>
      <dgm:t>
        <a:bodyPr/>
        <a:lstStyle/>
        <a:p>
          <a:endParaRPr lang="en-US"/>
        </a:p>
      </dgm:t>
    </dgm:pt>
    <dgm:pt modelId="{13819663-0680-4856-A984-F72D9A7A4272}">
      <dgm:prSet/>
      <dgm:spPr/>
      <dgm:t>
        <a:bodyPr/>
        <a:lstStyle/>
        <a:p>
          <a:r>
            <a:rPr lang="en-US"/>
            <a:t>Use</a:t>
          </a:r>
        </a:p>
      </dgm:t>
    </dgm:pt>
    <dgm:pt modelId="{1A6AC522-75A6-437A-898A-F05663D7793A}" type="parTrans" cxnId="{5AED5C35-0E6F-4D53-BFD3-DEF0160ADE5A}">
      <dgm:prSet/>
      <dgm:spPr/>
      <dgm:t>
        <a:bodyPr/>
        <a:lstStyle/>
        <a:p>
          <a:endParaRPr lang="en-US"/>
        </a:p>
      </dgm:t>
    </dgm:pt>
    <dgm:pt modelId="{20EA5618-37F0-4E9C-A41E-5DE5BF79B04C}" type="sibTrans" cxnId="{5AED5C35-0E6F-4D53-BFD3-DEF0160ADE5A}">
      <dgm:prSet/>
      <dgm:spPr/>
      <dgm:t>
        <a:bodyPr/>
        <a:lstStyle/>
        <a:p>
          <a:endParaRPr lang="en-US"/>
        </a:p>
      </dgm:t>
    </dgm:pt>
    <dgm:pt modelId="{2E0DAD52-3DD8-4B58-92E1-4ED3FEFB5D12}">
      <dgm:prSet/>
      <dgm:spPr/>
      <dgm:t>
        <a:bodyPr/>
        <a:lstStyle/>
        <a:p>
          <a:r>
            <a:rPr lang="en-US"/>
            <a:t>Use a Jupyterhub hosted by ChemCompute</a:t>
          </a:r>
        </a:p>
      </dgm:t>
    </dgm:pt>
    <dgm:pt modelId="{56434A24-4196-4791-9D7B-86271AAE29A5}" type="parTrans" cxnId="{4FD56014-B5F3-40DA-B3A2-02BEBDD3CEE8}">
      <dgm:prSet/>
      <dgm:spPr/>
      <dgm:t>
        <a:bodyPr/>
        <a:lstStyle/>
        <a:p>
          <a:endParaRPr lang="en-US"/>
        </a:p>
      </dgm:t>
    </dgm:pt>
    <dgm:pt modelId="{35F7D279-6D2E-4F5F-AB75-D3C343F23057}" type="sibTrans" cxnId="{4FD56014-B5F3-40DA-B3A2-02BEBDD3CEE8}">
      <dgm:prSet/>
      <dgm:spPr/>
      <dgm:t>
        <a:bodyPr/>
        <a:lstStyle/>
        <a:p>
          <a:endParaRPr lang="en-US"/>
        </a:p>
      </dgm:t>
    </dgm:pt>
    <dgm:pt modelId="{B2F7CC04-C950-4B96-87C3-F7EA7370D398}">
      <dgm:prSet/>
      <dgm:spPr/>
      <dgm:t>
        <a:bodyPr/>
        <a:lstStyle/>
        <a:p>
          <a:r>
            <a:rPr lang="en-US"/>
            <a:t>Run</a:t>
          </a:r>
        </a:p>
      </dgm:t>
    </dgm:pt>
    <dgm:pt modelId="{0CCB7A3E-FAE2-4FE4-8C4D-AA166FBA4713}" type="parTrans" cxnId="{4FEFD72E-BF8F-446D-873C-9371BF4C2933}">
      <dgm:prSet/>
      <dgm:spPr/>
      <dgm:t>
        <a:bodyPr/>
        <a:lstStyle/>
        <a:p>
          <a:endParaRPr lang="en-US"/>
        </a:p>
      </dgm:t>
    </dgm:pt>
    <dgm:pt modelId="{83F1C0F6-7F9E-4837-B1D0-B134D0539395}" type="sibTrans" cxnId="{4FEFD72E-BF8F-446D-873C-9371BF4C2933}">
      <dgm:prSet/>
      <dgm:spPr/>
      <dgm:t>
        <a:bodyPr/>
        <a:lstStyle/>
        <a:p>
          <a:endParaRPr lang="en-US"/>
        </a:p>
      </dgm:t>
    </dgm:pt>
    <dgm:pt modelId="{53959916-5430-4BAF-8476-529FE626BDDD}">
      <dgm:prSet/>
      <dgm:spPr/>
      <dgm:t>
        <a:bodyPr/>
        <a:lstStyle/>
        <a:p>
          <a:r>
            <a:rPr lang="en-US"/>
            <a:t>Run Psi4 to do the quantum chemistry calculations</a:t>
          </a:r>
        </a:p>
      </dgm:t>
    </dgm:pt>
    <dgm:pt modelId="{4ABBF395-933C-4D47-AFA7-66492ED043CF}" type="parTrans" cxnId="{8A802FEA-B416-4820-9CA6-7715B4E350D1}">
      <dgm:prSet/>
      <dgm:spPr/>
      <dgm:t>
        <a:bodyPr/>
        <a:lstStyle/>
        <a:p>
          <a:endParaRPr lang="en-US"/>
        </a:p>
      </dgm:t>
    </dgm:pt>
    <dgm:pt modelId="{D6E98A20-BCEC-4DE9-88B2-DE38EE550C03}" type="sibTrans" cxnId="{8A802FEA-B416-4820-9CA6-7715B4E350D1}">
      <dgm:prSet/>
      <dgm:spPr/>
      <dgm:t>
        <a:bodyPr/>
        <a:lstStyle/>
        <a:p>
          <a:endParaRPr lang="en-US"/>
        </a:p>
      </dgm:t>
    </dgm:pt>
    <dgm:pt modelId="{7A1F4BB6-E6F5-4C39-867C-5FFC01D40A07}">
      <dgm:prSet/>
      <dgm:spPr/>
      <dgm:t>
        <a:bodyPr/>
        <a:lstStyle/>
        <a:p>
          <a:r>
            <a:rPr lang="en-US"/>
            <a:t>Open</a:t>
          </a:r>
        </a:p>
      </dgm:t>
    </dgm:pt>
    <dgm:pt modelId="{31DCE0B9-CEE8-4EBF-85CD-493A170F95B9}" type="parTrans" cxnId="{77E948AF-8522-46B4-8E63-25855988FE70}">
      <dgm:prSet/>
      <dgm:spPr/>
      <dgm:t>
        <a:bodyPr/>
        <a:lstStyle/>
        <a:p>
          <a:endParaRPr lang="en-US"/>
        </a:p>
      </dgm:t>
    </dgm:pt>
    <dgm:pt modelId="{70F0C4B1-8462-4743-9FE7-84D4D2F779D8}" type="sibTrans" cxnId="{77E948AF-8522-46B4-8E63-25855988FE70}">
      <dgm:prSet/>
      <dgm:spPr/>
      <dgm:t>
        <a:bodyPr/>
        <a:lstStyle/>
        <a:p>
          <a:endParaRPr lang="en-US"/>
        </a:p>
      </dgm:t>
    </dgm:pt>
    <dgm:pt modelId="{E5B6B7B1-44B2-445F-9B26-FEAD77B2A54E}">
      <dgm:prSet/>
      <dgm:spPr/>
      <dgm:t>
        <a:bodyPr/>
        <a:lstStyle/>
        <a:p>
          <a:r>
            <a:rPr lang="en-US"/>
            <a:t>Open source, primarily NSF funded, free to the user</a:t>
          </a:r>
        </a:p>
      </dgm:t>
    </dgm:pt>
    <dgm:pt modelId="{6DC5F2A7-D2EA-443C-BAFA-DC4CD95BEE49}" type="parTrans" cxnId="{20FD730A-1FED-4EA1-AB32-2D9488DD52E1}">
      <dgm:prSet/>
      <dgm:spPr/>
      <dgm:t>
        <a:bodyPr/>
        <a:lstStyle/>
        <a:p>
          <a:endParaRPr lang="en-US"/>
        </a:p>
      </dgm:t>
    </dgm:pt>
    <dgm:pt modelId="{C1E0068E-4EDD-4B3C-BFC9-B20BB86E5269}" type="sibTrans" cxnId="{20FD730A-1FED-4EA1-AB32-2D9488DD52E1}">
      <dgm:prSet/>
      <dgm:spPr/>
      <dgm:t>
        <a:bodyPr/>
        <a:lstStyle/>
        <a:p>
          <a:endParaRPr lang="en-US"/>
        </a:p>
      </dgm:t>
    </dgm:pt>
    <dgm:pt modelId="{E2C07BD3-9AA3-419E-B2DF-194AD381179D}" type="pres">
      <dgm:prSet presAssocID="{D4B991A9-6148-4B38-97F7-7E422D89360D}" presName="Name0" presStyleCnt="0">
        <dgm:presLayoutVars>
          <dgm:dir/>
          <dgm:animLvl val="lvl"/>
          <dgm:resizeHandles val="exact"/>
        </dgm:presLayoutVars>
      </dgm:prSet>
      <dgm:spPr/>
    </dgm:pt>
    <dgm:pt modelId="{B2E3FA01-6C5D-4F2E-BF3F-5172F703F101}" type="pres">
      <dgm:prSet presAssocID="{D55EC882-B3ED-4BF4-91E7-C54D57399A55}" presName="linNode" presStyleCnt="0"/>
      <dgm:spPr/>
    </dgm:pt>
    <dgm:pt modelId="{220F651F-86A2-48B6-9654-E214B80E6F6D}" type="pres">
      <dgm:prSet presAssocID="{D55EC882-B3ED-4BF4-91E7-C54D57399A55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5D126C28-DA0B-4788-ABE0-8FF36702A0B4}" type="pres">
      <dgm:prSet presAssocID="{D55EC882-B3ED-4BF4-91E7-C54D57399A55}" presName="descendantText" presStyleLbl="alignAccFollowNode1" presStyleIdx="0" presStyleCnt="4">
        <dgm:presLayoutVars>
          <dgm:bulletEnabled/>
        </dgm:presLayoutVars>
      </dgm:prSet>
      <dgm:spPr/>
    </dgm:pt>
    <dgm:pt modelId="{F6B7B30A-BF31-4545-80C9-61D0B63865DF}" type="pres">
      <dgm:prSet presAssocID="{85301E7B-A6D9-4AEB-830D-E11DCD04A927}" presName="sp" presStyleCnt="0"/>
      <dgm:spPr/>
    </dgm:pt>
    <dgm:pt modelId="{425D7EFE-2565-44B6-8496-4C3B88A28431}" type="pres">
      <dgm:prSet presAssocID="{13819663-0680-4856-A984-F72D9A7A4272}" presName="linNode" presStyleCnt="0"/>
      <dgm:spPr/>
    </dgm:pt>
    <dgm:pt modelId="{A6AD2B57-2B5C-400B-8A71-55B9CF96DCD7}" type="pres">
      <dgm:prSet presAssocID="{13819663-0680-4856-A984-F72D9A7A4272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8B27F02-0302-4C1C-9DFE-622A3674FE1D}" type="pres">
      <dgm:prSet presAssocID="{13819663-0680-4856-A984-F72D9A7A4272}" presName="descendantText" presStyleLbl="alignAccFollowNode1" presStyleIdx="1" presStyleCnt="4">
        <dgm:presLayoutVars>
          <dgm:bulletEnabled/>
        </dgm:presLayoutVars>
      </dgm:prSet>
      <dgm:spPr/>
    </dgm:pt>
    <dgm:pt modelId="{22225E30-1D2B-4F9C-833B-B5D81C0EDF95}" type="pres">
      <dgm:prSet presAssocID="{20EA5618-37F0-4E9C-A41E-5DE5BF79B04C}" presName="sp" presStyleCnt="0"/>
      <dgm:spPr/>
    </dgm:pt>
    <dgm:pt modelId="{8F1DD9CD-433A-493D-BE0E-DDAB6C836F9B}" type="pres">
      <dgm:prSet presAssocID="{B2F7CC04-C950-4B96-87C3-F7EA7370D398}" presName="linNode" presStyleCnt="0"/>
      <dgm:spPr/>
    </dgm:pt>
    <dgm:pt modelId="{2B38FDBF-5B6E-440F-A9CB-BAD6C56D1776}" type="pres">
      <dgm:prSet presAssocID="{B2F7CC04-C950-4B96-87C3-F7EA7370D39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D625632-9EF0-40BA-B5AD-E9BC15FAAB4E}" type="pres">
      <dgm:prSet presAssocID="{B2F7CC04-C950-4B96-87C3-F7EA7370D398}" presName="descendantText" presStyleLbl="alignAccFollowNode1" presStyleIdx="2" presStyleCnt="4">
        <dgm:presLayoutVars>
          <dgm:bulletEnabled/>
        </dgm:presLayoutVars>
      </dgm:prSet>
      <dgm:spPr/>
    </dgm:pt>
    <dgm:pt modelId="{24701706-4FF4-4B1F-B1E0-23CC643BC3AC}" type="pres">
      <dgm:prSet presAssocID="{83F1C0F6-7F9E-4837-B1D0-B134D0539395}" presName="sp" presStyleCnt="0"/>
      <dgm:spPr/>
    </dgm:pt>
    <dgm:pt modelId="{0E37A76E-CECB-4D7A-BA29-A3DFE0A712B4}" type="pres">
      <dgm:prSet presAssocID="{7A1F4BB6-E6F5-4C39-867C-5FFC01D40A07}" presName="linNode" presStyleCnt="0"/>
      <dgm:spPr/>
    </dgm:pt>
    <dgm:pt modelId="{91B30776-4B52-4926-AEED-1D954101263E}" type="pres">
      <dgm:prSet presAssocID="{7A1F4BB6-E6F5-4C39-867C-5FFC01D40A0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F09F63F-B6C2-4F42-9CEC-3829199C968B}" type="pres">
      <dgm:prSet presAssocID="{7A1F4BB6-E6F5-4C39-867C-5FFC01D40A0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20FD730A-1FED-4EA1-AB32-2D9488DD52E1}" srcId="{7A1F4BB6-E6F5-4C39-867C-5FFC01D40A07}" destId="{E5B6B7B1-44B2-445F-9B26-FEAD77B2A54E}" srcOrd="0" destOrd="0" parTransId="{6DC5F2A7-D2EA-443C-BAFA-DC4CD95BEE49}" sibTransId="{C1E0068E-4EDD-4B3C-BFC9-B20BB86E5269}"/>
    <dgm:cxn modelId="{4FD56014-B5F3-40DA-B3A2-02BEBDD3CEE8}" srcId="{13819663-0680-4856-A984-F72D9A7A4272}" destId="{2E0DAD52-3DD8-4B58-92E1-4ED3FEFB5D12}" srcOrd="0" destOrd="0" parTransId="{56434A24-4196-4791-9D7B-86271AAE29A5}" sibTransId="{35F7D279-6D2E-4F5F-AB75-D3C343F23057}"/>
    <dgm:cxn modelId="{4FEFD72E-BF8F-446D-873C-9371BF4C2933}" srcId="{D4B991A9-6148-4B38-97F7-7E422D89360D}" destId="{B2F7CC04-C950-4B96-87C3-F7EA7370D398}" srcOrd="2" destOrd="0" parTransId="{0CCB7A3E-FAE2-4FE4-8C4D-AA166FBA4713}" sibTransId="{83F1C0F6-7F9E-4837-B1D0-B134D0539395}"/>
    <dgm:cxn modelId="{5AED5C35-0E6F-4D53-BFD3-DEF0160ADE5A}" srcId="{D4B991A9-6148-4B38-97F7-7E422D89360D}" destId="{13819663-0680-4856-A984-F72D9A7A4272}" srcOrd="1" destOrd="0" parTransId="{1A6AC522-75A6-437A-898A-F05663D7793A}" sibTransId="{20EA5618-37F0-4E9C-A41E-5DE5BF79B04C}"/>
    <dgm:cxn modelId="{9A21B075-34B2-47C1-9DBE-479BF6E5C8AD}" type="presOf" srcId="{7A1F4BB6-E6F5-4C39-867C-5FFC01D40A07}" destId="{91B30776-4B52-4926-AEED-1D954101263E}" srcOrd="0" destOrd="0" presId="urn:microsoft.com/office/officeart/2016/7/layout/VerticalSolidActionList"/>
    <dgm:cxn modelId="{2454DE77-9B66-468A-B93A-3D77D2D996C4}" srcId="{D55EC882-B3ED-4BF4-91E7-C54D57399A55}" destId="{4A30E883-64D1-4546-8D9A-5CE5FF4BABDF}" srcOrd="0" destOrd="0" parTransId="{418DA779-D35C-4B49-81C4-6BDE28E3148B}" sibTransId="{7147342F-763B-421C-BD88-792E9E8DD798}"/>
    <dgm:cxn modelId="{25859958-184F-4FDF-8C5E-0A8BEA4BED98}" type="presOf" srcId="{D4B991A9-6148-4B38-97F7-7E422D89360D}" destId="{E2C07BD3-9AA3-419E-B2DF-194AD381179D}" srcOrd="0" destOrd="0" presId="urn:microsoft.com/office/officeart/2016/7/layout/VerticalSolidActionList"/>
    <dgm:cxn modelId="{8D78F679-6896-4415-885D-F57671887E74}" type="presOf" srcId="{4A30E883-64D1-4546-8D9A-5CE5FF4BABDF}" destId="{5D126C28-DA0B-4788-ABE0-8FF36702A0B4}" srcOrd="0" destOrd="0" presId="urn:microsoft.com/office/officeart/2016/7/layout/VerticalSolidActionList"/>
    <dgm:cxn modelId="{41944F87-9A4E-48F9-9092-84879CFF334D}" type="presOf" srcId="{B2F7CC04-C950-4B96-87C3-F7EA7370D398}" destId="{2B38FDBF-5B6E-440F-A9CB-BAD6C56D1776}" srcOrd="0" destOrd="0" presId="urn:microsoft.com/office/officeart/2016/7/layout/VerticalSolidActionList"/>
    <dgm:cxn modelId="{AF5BD5A9-3716-4F29-BAC7-BB4C811CDF34}" type="presOf" srcId="{2E0DAD52-3DD8-4B58-92E1-4ED3FEFB5D12}" destId="{C8B27F02-0302-4C1C-9DFE-622A3674FE1D}" srcOrd="0" destOrd="0" presId="urn:microsoft.com/office/officeart/2016/7/layout/VerticalSolidActionList"/>
    <dgm:cxn modelId="{1B27BCAB-177F-49A7-B294-892CCBDE63B8}" type="presOf" srcId="{E5B6B7B1-44B2-445F-9B26-FEAD77B2A54E}" destId="{2F09F63F-B6C2-4F42-9CEC-3829199C968B}" srcOrd="0" destOrd="0" presId="urn:microsoft.com/office/officeart/2016/7/layout/VerticalSolidActionList"/>
    <dgm:cxn modelId="{77E948AF-8522-46B4-8E63-25855988FE70}" srcId="{D4B991A9-6148-4B38-97F7-7E422D89360D}" destId="{7A1F4BB6-E6F5-4C39-867C-5FFC01D40A07}" srcOrd="3" destOrd="0" parTransId="{31DCE0B9-CEE8-4EBF-85CD-493A170F95B9}" sibTransId="{70F0C4B1-8462-4743-9FE7-84D4D2F779D8}"/>
    <dgm:cxn modelId="{26EEB9B4-B9A1-42ED-87B1-7BD70B2AADA2}" type="presOf" srcId="{13819663-0680-4856-A984-F72D9A7A4272}" destId="{A6AD2B57-2B5C-400B-8A71-55B9CF96DCD7}" srcOrd="0" destOrd="0" presId="urn:microsoft.com/office/officeart/2016/7/layout/VerticalSolidActionList"/>
    <dgm:cxn modelId="{B9E39BD2-F828-4F17-A0CC-CECED78B8BE4}" srcId="{D4B991A9-6148-4B38-97F7-7E422D89360D}" destId="{D55EC882-B3ED-4BF4-91E7-C54D57399A55}" srcOrd="0" destOrd="0" parTransId="{3F1678BC-E8FD-492A-8C32-36C6EA30E574}" sibTransId="{85301E7B-A6D9-4AEB-830D-E11DCD04A927}"/>
    <dgm:cxn modelId="{257C44D8-051A-4D30-BF53-14765A550494}" type="presOf" srcId="{53959916-5430-4BAF-8476-529FE626BDDD}" destId="{5D625632-9EF0-40BA-B5AD-E9BC15FAAB4E}" srcOrd="0" destOrd="0" presId="urn:microsoft.com/office/officeart/2016/7/layout/VerticalSolidActionList"/>
    <dgm:cxn modelId="{8A802FEA-B416-4820-9CA6-7715B4E350D1}" srcId="{B2F7CC04-C950-4B96-87C3-F7EA7370D398}" destId="{53959916-5430-4BAF-8476-529FE626BDDD}" srcOrd="0" destOrd="0" parTransId="{4ABBF395-933C-4D47-AFA7-66492ED043CF}" sibTransId="{D6E98A20-BCEC-4DE9-88B2-DE38EE550C03}"/>
    <dgm:cxn modelId="{57AA97F1-AD97-4BD2-B341-79012ED87533}" type="presOf" srcId="{D55EC882-B3ED-4BF4-91E7-C54D57399A55}" destId="{220F651F-86A2-48B6-9654-E214B80E6F6D}" srcOrd="0" destOrd="0" presId="urn:microsoft.com/office/officeart/2016/7/layout/VerticalSolidActionList"/>
    <dgm:cxn modelId="{73D66158-07C0-4CA7-B544-6177D5EAFDEB}" type="presParOf" srcId="{E2C07BD3-9AA3-419E-B2DF-194AD381179D}" destId="{B2E3FA01-6C5D-4F2E-BF3F-5172F703F101}" srcOrd="0" destOrd="0" presId="urn:microsoft.com/office/officeart/2016/7/layout/VerticalSolidActionList"/>
    <dgm:cxn modelId="{2745228A-0E6D-4C82-BF7B-B6AF938ABC9C}" type="presParOf" srcId="{B2E3FA01-6C5D-4F2E-BF3F-5172F703F101}" destId="{220F651F-86A2-48B6-9654-E214B80E6F6D}" srcOrd="0" destOrd="0" presId="urn:microsoft.com/office/officeart/2016/7/layout/VerticalSolidActionList"/>
    <dgm:cxn modelId="{3A81CF6E-FD55-443E-8347-AB14275879DE}" type="presParOf" srcId="{B2E3FA01-6C5D-4F2E-BF3F-5172F703F101}" destId="{5D126C28-DA0B-4788-ABE0-8FF36702A0B4}" srcOrd="1" destOrd="0" presId="urn:microsoft.com/office/officeart/2016/7/layout/VerticalSolidActionList"/>
    <dgm:cxn modelId="{DF855CCF-2F8F-4B77-809C-3C99282348E2}" type="presParOf" srcId="{E2C07BD3-9AA3-419E-B2DF-194AD381179D}" destId="{F6B7B30A-BF31-4545-80C9-61D0B63865DF}" srcOrd="1" destOrd="0" presId="urn:microsoft.com/office/officeart/2016/7/layout/VerticalSolidActionList"/>
    <dgm:cxn modelId="{8D278EF3-FCED-412F-9D05-5A0CBFEE347E}" type="presParOf" srcId="{E2C07BD3-9AA3-419E-B2DF-194AD381179D}" destId="{425D7EFE-2565-44B6-8496-4C3B88A28431}" srcOrd="2" destOrd="0" presId="urn:microsoft.com/office/officeart/2016/7/layout/VerticalSolidActionList"/>
    <dgm:cxn modelId="{3605D9AB-AEB0-42D6-B1BD-81804ADC8B51}" type="presParOf" srcId="{425D7EFE-2565-44B6-8496-4C3B88A28431}" destId="{A6AD2B57-2B5C-400B-8A71-55B9CF96DCD7}" srcOrd="0" destOrd="0" presId="urn:microsoft.com/office/officeart/2016/7/layout/VerticalSolidActionList"/>
    <dgm:cxn modelId="{650DF9B0-1C85-4A85-AA92-9EB6813C260B}" type="presParOf" srcId="{425D7EFE-2565-44B6-8496-4C3B88A28431}" destId="{C8B27F02-0302-4C1C-9DFE-622A3674FE1D}" srcOrd="1" destOrd="0" presId="urn:microsoft.com/office/officeart/2016/7/layout/VerticalSolidActionList"/>
    <dgm:cxn modelId="{2D85474C-9A99-41A7-B318-A13E56D2B879}" type="presParOf" srcId="{E2C07BD3-9AA3-419E-B2DF-194AD381179D}" destId="{22225E30-1D2B-4F9C-833B-B5D81C0EDF95}" srcOrd="3" destOrd="0" presId="urn:microsoft.com/office/officeart/2016/7/layout/VerticalSolidActionList"/>
    <dgm:cxn modelId="{0D3B4F6C-8774-4B95-8443-516170DDDDA0}" type="presParOf" srcId="{E2C07BD3-9AA3-419E-B2DF-194AD381179D}" destId="{8F1DD9CD-433A-493D-BE0E-DDAB6C836F9B}" srcOrd="4" destOrd="0" presId="urn:microsoft.com/office/officeart/2016/7/layout/VerticalSolidActionList"/>
    <dgm:cxn modelId="{D84573C0-73EB-4A93-B280-52F11A1644F9}" type="presParOf" srcId="{8F1DD9CD-433A-493D-BE0E-DDAB6C836F9B}" destId="{2B38FDBF-5B6E-440F-A9CB-BAD6C56D1776}" srcOrd="0" destOrd="0" presId="urn:microsoft.com/office/officeart/2016/7/layout/VerticalSolidActionList"/>
    <dgm:cxn modelId="{1DB57AE7-5ED6-4BFA-BBC3-BD16F8C6D7F1}" type="presParOf" srcId="{8F1DD9CD-433A-493D-BE0E-DDAB6C836F9B}" destId="{5D625632-9EF0-40BA-B5AD-E9BC15FAAB4E}" srcOrd="1" destOrd="0" presId="urn:microsoft.com/office/officeart/2016/7/layout/VerticalSolidActionList"/>
    <dgm:cxn modelId="{FDCF04C5-A69E-4233-9A5E-BEB3B25AF520}" type="presParOf" srcId="{E2C07BD3-9AA3-419E-B2DF-194AD381179D}" destId="{24701706-4FF4-4B1F-B1E0-23CC643BC3AC}" srcOrd="5" destOrd="0" presId="urn:microsoft.com/office/officeart/2016/7/layout/VerticalSolidActionList"/>
    <dgm:cxn modelId="{9645D872-F8E0-4F15-AA46-3F8D34F082E8}" type="presParOf" srcId="{E2C07BD3-9AA3-419E-B2DF-194AD381179D}" destId="{0E37A76E-CECB-4D7A-BA29-A3DFE0A712B4}" srcOrd="6" destOrd="0" presId="urn:microsoft.com/office/officeart/2016/7/layout/VerticalSolidActionList"/>
    <dgm:cxn modelId="{D97EA37D-F989-44CF-BCE8-3AEB97CEF494}" type="presParOf" srcId="{0E37A76E-CECB-4D7A-BA29-A3DFE0A712B4}" destId="{91B30776-4B52-4926-AEED-1D954101263E}" srcOrd="0" destOrd="0" presId="urn:microsoft.com/office/officeart/2016/7/layout/VerticalSolidActionList"/>
    <dgm:cxn modelId="{F0631B83-0A15-4BAB-BD86-B29E398F52B1}" type="presParOf" srcId="{0E37A76E-CECB-4D7A-BA29-A3DFE0A712B4}" destId="{2F09F63F-B6C2-4F42-9CEC-3829199C968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A0F7A-BC28-477E-863B-71149E572401}">
      <dsp:nvSpPr>
        <dsp:cNvPr id="0" name=""/>
        <dsp:cNvSpPr/>
      </dsp:nvSpPr>
      <dsp:spPr>
        <a:xfrm>
          <a:off x="503635" y="0"/>
          <a:ext cx="9124155" cy="3649662"/>
        </a:xfrm>
        <a:prstGeom prst="leftRightRibb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BDEE2E-D0D0-46A1-960A-A013C33DB676}">
      <dsp:nvSpPr>
        <dsp:cNvPr id="0" name=""/>
        <dsp:cNvSpPr/>
      </dsp:nvSpPr>
      <dsp:spPr>
        <a:xfrm>
          <a:off x="1598533" y="638690"/>
          <a:ext cx="3010971" cy="178833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we know where all the electronic structure exactly, we can calculate a variety of molecular properties</a:t>
          </a:r>
        </a:p>
      </dsp:txBody>
      <dsp:txXfrm>
        <a:off x="1598533" y="638690"/>
        <a:ext cx="3010971" cy="1788334"/>
      </dsp:txXfrm>
    </dsp:sp>
    <dsp:sp modelId="{0F1C3B6E-42F0-49A7-9EBA-9D97B5781BB1}">
      <dsp:nvSpPr>
        <dsp:cNvPr id="0" name=""/>
        <dsp:cNvSpPr/>
      </dsp:nvSpPr>
      <dsp:spPr>
        <a:xfrm>
          <a:off x="5065712" y="1222636"/>
          <a:ext cx="3558420" cy="178833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Schrodinger equation is only exactly solvable for 1 electron</a:t>
          </a:r>
        </a:p>
      </dsp:txBody>
      <dsp:txXfrm>
        <a:off x="5065712" y="1222636"/>
        <a:ext cx="3558420" cy="1788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C919B-76D3-4345-8375-F2B9B1FF74E6}">
      <dsp:nvSpPr>
        <dsp:cNvPr id="0" name=""/>
        <dsp:cNvSpPr/>
      </dsp:nvSpPr>
      <dsp:spPr>
        <a:xfrm>
          <a:off x="7663110" y="3364672"/>
          <a:ext cx="191869" cy="149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578"/>
              </a:lnTo>
              <a:lnTo>
                <a:pt x="191869" y="149657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20A8E-4C1A-4B8B-A848-4D248D862260}">
      <dsp:nvSpPr>
        <dsp:cNvPr id="0" name=""/>
        <dsp:cNvSpPr/>
      </dsp:nvSpPr>
      <dsp:spPr>
        <a:xfrm>
          <a:off x="7663110" y="3364672"/>
          <a:ext cx="191869" cy="588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398"/>
              </a:lnTo>
              <a:lnTo>
                <a:pt x="191869" y="58839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47A8-0275-4370-97F2-287DBB411B43}">
      <dsp:nvSpPr>
        <dsp:cNvPr id="0" name=""/>
        <dsp:cNvSpPr/>
      </dsp:nvSpPr>
      <dsp:spPr>
        <a:xfrm>
          <a:off x="7400889" y="2456491"/>
          <a:ext cx="773872" cy="26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8"/>
              </a:lnTo>
              <a:lnTo>
                <a:pt x="773872" y="134308"/>
              </a:lnTo>
              <a:lnTo>
                <a:pt x="773872" y="268616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4CDF2-291F-44DE-96E2-1598BF4CE768}">
      <dsp:nvSpPr>
        <dsp:cNvPr id="0" name=""/>
        <dsp:cNvSpPr/>
      </dsp:nvSpPr>
      <dsp:spPr>
        <a:xfrm>
          <a:off x="6627017" y="2456491"/>
          <a:ext cx="773872" cy="268616"/>
        </a:xfrm>
        <a:custGeom>
          <a:avLst/>
          <a:gdLst/>
          <a:ahLst/>
          <a:cxnLst/>
          <a:rect l="0" t="0" r="0" b="0"/>
          <a:pathLst>
            <a:path>
              <a:moveTo>
                <a:pt x="773872" y="0"/>
              </a:moveTo>
              <a:lnTo>
                <a:pt x="773872" y="134308"/>
              </a:lnTo>
              <a:lnTo>
                <a:pt x="0" y="134308"/>
              </a:lnTo>
              <a:lnTo>
                <a:pt x="0" y="268616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0F21E-A699-4A8C-B2C3-982F051AFC78}">
      <dsp:nvSpPr>
        <dsp:cNvPr id="0" name=""/>
        <dsp:cNvSpPr/>
      </dsp:nvSpPr>
      <dsp:spPr>
        <a:xfrm>
          <a:off x="6627017" y="1548311"/>
          <a:ext cx="773872" cy="26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8"/>
              </a:lnTo>
              <a:lnTo>
                <a:pt x="773872" y="134308"/>
              </a:lnTo>
              <a:lnTo>
                <a:pt x="773872" y="26861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185D1-F017-486B-88A1-A85D8F312DF8}">
      <dsp:nvSpPr>
        <dsp:cNvPr id="0" name=""/>
        <dsp:cNvSpPr/>
      </dsp:nvSpPr>
      <dsp:spPr>
        <a:xfrm>
          <a:off x="5853145" y="1548311"/>
          <a:ext cx="773872" cy="268616"/>
        </a:xfrm>
        <a:custGeom>
          <a:avLst/>
          <a:gdLst/>
          <a:ahLst/>
          <a:cxnLst/>
          <a:rect l="0" t="0" r="0" b="0"/>
          <a:pathLst>
            <a:path>
              <a:moveTo>
                <a:pt x="773872" y="0"/>
              </a:moveTo>
              <a:lnTo>
                <a:pt x="773872" y="134308"/>
              </a:lnTo>
              <a:lnTo>
                <a:pt x="0" y="134308"/>
              </a:lnTo>
              <a:lnTo>
                <a:pt x="0" y="26861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08E8E-B102-4F34-A86D-3B8591276426}">
      <dsp:nvSpPr>
        <dsp:cNvPr id="0" name=""/>
        <dsp:cNvSpPr/>
      </dsp:nvSpPr>
      <dsp:spPr>
        <a:xfrm>
          <a:off x="5079273" y="640130"/>
          <a:ext cx="1547744" cy="26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8"/>
              </a:lnTo>
              <a:lnTo>
                <a:pt x="1547744" y="134308"/>
              </a:lnTo>
              <a:lnTo>
                <a:pt x="1547744" y="268616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92E78-3ADB-4CCB-9DC6-83417D69F49E}">
      <dsp:nvSpPr>
        <dsp:cNvPr id="0" name=""/>
        <dsp:cNvSpPr/>
      </dsp:nvSpPr>
      <dsp:spPr>
        <a:xfrm>
          <a:off x="3793750" y="2456491"/>
          <a:ext cx="191869" cy="588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398"/>
              </a:lnTo>
              <a:lnTo>
                <a:pt x="191869" y="58839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BB1C-83F8-4D14-96E0-000592258C3F}">
      <dsp:nvSpPr>
        <dsp:cNvPr id="0" name=""/>
        <dsp:cNvSpPr/>
      </dsp:nvSpPr>
      <dsp:spPr>
        <a:xfrm>
          <a:off x="3531528" y="1548311"/>
          <a:ext cx="773872" cy="26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8"/>
              </a:lnTo>
              <a:lnTo>
                <a:pt x="773872" y="134308"/>
              </a:lnTo>
              <a:lnTo>
                <a:pt x="773872" y="26861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C55CF-FB67-40D3-9468-8ED65DE644C1}">
      <dsp:nvSpPr>
        <dsp:cNvPr id="0" name=""/>
        <dsp:cNvSpPr/>
      </dsp:nvSpPr>
      <dsp:spPr>
        <a:xfrm>
          <a:off x="2246005" y="2456491"/>
          <a:ext cx="191869" cy="240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759"/>
              </a:lnTo>
              <a:lnTo>
                <a:pt x="191869" y="2404759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5ACE-37E0-494B-AA08-17D28FCC26DE}">
      <dsp:nvSpPr>
        <dsp:cNvPr id="0" name=""/>
        <dsp:cNvSpPr/>
      </dsp:nvSpPr>
      <dsp:spPr>
        <a:xfrm>
          <a:off x="2246005" y="2456491"/>
          <a:ext cx="191869" cy="149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578"/>
              </a:lnTo>
              <a:lnTo>
                <a:pt x="191869" y="149657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23ADF-3498-4B31-AF6E-B22CA6D0BA9D}">
      <dsp:nvSpPr>
        <dsp:cNvPr id="0" name=""/>
        <dsp:cNvSpPr/>
      </dsp:nvSpPr>
      <dsp:spPr>
        <a:xfrm>
          <a:off x="2246005" y="2456491"/>
          <a:ext cx="191869" cy="588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398"/>
              </a:lnTo>
              <a:lnTo>
                <a:pt x="191869" y="58839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C6ED5-362D-484F-B057-46D061DCD085}">
      <dsp:nvSpPr>
        <dsp:cNvPr id="0" name=""/>
        <dsp:cNvSpPr/>
      </dsp:nvSpPr>
      <dsp:spPr>
        <a:xfrm>
          <a:off x="2757656" y="1548311"/>
          <a:ext cx="773872" cy="268616"/>
        </a:xfrm>
        <a:custGeom>
          <a:avLst/>
          <a:gdLst/>
          <a:ahLst/>
          <a:cxnLst/>
          <a:rect l="0" t="0" r="0" b="0"/>
          <a:pathLst>
            <a:path>
              <a:moveTo>
                <a:pt x="773872" y="0"/>
              </a:moveTo>
              <a:lnTo>
                <a:pt x="773872" y="134308"/>
              </a:lnTo>
              <a:lnTo>
                <a:pt x="0" y="134308"/>
              </a:lnTo>
              <a:lnTo>
                <a:pt x="0" y="26861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A3807-6174-4F3A-AC34-E21DF6C68361}">
      <dsp:nvSpPr>
        <dsp:cNvPr id="0" name=""/>
        <dsp:cNvSpPr/>
      </dsp:nvSpPr>
      <dsp:spPr>
        <a:xfrm>
          <a:off x="3531528" y="640130"/>
          <a:ext cx="1547744" cy="268616"/>
        </a:xfrm>
        <a:custGeom>
          <a:avLst/>
          <a:gdLst/>
          <a:ahLst/>
          <a:cxnLst/>
          <a:rect l="0" t="0" r="0" b="0"/>
          <a:pathLst>
            <a:path>
              <a:moveTo>
                <a:pt x="1547744" y="0"/>
              </a:moveTo>
              <a:lnTo>
                <a:pt x="1547744" y="134308"/>
              </a:lnTo>
              <a:lnTo>
                <a:pt x="0" y="134308"/>
              </a:lnTo>
              <a:lnTo>
                <a:pt x="0" y="268616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58C33-50A9-4C3E-ADD0-28EC8EBDE18C}">
      <dsp:nvSpPr>
        <dsp:cNvPr id="0" name=""/>
        <dsp:cNvSpPr/>
      </dsp:nvSpPr>
      <dsp:spPr>
        <a:xfrm>
          <a:off x="4439709" y="567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choices you need to make</a:t>
          </a:r>
        </a:p>
      </dsp:txBody>
      <dsp:txXfrm>
        <a:off x="4439709" y="567"/>
        <a:ext cx="1279127" cy="639563"/>
      </dsp:txXfrm>
    </dsp:sp>
    <dsp:sp modelId="{17E3BCA0-4171-4572-B9F8-BB8DDBBC6E08}">
      <dsp:nvSpPr>
        <dsp:cNvPr id="0" name=""/>
        <dsp:cNvSpPr/>
      </dsp:nvSpPr>
      <dsp:spPr>
        <a:xfrm>
          <a:off x="2891965" y="908747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Method</a:t>
          </a:r>
        </a:p>
      </dsp:txBody>
      <dsp:txXfrm>
        <a:off x="2891965" y="908747"/>
        <a:ext cx="1279127" cy="639563"/>
      </dsp:txXfrm>
    </dsp:sp>
    <dsp:sp modelId="{EFE7E11E-F49E-4B43-AE41-5C014009A81C}">
      <dsp:nvSpPr>
        <dsp:cNvPr id="0" name=""/>
        <dsp:cNvSpPr/>
      </dsp:nvSpPr>
      <dsp:spPr>
        <a:xfrm>
          <a:off x="2118093" y="1816927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</a:t>
          </a:r>
        </a:p>
      </dsp:txBody>
      <dsp:txXfrm>
        <a:off x="2118093" y="1816927"/>
        <a:ext cx="1279127" cy="639563"/>
      </dsp:txXfrm>
    </dsp:sp>
    <dsp:sp modelId="{E3E0FA74-3C35-4885-A433-F724D44A0607}">
      <dsp:nvSpPr>
        <dsp:cNvPr id="0" name=""/>
        <dsp:cNvSpPr/>
      </dsp:nvSpPr>
      <dsp:spPr>
        <a:xfrm>
          <a:off x="2437875" y="2725108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SCF</a:t>
          </a:r>
        </a:p>
      </dsp:txBody>
      <dsp:txXfrm>
        <a:off x="2437875" y="2725108"/>
        <a:ext cx="1279127" cy="639563"/>
      </dsp:txXfrm>
    </dsp:sp>
    <dsp:sp modelId="{B5144AA9-9C87-450E-807D-A16B41E6FACF}">
      <dsp:nvSpPr>
        <dsp:cNvPr id="0" name=""/>
        <dsp:cNvSpPr/>
      </dsp:nvSpPr>
      <dsp:spPr>
        <a:xfrm>
          <a:off x="2437875" y="3633288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MP2</a:t>
          </a:r>
        </a:p>
      </dsp:txBody>
      <dsp:txXfrm>
        <a:off x="2437875" y="3633288"/>
        <a:ext cx="1279127" cy="639563"/>
      </dsp:txXfrm>
    </dsp:sp>
    <dsp:sp modelId="{B7D6527E-02FB-4893-BD92-88055DB79E28}">
      <dsp:nvSpPr>
        <dsp:cNvPr id="0" name=""/>
        <dsp:cNvSpPr/>
      </dsp:nvSpPr>
      <dsp:spPr>
        <a:xfrm>
          <a:off x="2437875" y="4541469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CC</a:t>
          </a:r>
        </a:p>
      </dsp:txBody>
      <dsp:txXfrm>
        <a:off x="2437875" y="4541469"/>
        <a:ext cx="1279127" cy="639563"/>
      </dsp:txXfrm>
    </dsp:sp>
    <dsp:sp modelId="{566BD5A3-CD97-48A8-9E4B-DBBE3314ACCD}">
      <dsp:nvSpPr>
        <dsp:cNvPr id="0" name=""/>
        <dsp:cNvSpPr/>
      </dsp:nvSpPr>
      <dsp:spPr>
        <a:xfrm>
          <a:off x="3665837" y="1816927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DFT</a:t>
          </a:r>
        </a:p>
      </dsp:txBody>
      <dsp:txXfrm>
        <a:off x="3665837" y="1816927"/>
        <a:ext cx="1279127" cy="639563"/>
      </dsp:txXfrm>
    </dsp:sp>
    <dsp:sp modelId="{464DAB01-18BB-4967-92BA-8C3ED8D4E623}">
      <dsp:nvSpPr>
        <dsp:cNvPr id="0" name=""/>
        <dsp:cNvSpPr/>
      </dsp:nvSpPr>
      <dsp:spPr>
        <a:xfrm>
          <a:off x="3985619" y="2725108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 one really knows (</a:t>
          </a:r>
          <a:r>
            <a:rPr lang="en-US" sz="1500" kern="1200" dirty="0" err="1"/>
            <a:t>jk</a:t>
          </a:r>
          <a:r>
            <a:rPr lang="en-US" sz="1500" kern="1200" dirty="0"/>
            <a:t>)</a:t>
          </a:r>
        </a:p>
      </dsp:txBody>
      <dsp:txXfrm>
        <a:off x="3985619" y="2725108"/>
        <a:ext cx="1279127" cy="639563"/>
      </dsp:txXfrm>
    </dsp:sp>
    <dsp:sp modelId="{03FDAD89-8EBB-4E74-A610-D8CF0BE18754}">
      <dsp:nvSpPr>
        <dsp:cNvPr id="0" name=""/>
        <dsp:cNvSpPr/>
      </dsp:nvSpPr>
      <dsp:spPr>
        <a:xfrm>
          <a:off x="5987453" y="908747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Basis set</a:t>
          </a:r>
        </a:p>
      </dsp:txBody>
      <dsp:txXfrm>
        <a:off x="5987453" y="908747"/>
        <a:ext cx="1279127" cy="639563"/>
      </dsp:txXfrm>
    </dsp:sp>
    <dsp:sp modelId="{58F1DF2D-3249-4795-A5E1-0D462ED206E2}">
      <dsp:nvSpPr>
        <dsp:cNvPr id="0" name=""/>
        <dsp:cNvSpPr/>
      </dsp:nvSpPr>
      <dsp:spPr>
        <a:xfrm>
          <a:off x="5213581" y="1816927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Plane wave</a:t>
          </a:r>
        </a:p>
      </dsp:txBody>
      <dsp:txXfrm>
        <a:off x="5213581" y="1816927"/>
        <a:ext cx="1279127" cy="639563"/>
      </dsp:txXfrm>
    </dsp:sp>
    <dsp:sp modelId="{79AE9BA0-DBFB-4042-B5D3-9EA87B58D9B7}">
      <dsp:nvSpPr>
        <dsp:cNvPr id="0" name=""/>
        <dsp:cNvSpPr/>
      </dsp:nvSpPr>
      <dsp:spPr>
        <a:xfrm>
          <a:off x="6761325" y="1816927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Atom centered</a:t>
          </a:r>
        </a:p>
      </dsp:txBody>
      <dsp:txXfrm>
        <a:off x="6761325" y="1816927"/>
        <a:ext cx="1279127" cy="639563"/>
      </dsp:txXfrm>
    </dsp:sp>
    <dsp:sp modelId="{4CE942FC-EB78-4078-9DA8-B95533B9516F}">
      <dsp:nvSpPr>
        <dsp:cNvPr id="0" name=""/>
        <dsp:cNvSpPr/>
      </dsp:nvSpPr>
      <dsp:spPr>
        <a:xfrm>
          <a:off x="5987453" y="2725108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Slater</a:t>
          </a:r>
        </a:p>
      </dsp:txBody>
      <dsp:txXfrm>
        <a:off x="5987453" y="2725108"/>
        <a:ext cx="1279127" cy="639563"/>
      </dsp:txXfrm>
    </dsp:sp>
    <dsp:sp modelId="{2A7183EE-2784-407F-BFCD-B60B76F94983}">
      <dsp:nvSpPr>
        <dsp:cNvPr id="0" name=""/>
        <dsp:cNvSpPr/>
      </dsp:nvSpPr>
      <dsp:spPr>
        <a:xfrm>
          <a:off x="7535197" y="2725108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Gaussian</a:t>
          </a:r>
        </a:p>
      </dsp:txBody>
      <dsp:txXfrm>
        <a:off x="7535197" y="2725108"/>
        <a:ext cx="1279127" cy="639563"/>
      </dsp:txXfrm>
    </dsp:sp>
    <dsp:sp modelId="{FC4FA5FC-6EBA-4896-9349-01A799650FDE}">
      <dsp:nvSpPr>
        <dsp:cNvPr id="0" name=""/>
        <dsp:cNvSpPr/>
      </dsp:nvSpPr>
      <dsp:spPr>
        <a:xfrm>
          <a:off x="7854979" y="3633288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STO-3G</a:t>
          </a:r>
        </a:p>
      </dsp:txBody>
      <dsp:txXfrm>
        <a:off x="7854979" y="3633288"/>
        <a:ext cx="1279127" cy="639563"/>
      </dsp:txXfrm>
    </dsp:sp>
    <dsp:sp modelId="{992A7854-0AFD-4ACB-8031-A939687C9A1B}">
      <dsp:nvSpPr>
        <dsp:cNvPr id="0" name=""/>
        <dsp:cNvSpPr/>
      </dsp:nvSpPr>
      <dsp:spPr>
        <a:xfrm>
          <a:off x="7854979" y="4541469"/>
          <a:ext cx="1279127" cy="639563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6-31g**</a:t>
          </a:r>
        </a:p>
      </dsp:txBody>
      <dsp:txXfrm>
        <a:off x="7854979" y="4541469"/>
        <a:ext cx="1279127" cy="639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3AFAA-A078-4316-A40D-EC38A4F661C9}">
      <dsp:nvSpPr>
        <dsp:cNvPr id="0" name=""/>
        <dsp:cNvSpPr/>
      </dsp:nvSpPr>
      <dsp:spPr>
        <a:xfrm>
          <a:off x="7971458" y="0"/>
          <a:ext cx="2253238" cy="135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a molecule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Plaintext list of atoms and coordinates</a:t>
          </a:r>
        </a:p>
      </dsp:txBody>
      <dsp:txXfrm>
        <a:off x="8011055" y="39597"/>
        <a:ext cx="2174044" cy="1272749"/>
      </dsp:txXfrm>
    </dsp:sp>
    <dsp:sp modelId="{DFEF9388-C12D-410D-8B68-6D2829DCCE54}">
      <dsp:nvSpPr>
        <dsp:cNvPr id="0" name=""/>
        <dsp:cNvSpPr/>
      </dsp:nvSpPr>
      <dsp:spPr>
        <a:xfrm rot="6809994">
          <a:off x="8214426" y="1456411"/>
          <a:ext cx="845641" cy="5588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8503029" y="1319945"/>
        <a:ext cx="335281" cy="678000"/>
      </dsp:txXfrm>
    </dsp:sp>
    <dsp:sp modelId="{2B094FD6-C614-492C-8F98-815D297ACABA}">
      <dsp:nvSpPr>
        <dsp:cNvPr id="0" name=""/>
        <dsp:cNvSpPr/>
      </dsp:nvSpPr>
      <dsp:spPr>
        <a:xfrm>
          <a:off x="7039473" y="2143427"/>
          <a:ext cx="2253238" cy="135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4156"/>
                <a:satOff val="184"/>
                <a:lumOff val="882"/>
                <a:alphaOff val="0"/>
                <a:tint val="98000"/>
                <a:lumMod val="100000"/>
              </a:schemeClr>
            </a:gs>
            <a:gs pos="100000">
              <a:schemeClr val="accent5">
                <a:hueOff val="-334156"/>
                <a:satOff val="184"/>
                <a:lumOff val="88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Guess wavefunction</a:t>
          </a:r>
        </a:p>
      </dsp:txBody>
      <dsp:txXfrm>
        <a:off x="7079070" y="2183024"/>
        <a:ext cx="2174044" cy="1272749"/>
      </dsp:txXfrm>
    </dsp:sp>
    <dsp:sp modelId="{0BA83E27-9CD3-42BA-8056-823CB8738A90}">
      <dsp:nvSpPr>
        <dsp:cNvPr id="0" name=""/>
        <dsp:cNvSpPr/>
      </dsp:nvSpPr>
      <dsp:spPr>
        <a:xfrm rot="11909177">
          <a:off x="5908606" y="1997626"/>
          <a:ext cx="1270437" cy="5588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0987"/>
                <a:satOff val="220"/>
                <a:lumOff val="1059"/>
                <a:alphaOff val="0"/>
                <a:tint val="98000"/>
                <a:lumMod val="100000"/>
              </a:schemeClr>
            </a:gs>
            <a:gs pos="100000">
              <a:schemeClr val="accent5">
                <a:hueOff val="-400987"/>
                <a:satOff val="220"/>
                <a:lumOff val="105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071922" y="2135965"/>
        <a:ext cx="1102796" cy="335281"/>
      </dsp:txXfrm>
    </dsp:sp>
    <dsp:sp modelId="{9430AF79-B667-4477-ACDD-4852054EC83E}">
      <dsp:nvSpPr>
        <dsp:cNvPr id="0" name=""/>
        <dsp:cNvSpPr/>
      </dsp:nvSpPr>
      <dsp:spPr>
        <a:xfrm>
          <a:off x="3764278" y="1048434"/>
          <a:ext cx="2253238" cy="135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8312"/>
                <a:satOff val="367"/>
                <a:lumOff val="1765"/>
                <a:alphaOff val="0"/>
                <a:tint val="98000"/>
                <a:lumMod val="100000"/>
              </a:schemeClr>
            </a:gs>
            <a:gs pos="100000">
              <a:schemeClr val="accent5">
                <a:hueOff val="-668312"/>
                <a:satOff val="367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energy </a:t>
          </a:r>
        </a:p>
      </dsp:txBody>
      <dsp:txXfrm>
        <a:off x="3803875" y="1088031"/>
        <a:ext cx="2174044" cy="1272749"/>
      </dsp:txXfrm>
    </dsp:sp>
    <dsp:sp modelId="{0A4F2AFB-4586-45E7-A156-849C1BDE6256}">
      <dsp:nvSpPr>
        <dsp:cNvPr id="0" name=""/>
        <dsp:cNvSpPr/>
      </dsp:nvSpPr>
      <dsp:spPr>
        <a:xfrm rot="9932420">
          <a:off x="2389756" y="1910873"/>
          <a:ext cx="1389027" cy="5588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01975"/>
                <a:satOff val="441"/>
                <a:lumOff val="2118"/>
                <a:alphaOff val="0"/>
                <a:tint val="98000"/>
                <a:lumMod val="100000"/>
              </a:schemeClr>
            </a:gs>
            <a:gs pos="100000">
              <a:schemeClr val="accent5">
                <a:hueOff val="-801975"/>
                <a:satOff val="441"/>
                <a:lumOff val="211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554742" y="2001704"/>
        <a:ext cx="1221386" cy="335281"/>
      </dsp:txXfrm>
    </dsp:sp>
    <dsp:sp modelId="{E490B9F6-D77A-4A9D-8AB2-813C123C715C}">
      <dsp:nvSpPr>
        <dsp:cNvPr id="0" name=""/>
        <dsp:cNvSpPr/>
      </dsp:nvSpPr>
      <dsp:spPr>
        <a:xfrm>
          <a:off x="108961" y="1991018"/>
          <a:ext cx="2253238" cy="135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02469"/>
                <a:satOff val="551"/>
                <a:lumOff val="2647"/>
                <a:alphaOff val="0"/>
                <a:tint val="98000"/>
                <a:lumMod val="100000"/>
              </a:schemeClr>
            </a:gs>
            <a:gs pos="100000">
              <a:schemeClr val="accent5">
                <a:hueOff val="-1002469"/>
                <a:satOff val="551"/>
                <a:lumOff val="264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Has the energy converged?</a:t>
          </a:r>
        </a:p>
      </dsp:txBody>
      <dsp:txXfrm>
        <a:off x="148558" y="2030615"/>
        <a:ext cx="2174044" cy="1272749"/>
      </dsp:txXfrm>
    </dsp:sp>
    <dsp:sp modelId="{27363C04-616A-4A12-8951-971D4B71E3B4}">
      <dsp:nvSpPr>
        <dsp:cNvPr id="0" name=""/>
        <dsp:cNvSpPr/>
      </dsp:nvSpPr>
      <dsp:spPr>
        <a:xfrm rot="3330656">
          <a:off x="1496398" y="3521351"/>
          <a:ext cx="1036156" cy="5588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02962"/>
                <a:satOff val="661"/>
                <a:lumOff val="3176"/>
                <a:alphaOff val="0"/>
                <a:tint val="98000"/>
                <a:lumMod val="100000"/>
              </a:schemeClr>
            </a:gs>
            <a:gs pos="100000">
              <a:schemeClr val="accent5">
                <a:hueOff val="-1202962"/>
                <a:satOff val="661"/>
                <a:lumOff val="317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Yes</a:t>
          </a:r>
        </a:p>
      </dsp:txBody>
      <dsp:txXfrm rot="-5400000">
        <a:off x="1799372" y="3297407"/>
        <a:ext cx="335281" cy="868515"/>
      </dsp:txXfrm>
    </dsp:sp>
    <dsp:sp modelId="{0167B078-1C29-425A-817C-16CCD6B32694}">
      <dsp:nvSpPr>
        <dsp:cNvPr id="0" name=""/>
        <dsp:cNvSpPr/>
      </dsp:nvSpPr>
      <dsp:spPr>
        <a:xfrm>
          <a:off x="1686206" y="4286861"/>
          <a:ext cx="2253238" cy="135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36625"/>
                <a:satOff val="735"/>
                <a:lumOff val="3529"/>
                <a:alphaOff val="0"/>
                <a:tint val="98000"/>
                <a:lumMod val="100000"/>
              </a:schemeClr>
            </a:gs>
            <a:gs pos="100000">
              <a:schemeClr val="accent5">
                <a:hueOff val="-1336625"/>
                <a:satOff val="735"/>
                <a:lumOff val="352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 the geometry stable?</a:t>
          </a:r>
        </a:p>
      </dsp:txBody>
      <dsp:txXfrm>
        <a:off x="1725803" y="4326458"/>
        <a:ext cx="2174044" cy="1272749"/>
      </dsp:txXfrm>
    </dsp:sp>
    <dsp:sp modelId="{0C4EF2D2-835C-45BF-B5F6-BBEB8169EA43}">
      <dsp:nvSpPr>
        <dsp:cNvPr id="0" name=""/>
        <dsp:cNvSpPr/>
      </dsp:nvSpPr>
      <dsp:spPr>
        <a:xfrm rot="124628">
          <a:off x="3948845" y="4748712"/>
          <a:ext cx="1327773" cy="5588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603950"/>
                <a:satOff val="882"/>
                <a:lumOff val="4235"/>
                <a:alphaOff val="0"/>
                <a:tint val="98000"/>
                <a:lumMod val="100000"/>
              </a:schemeClr>
            </a:gs>
            <a:gs pos="100000">
              <a:schemeClr val="accent5">
                <a:hueOff val="-1603950"/>
                <a:satOff val="882"/>
                <a:lumOff val="423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Yes</a:t>
          </a:r>
        </a:p>
      </dsp:txBody>
      <dsp:txXfrm>
        <a:off x="3948900" y="4857435"/>
        <a:ext cx="1160132" cy="335281"/>
      </dsp:txXfrm>
    </dsp:sp>
    <dsp:sp modelId="{A9BC1F20-44A5-4BFC-ADB5-68BE08461225}">
      <dsp:nvSpPr>
        <dsp:cNvPr id="0" name=""/>
        <dsp:cNvSpPr/>
      </dsp:nvSpPr>
      <dsp:spPr>
        <a:xfrm>
          <a:off x="5327665" y="4418933"/>
          <a:ext cx="2253238" cy="135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70781"/>
                <a:satOff val="918"/>
                <a:lumOff val="4412"/>
                <a:alphaOff val="0"/>
                <a:tint val="98000"/>
                <a:lumMod val="100000"/>
              </a:schemeClr>
            </a:gs>
            <a:gs pos="100000">
              <a:schemeClr val="accent5">
                <a:hueOff val="-1670781"/>
                <a:satOff val="918"/>
                <a:lumOff val="441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have the geometry, energy, and wavefunctions</a:t>
          </a:r>
        </a:p>
      </dsp:txBody>
      <dsp:txXfrm>
        <a:off x="5367262" y="4458530"/>
        <a:ext cx="2174044" cy="1272749"/>
      </dsp:txXfrm>
    </dsp:sp>
    <dsp:sp modelId="{0299DB03-B692-4D88-8A24-B3E1B1DB66AC}">
      <dsp:nvSpPr>
        <dsp:cNvPr id="0" name=""/>
        <dsp:cNvSpPr/>
      </dsp:nvSpPr>
      <dsp:spPr>
        <a:xfrm rot="99350">
          <a:off x="7452149" y="4860830"/>
          <a:ext cx="1140263" cy="5588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452184" y="4970169"/>
        <a:ext cx="972622" cy="335281"/>
      </dsp:txXfrm>
    </dsp:sp>
    <dsp:sp modelId="{F3437D1A-24B5-4A4F-992C-B735826A730C}">
      <dsp:nvSpPr>
        <dsp:cNvPr id="0" name=""/>
        <dsp:cNvSpPr/>
      </dsp:nvSpPr>
      <dsp:spPr>
        <a:xfrm>
          <a:off x="8490960" y="4510376"/>
          <a:ext cx="2253238" cy="135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additional properties as needed</a:t>
          </a:r>
        </a:p>
      </dsp:txBody>
      <dsp:txXfrm>
        <a:off x="8530557" y="4549973"/>
        <a:ext cx="2174044" cy="1272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26C28-DA0B-4788-ABE0-8FF36702A0B4}">
      <dsp:nvSpPr>
        <dsp:cNvPr id="0" name=""/>
        <dsp:cNvSpPr/>
      </dsp:nvSpPr>
      <dsp:spPr>
        <a:xfrm>
          <a:off x="1148306" y="2386"/>
          <a:ext cx="4593227" cy="123593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9121" tIns="313928" rIns="89121" bIns="3139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 in </a:t>
          </a:r>
          <a:r>
            <a:rPr lang="en-US" sz="2100" kern="1200" dirty="0" err="1"/>
            <a:t>Jupyter</a:t>
          </a:r>
          <a:r>
            <a:rPr lang="en-US" sz="2100" kern="1200" dirty="0"/>
            <a:t> notebooks</a:t>
          </a:r>
        </a:p>
      </dsp:txBody>
      <dsp:txXfrm>
        <a:off x="1148306" y="2386"/>
        <a:ext cx="4593227" cy="1235935"/>
      </dsp:txXfrm>
    </dsp:sp>
    <dsp:sp modelId="{220F651F-86A2-48B6-9654-E214B80E6F6D}">
      <dsp:nvSpPr>
        <dsp:cNvPr id="0" name=""/>
        <dsp:cNvSpPr/>
      </dsp:nvSpPr>
      <dsp:spPr>
        <a:xfrm>
          <a:off x="0" y="2386"/>
          <a:ext cx="1148306" cy="1235935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765" tIns="122083" rIns="60765" bIns="12208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Work in</a:t>
          </a:r>
        </a:p>
      </dsp:txBody>
      <dsp:txXfrm>
        <a:off x="0" y="2386"/>
        <a:ext cx="1148306" cy="1235935"/>
      </dsp:txXfrm>
    </dsp:sp>
    <dsp:sp modelId="{C8B27F02-0302-4C1C-9DFE-622A3674FE1D}">
      <dsp:nvSpPr>
        <dsp:cNvPr id="0" name=""/>
        <dsp:cNvSpPr/>
      </dsp:nvSpPr>
      <dsp:spPr>
        <a:xfrm>
          <a:off x="1148306" y="1312477"/>
          <a:ext cx="4593227" cy="123593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9121" tIns="313928" rIns="89121" bIns="3139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a Jupyterhub hosted by ChemCompute</a:t>
          </a:r>
        </a:p>
      </dsp:txBody>
      <dsp:txXfrm>
        <a:off x="1148306" y="1312477"/>
        <a:ext cx="4593227" cy="1235935"/>
      </dsp:txXfrm>
    </dsp:sp>
    <dsp:sp modelId="{A6AD2B57-2B5C-400B-8A71-55B9CF96DCD7}">
      <dsp:nvSpPr>
        <dsp:cNvPr id="0" name=""/>
        <dsp:cNvSpPr/>
      </dsp:nvSpPr>
      <dsp:spPr>
        <a:xfrm>
          <a:off x="0" y="1312477"/>
          <a:ext cx="1148306" cy="1235935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-140431"/>
                <a:satOff val="-7651"/>
                <a:lumOff val="21875"/>
                <a:alphaOff val="0"/>
                <a:tint val="98000"/>
                <a:lumMod val="100000"/>
              </a:schemeClr>
            </a:gs>
            <a:gs pos="100000">
              <a:schemeClr val="accent3">
                <a:shade val="50000"/>
                <a:hueOff val="-140431"/>
                <a:satOff val="-7651"/>
                <a:lumOff val="2187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shade val="50000"/>
              <a:hueOff val="-140431"/>
              <a:satOff val="-7651"/>
              <a:lumOff val="2187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765" tIns="122083" rIns="60765" bIns="12208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</a:t>
          </a:r>
        </a:p>
      </dsp:txBody>
      <dsp:txXfrm>
        <a:off x="0" y="1312477"/>
        <a:ext cx="1148306" cy="1235935"/>
      </dsp:txXfrm>
    </dsp:sp>
    <dsp:sp modelId="{5D625632-9EF0-40BA-B5AD-E9BC15FAAB4E}">
      <dsp:nvSpPr>
        <dsp:cNvPr id="0" name=""/>
        <dsp:cNvSpPr/>
      </dsp:nvSpPr>
      <dsp:spPr>
        <a:xfrm>
          <a:off x="1148306" y="2622569"/>
          <a:ext cx="4593227" cy="123593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9121" tIns="313928" rIns="89121" bIns="3139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 Psi4 to do the quantum chemistry calculations</a:t>
          </a:r>
        </a:p>
      </dsp:txBody>
      <dsp:txXfrm>
        <a:off x="1148306" y="2622569"/>
        <a:ext cx="4593227" cy="1235935"/>
      </dsp:txXfrm>
    </dsp:sp>
    <dsp:sp modelId="{2B38FDBF-5B6E-440F-A9CB-BAD6C56D1776}">
      <dsp:nvSpPr>
        <dsp:cNvPr id="0" name=""/>
        <dsp:cNvSpPr/>
      </dsp:nvSpPr>
      <dsp:spPr>
        <a:xfrm>
          <a:off x="0" y="2622569"/>
          <a:ext cx="1148306" cy="1235935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-280862"/>
                <a:satOff val="-15302"/>
                <a:lumOff val="43750"/>
                <a:alphaOff val="0"/>
                <a:tint val="98000"/>
                <a:lumMod val="100000"/>
              </a:schemeClr>
            </a:gs>
            <a:gs pos="100000">
              <a:schemeClr val="accent3">
                <a:shade val="50000"/>
                <a:hueOff val="-280862"/>
                <a:satOff val="-15302"/>
                <a:lumOff val="4375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shade val="50000"/>
              <a:hueOff val="-280862"/>
              <a:satOff val="-15302"/>
              <a:lumOff val="4375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765" tIns="122083" rIns="60765" bIns="12208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</a:t>
          </a:r>
        </a:p>
      </dsp:txBody>
      <dsp:txXfrm>
        <a:off x="0" y="2622569"/>
        <a:ext cx="1148306" cy="1235935"/>
      </dsp:txXfrm>
    </dsp:sp>
    <dsp:sp modelId="{2F09F63F-B6C2-4F42-9CEC-3829199C968B}">
      <dsp:nvSpPr>
        <dsp:cNvPr id="0" name=""/>
        <dsp:cNvSpPr/>
      </dsp:nvSpPr>
      <dsp:spPr>
        <a:xfrm>
          <a:off x="1148306" y="3932661"/>
          <a:ext cx="4593227" cy="123593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9121" tIns="313928" rIns="89121" bIns="3139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 source, primarily NSF funded, free to the user</a:t>
          </a:r>
        </a:p>
      </dsp:txBody>
      <dsp:txXfrm>
        <a:off x="1148306" y="3932661"/>
        <a:ext cx="4593227" cy="1235935"/>
      </dsp:txXfrm>
    </dsp:sp>
    <dsp:sp modelId="{91B30776-4B52-4926-AEED-1D954101263E}">
      <dsp:nvSpPr>
        <dsp:cNvPr id="0" name=""/>
        <dsp:cNvSpPr/>
      </dsp:nvSpPr>
      <dsp:spPr>
        <a:xfrm>
          <a:off x="0" y="3932661"/>
          <a:ext cx="1148306" cy="1235935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-140431"/>
                <a:satOff val="-7651"/>
                <a:lumOff val="21875"/>
                <a:alphaOff val="0"/>
                <a:tint val="98000"/>
                <a:lumMod val="100000"/>
              </a:schemeClr>
            </a:gs>
            <a:gs pos="100000">
              <a:schemeClr val="accent3">
                <a:shade val="50000"/>
                <a:hueOff val="-140431"/>
                <a:satOff val="-7651"/>
                <a:lumOff val="2187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shade val="50000"/>
              <a:hueOff val="-140431"/>
              <a:satOff val="-7651"/>
              <a:lumOff val="2187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765" tIns="122083" rIns="60765" bIns="12208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</a:t>
          </a:r>
        </a:p>
      </dsp:txBody>
      <dsp:txXfrm>
        <a:off x="0" y="3932661"/>
        <a:ext cx="1148306" cy="1235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41:31.741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23403 5663 1162 0,'-6'2'3'15,"4"6"12"-15,2-3-2 0,1 2 36 16,-5-3 20-16,6-6 23 15,-2-6-2-15,3-6-31 16,5-2-19-16,1-6-28 16,-1 0-6-16,-9 1-4 15,7 3 0-15,1-6 4 16,-2-6 5-16,14-4 4 16,2-14 2-16,6-15 3 15,11-3 4-15,2-19 17 16,2 1 11-16,3 4 22 15,2 3 4-15,2 15-5 0,-9 2-10 16,-4 17-27-16,-6 9-14 16,-13 14-22-16,1 15-6 15,-3 9-8-15,-1 9 0 16,-2 11 2-16,7 11 4 16,-3 8 4-16,2 4 0 15,9 5 1-15,5-2-1 16,8 7 1-16,7 1-1 0,17 12 0 15,-3 3-1-15,-1-1-10 16,4 1-13-16,-14-15-50 16,3-10-40-16,-4-14-159 15,-5-14 176-15</inkml:trace>
  <inkml:trace contextRef="#ctx0" brushRef="#br0" timeOffset="1063.49">23780 5272 1433 0,'-19'-25'473'0,"33"27"-445"15,8 20-58-15,3 5 12 16,0 15 14-16,0 10 3 16,-5 3 1-16,2 12 1 15,-5 17-1-15,-1 10 0 16,5 20-2-16,-1 9-5 16,1 20-13-16,-3 8-11 0,-3 25-13 15,0 13-2-15,0 17 9 16,3 12 2-1,1 7-1-15,-3 0 4 0,0 0 4 16,-4 2 8-16,-1-2 20 16,-2 4 4-16,-4-8 12 15,1-8 2 1,-9 0-1-16,0-4-1 0,-7 8-8 16,-3-3-3-16,-4-2-1 15,-1-2 1-15,2-18 11 16,1-5 6-16,11-21 1 15,4-10-2-15,5-9-4 16,5-4-3-16,2-12-2 16,-5-9 1-16,-5-4-1 15,-2-9 5-15,-10 0 9 16,-2 1 2-16,-4-7-2 16,-2 1-3-16,2-6-5 0,4-5-3 15,2-8-6-15,1-5-3 16,7-8-5-16,0 0 0 15,2-4 2-15,4-5 1 16,-3 0 4-16,3-4 3 16,5 0 9-1,3-2 3-15,9-10 4 0,3-2 2 16,13-14-5 0,10-2 0-16,10-5-3 0,7-2-3 0,9 3 0 15,2-3 0-15,14 5-3 16,13 0-2-16,11-5-7 15,8-1-5-15,11-13-5 16,4-4-4-16,10-8 1 16,8-2 1-16,10-6 1 15,1 0 1 1,12 6 1-16,-2 7 0 0,-1 8 2 16,10 8-1-16,-6-3 0 15,2-2-3-15,6-2-5 16,-8-6-1-16,14 5 6 15,8-6 5-15,5-3 8 16,5-2 3-16,1-11 1 16,1 1-4-16,7 3 12 15,4 2 12-15,4 2 7 16,-5-1 3-16,-7-2-13 0,-5-3-12 16,-7-2-3-16,-2 7 2 15,-7-7 8 1,-7 5 2-16,-13 0-3 0,-14-4-1 15,-8 9-4 1,-14-1-3-16,-14 7-6 16,-4 5-3-16,-24 6-7 0,-11 0-7 15,-20 3-16-15,-14-7-12 0,-15-7-25 16,-5-1-10 0,-10-1-18-16,-5-1-11 0,-7-5-33 15,-6-14-38-15,-5-17-243 16,-5-7 274-16</inkml:trace>
  <inkml:trace contextRef="#ctx0" brushRef="#br0" timeOffset="1416.7">31395 12435 1477 0,'-10'0'578'16,"5"2"-408"-16,8 1-112 15,4 2-22-15,12 12-31 16,7 4 1-16,12 8 3 0,7 3-1 16,14 2-2-16,-1-4-2 15,6-2-1-15,0 8-1 16,5-7-1-16,-2 1 0 16,2 4 0-1,-4-4-1-15,-12 7-1 16,2 0 0-16,-9 3 0 0,-5 0 1 15,-9 4 2-15,-5-3 1 16,-10 3 2 0,-7-1 0-16,-10 6 9 0,-5 6 3 15,-22 4 1-15,-7 2-2 16,-31 11-16-16,-15-1-15 0,-31-1-45 16,-28-5-38-16,-37-16-230 15,-21-12 218-15</inkml:trace>
  <inkml:trace contextRef="#ctx0" brushRef="#br0" timeOffset="1790.79">24540 13269 422 0,'-19'-5'105'0</inkml:trace>
  <inkml:trace contextRef="#ctx0" brushRef="#br0" timeOffset="2450.17">24354 13157 803 0,'-20'4'399'0,"6"10"-133"15,-12 0-86-15,5 8-90 16,-7-3-34-16,-4 0-26 16,3 0 5-16,-3-9 27 15,3-3 16-15,2 0 17 16,-1-7-1-16,0 0-21 15,-2-1-19-15,-8-5-35 16,-4 0-12-16,-4 4-14 0,-5-2-3 16,-10 1 1-16,-6 3 3 15,-12-2 5-15,-1-4 2 16,3 1 8-16,16-2 2 16,1 2 0-16,-54-8-1 15,-20-1-2-15,0-2-1 16,13 0 1-16,0 7 3 0,-10-9 8 15,-4-5 3-15,-3 4 5 16,-3-12-2-16,-6 5-9 16,0 4-6-16,0-3-7 15,-5 3-2-15,-6 8 0 16,0 3 0-16,-10 5 2 16,-2 6 0-16,7 5 3 15,-4 1 2-15,-4 5-2 16,4-3-1-16,-6 1-2 15,-7-3-1-15,10 1-1 16,-3-2 7-16,-2-2 16 16,14 2 6-16,-10-2 12 15,2-2-1-15,14 2-8 16,-5-3-6-16,15 2-10 16,12-1-5-16,-11-1-9 15,7 0-2-15,7 2-2 16,-2 1 0-16,18 3-1 15,6 1 0-15,12 2 0 0,7 1-1 16,21 1 0-16,2-7-2 16,8 1-2-16,5-1-1 15,-1-6-2-15,8 3 0 16,5 0 2-16,-1-2 1 16,1 1 1-16,-5-2-5 15,1-8-35-15,5 2-38 0,-15-5-157 16,3-6-282-16,-11-8 343 31</inkml:trace>
  <inkml:trace contextRef="#ctx0" brushRef="#br0" timeOffset="2948">16097 12538 2085 0,'-100'127'685'0,"67"-106"-675"16,5 5-40-16,0 4 27 15,-5 9-4-15,-3 8-7 16,-8 2-3-16,-22 7 2 16,-5-4 1-16,-12 4 1 0,-4 0-1 15,12 2-26 1,5 0-19-16,0-1-30 0,3-3-11 15,4-3 6-15,3 0 12 16,11-2 32-16,7-3 15 16,10-8 32-16,4-7 12 15,8-17 13-15,9-3 5 16,5-11-2-16,5 0-5 16,13 3-11-16,5-3-6 0,18-1-5 15,9 1-1-15,20 2-1 16,15 8-2-16,15 8 3 15,5 3-2 1,10 9 1-16,4-2 4 0,9 9-5 16,5 0 2-16,6-6 3 15,-7 3 0-15,2-4 18 16,-8 1 10-16,0-3 21 16,2-2 5-1,-3-3 2-15,1-3-11 0,-7-8-20 16,5 3-18-16,-6-10-92 15,4 2 4 1,-19-13 36-16</inkml:trace>
  <inkml:trace contextRef="#ctx0" brushRef="#br0" timeOffset="6458.95">16208 13048 819 0,'-12'-26'351'15,"0"24"-120"-15,3-2-200 16,6 1-3-16,-2-2-5 16,3 1-11-16,3 0-9 15,7 1-1-15,1 1-1 16,0 0-1-16,3-2-1 15,-7-5-3-15,15-2 0 16,6-2 0-16,12 0 0 16,13 2 0-16,-3-2 2 15,6-1 1-15,9 2 0 16,6-2 0-16,4 0 1 16,7-4 0-16,-6-7 0 15,0 2 1-15,7-4 2 16,-3 0 1-16,9 0 3 15,-2 1 3-15,-4-1 0 0,2 1 0 16,-1 5-5-16,5-4-2 16,9-3-2-16,-1 1-1 15,6-3 1-15,2-3 0 16,5 1-1-16,0 0 1 16,-3 0 0-16,-1 4 2 15,1 0 6-15,2 4 2 0,0-5 1 16,3-9-2-16,2 0-5 15,1-4-1-15,5 1 1 16,1 4 1-16,0-1 17 16,4 1 7-16,-3 3 3 15,-6 1 1-15,2 2-13 16,-6 3-4-16,3-9-5 16,0 2-2-16,-4-17-4 15,-1-10 1-15,1-7 3 16,-2-11 3-16,0 1 6 15,2 2 3-15,-2-4 2 16,0-1 0-16,-7-4 0 16,0-3-6-16,0 2-6 15,-3-4-3-15,-4-3-3 16,-4-1-1-16,-3-5 3 16,-1 1 1-16,-2-2 5 15,-32 36 3-15,0-1 4 16,36-52-1-16,9-16-1 0,-10 21-3 15,-12 12-6 1,-9 4-2-16,5 5 0 0,-11-2 1 16,-4 13 1-16,6 0 3 15,-13-3 2-15,6 5 0 16,0-9-2-16,-1 7-2 16,-9-5-4-16,3 3-1 0,-10-7-2 15,4-4-1 1,4 2 0-16,-8-1-1 0,4 4 0 15,-2-1 0-15,0-2-1 16,7-1 0-16,7 2-1 16,-4 0 1-16,-4 4 1 15,-6 2 4-15,-6-2 8 16,0 0 2-16,5 9 0 16,-9 7-2-1,-15 36-9-15,0 0-1 16,44-104-3-16,-1-2 1 15,2-8-1-15,-17 57 1 0,-14 5-1 16,0 5 1-16,-4 4 0 16,0 7-1-16,2 3 0 15,3 1 0-15,-4 6 0 16,-9 0 0-16,-3 12 3 0,-4 5 1 16,-7 9 7-1,-2 7 4-15,-2 8 4 16,-4 7 0-16,-3 5-3 0,-1 2-3 15,2 2-6-15,3 1-2 16,0 1 0-16,0 1-1 16,4 0-1-16,1 1 1 15,0-1 0-15,0 0 0 16,0 0 2-16,0-1-2 0,3 1-2 16,4-1-2-1,-4 1-1-15,0 0 0 0,-1 0 0 16,-2 0 2-16,0 0 3 15,0 1 1-15,0 0 0 16,0 0 0-16,0 0-2 16,0 0-1-16,0 0-2 15,0 0 1-15,0 0 1 16,0 0 0 0,-1 0 0-16,0 0 1 0,0 0 1 15,0 0 1-15,0 0 1 16,0 0-1-16,0 0 0 15,0 0-2-15,0 1-1 16,0 2-1-16,-1-1-1 16,1 0 0-16,0 1-1 15,0-2 0-15,-1 2 0 16,0 1 0-16,1 0-1 0,0-1-1 16,-1 0-2-16,1 2-1 15,0 0 0-15,0 6 0 16,10 32 1-16,0-28 0 15,-1 6 1-15,2-1 0 16,2 8 1-16,2 5-1 16,-5 6-1-16,0 3 0 15,-3 3 0-15,-1 0 0 16,1 2 0-16,-2 1 0 0,1 0 0 16,5 7 1-16,3-1 0 15,3 1 0-15,6-4 1 16,0 2 1-16,5-2 0 15,1 0-1-15,1 10 1 16,4 0-1-16,-11 9 0 16,5 1 1-16,-8 0 0 15,-6 1 0-15,9 1 0 16,-7-2 1-16,12 1 0 16,3 7-1-16,-3-5 0 15,4 4 0-15,-5 2-1 16,2-4-1-16,-2 9-2 15,2 0 0-15,2 2-1 16,2-1 0-16,-5-4 2 16,4-4 1-16,-4 4 1 0,0 4 1 15,10 2 0-15,-8 1 1 16,6-2 0-16,-4-1-1 16,1 3 1-16,3 1 1 15,2-2-1-15,1-2 0 16,2-9-1-16,0 6 1 15,4-2 0-15,0 4-1 16,5 0 1-16,-4-7-1 16,0-3 0-16,2-6 0 0,-2 1 0 15,8 1-2-15,5 6 0 16,1-1 0-16,5 0 0 16,-2-2 0-16,-4-4 2 15,2 3-1-15,-4 0 2 16,0-5 0-16,10 4-1 15,-6-4 0-15,4-1 0 16,0 7 0-16,-3-4 1 16,5 10-1-16,-1-8 1 15,0 2 0-15,0-5 0 16,1-9-1-16,0 6 1 16,-1-4-1-16,-1 1 1 15,-4 0-1-15,5-2 0 16,-2-5 1-16,0-5 0 15,1 0-1-15,3-6 1 16,-2 3 0-16,0 1 0 16,1-1 1-16,-5 5-1 0,7-7 1 15,-9-3-1-15,-3-1 0 16,5-1 1-16,-5 4-1 31,8 0 0-31,3-2 1 0,-8-4-1 0,0-4 0 31,-1 1 0-31,1 0 0 0,-1-2 0 0,-1-5 1 0,2 1-1 16,-1 2 0-16,2-5 1 16,-1 8-1-16,1-2 0 15,-1-7 0-15,2 7 3 16,2-3 2-16,2-4 3 16,-3 2-1-16,0-3 0 15,7 1-1-15,-12-1 1 16,2 0-2-16,-8 0 1 31,-7 4-2-31,12-7 2 0,-7-3 1 0,6 8 2 16,-4-11 2-16,-3 3 1 15,2-2 0-15,-3-5 1 16,-4 3 0-16,-3-4-4 16,-2-1-2-16,-8-3-3 15,2 4-1-15,-9-3-1 16,-2-5 0-16,-4 1-2 0,-2-1-5 15,-1-3-37-15,-6 1-43 16,-7 5 53-16</inkml:trace>
  <inkml:trace contextRef="#ctx0" brushRef="#br0" timeOffset="11596.2">23611 2839 909 0,'-8'-54'347'16,"3"43"-224"-16,5 10-125 15,0 4-4-15,0 10-1 16,1 6 6-16,1 11 14 16,2 1 6-16,5 11 5 15,1 3-2-15,2 7-9 16,1-2-5-16,2-4-6 16,2-2-1-16,8-8-1 15,7-5 1-15,8-13 3 16,1-7 1-16,5-16 6 15,5-5 2-15,4-18 5 16,3-5 3-16,4-10 18 16,0-3 12-16,-3-5 15 15,0-1 4-15,-12-7-9 16,-13-5-9-16,-13 7-17 0,-7 3-8 16,-14 12-13-16,1 5-5 15,-2 12-9-15,-13 1-10 16,8 14-29-16,-5 3-23 15,-11 5-59-15,5 2-26 16,-11 0-51-16,3 3-21 16,3-2 143-16</inkml:trace>
  <inkml:trace contextRef="#ctx0" brushRef="#br0" timeOffset="11816.88">24064 2617 444 0,'-7'-3'309'15,"6"3"-6"-15,5 10-142 16,2 10-51-16,7 27-37 16,0 17 0-16,-2 32-20 15,-8 11-9-15,-14 28-11 16,-11 10-3-16,-17 2-7 16,-1 1-4-16,-6-21-7 15,6-14-3-15,20-33-14 16,0-20-41-16,35-36 31 15</inkml:trace>
  <inkml:trace contextRef="#ctx0" brushRef="#br0" timeOffset="14199.71">25554 14107 619 0,'69'35'319'31,"-72"-35"-78"-31,0-4-168 0,-2-1-26 0,0-8-20 16,-2-5 14-16,-2-2 38 16,-1-3 16-16,2 9 14 15,1 1-9-15,5 9-24 16,1 2-15-16,1 5-25 16,0-3-11-16,0 0-17 15,3 28-4-15,5 51-1 16,-3-19 1-16,-3 4 1 15,1-4 1-15,-3-11-1 16,-3-9 1-16,2-8 0 16,4-3 1-16,-2-11 0 15,2-4 2-15,-2-7 1 0,-1-3 1 16,1-2 4-16,-1-2 5 16,-1-1 12-16,0 0 6 15,0 0-2-15,-1-19-6 16,-3-46-16-16,7 17-9 15,8-9-5-15,6-2-4 16,3 3-1-16,5 3 0 16,8 11-1-16,2 7-2 0,7 8-1 15,4 1-2-15,4 4-1 16,9 0 1-16,6 4-3 16,9 5-1-16,11-1-6 15,-7 3-21-15,3-7-124 16,-4-4 115-16</inkml:trace>
  <inkml:trace contextRef="#ctx0" brushRef="#br0" timeOffset="15962.45">24098 13004 1026 0,'77'-36'413'15,"-76"27"-234"-15,-2-2-130 16,-5 2 2-16,-5 2-12 15,-4-1 3-15,-5 2 12 16,1 1 6-16,5 3 10 16,3 0-8-16,7 2-21 15,3 0-14-15,3 4-22 0,-2-4-6 16,0 0-5-16,9 14 0 16,24 40 4-1,-20-22 2-15,1 16 1 0,-2 5 1 16,-7 13 2-16,-1 5 0 15,-5 9 0-15,-4 3 0 16,0 2 2-16,3 1 3 16,2-8 4-16,5-3 3 15,3-14 6-15,-1-9 2 0,1-12-1 16,-2-11-1-16,0-13-8 16,-1-6-4-16,-1-10-2 15,1 0-1-15,-2-4 0 16,-3 3-2-1,0 0-33-15,0 0-31 0,0 0-107 16,-2 0 103-16</inkml:trace>
  <inkml:trace contextRef="#ctx0" brushRef="#br0" timeOffset="16546.7">24334 14675 1159 0,'0'-16'479'16,"0"1"-308"-16,-6-13-55 15,-11-7-76-15,0 6-23 0,-9 11-9 16,-4 4-1-16,-6 9 2 16,-4 5 0-16,-1 3 2 15,3 4-3-15,4 10-8 16,2 1-5-16,8 9-26 15,-5 3-13-15,17 10-10 16,-2 5 4-16,10 1 21 16,6 7 15-1,-2-8 14-15,6-3 0 0,6 0 0 16,6-3-1-16,7-6 0 16,3-3 0-16,1-12 7 15,2-10 7 1,4-8 17-16,2-10 5 0,7-20 3 15,0-6-6-15,2-30-12 16,-8-11-4-16,-7-11-7 0,-11-9 0 16,-15 6 0-16,-7 2 2 15,-13 16 7-15,-2 8 2 16,-16 23 3-16,0 9-7 16,-11 17-32-16,1 13-23 15,1 21-81-15,1 19 74 16</inkml:trace>
  <inkml:trace contextRef="#ctx0" brushRef="#br1" timeOffset="43577.82">18376 12928 340 0,'13'10'165'0,"8"-3"-63"15,4-2-13-15,11 3-30 16,5-4-21-16,-5 2-23 16,8-2-4-16,-8-3-2 15,11 2-1-15,4-3-1 16,-5-2-3-16,12 1-3 0,-7-5-1 15,18 0 0 1,4 1-1-16,11 0 1 0,3 1 0 16,-4-2 0-16,7-3 0 15,5-4 0-15,2-2 1 16,0-2 2 0,-3 0 2-16,-2-1 5 0,-1 1 2 15,5 0 0-15,-1-2-1 0,-5 9-1 16,5 2 0-16,3-1-2 15,2-2 0-15,-1-9 21 16,0-3 17-16,1-12 29 16,6 1 15-16,1-8 9 15,-7-6-7-15,-1 10-20 16,0-2-13-16,-1 0-27 16,4 3-11-16,-11-5-8 15,-5 1-3-15,-1-6-5 16,1-1-1-16,1-2 0 15,-2 1-2-15,-6 1 1 16,-5 0-2-16,5 2 0 16,-6 1 0-16,1 8-1 15,-1 0 1-15,-9 3-1 16,2 5 0-16,-7-5 1 16,2 6 0-16,6 3-1 15,0-2 1-15,2 1-1 0,-4-3 1 16,-9-12 0-16,0-4 1 15,-7-7 13-15,-2-1 10 16,1-1 12-16,2 7 1 16,-9-2-12-16,-1 1-9 15,-12 7-12-15,0-2-2 16,-1 13-2-16,0 1 0 16,2 8-1-16,-4 2-1 15,2 3-1-15,2 5 0 16,4 3-2-16,2 1-1 15,1 10-2-15,-2 5 0 0,-4 6 0 16,4 4 0-16,-1 0 2 31,7 3 1-31,-2 2 2 0,-4 1 1 0,-6 1 1 16,-5 1-1-16,3-2 1 16,-3 4 0-16,5 5 0 15,-1-2-1-15,3 5 1 16,0-2-1-16,1 1 0 15,3 4 0-15,1 1 1 16,4 2-1-16,-5-1-1 16,2-2 0-16,6 3 0 15,3-3 1-15,6 0 1 16,0 0 0-16,2-2 0 16,4 2-1-16,3 5 1 15,0 0 0-15,2 3 0 16,-4 3 0-16,4 2 0 0,2 4 0 15,2-7 0 1,10 3 0-16,0-5 0 16,2-3-1-16,1 7 0 0,-5-2 1 15,9 9 0-15,1 1 1 16,0 3-1-16,3 1 1 0,-6 6 0 16,0 0 0-1,-2 5 1-15,-6-4-2 0,2-2 1 16,-2 1 1-16,-3-6 8 15,3 2 5-15,-7-11 8 16,7 1 3-16,-5-2 0 16,1-3-3-16,-1-2-7 15,-6 4-3-15,3-13-7 16,-4 4-1-16,2-4-3 16,-3-6 0-16,7 6-3 15,3-5-4-15,5-5-42 16,5-3-53-16,1-9 63 15</inkml:trace>
  <inkml:trace contextRef="#ctx0" brushRef="#br1" timeOffset="45761.54">18397 12989 512 0,'13'-7'235'0,"3"2"-103"0,3 0-35 0,4 2-46 16,3 3-16-16,2 0-22 16,-2 0-4-16,3 0-5 15,-5 0-2 1,8 1-1-16,-3-1 0 0,-5 0-1 15,10 0 1-15,-1 1-1 16,8 1 0-16,11 1 0 0,-2-3 0 16,9-4 0-16,2-2 0 15,8-5 0-15,4-2 0 16,-9-7 0-16,5-4 2 16,-2-2 3-16,1-8 2 15,10-1 5-15,4 1 2 16,-3-6 3-16,1 4 1 15,3-4 2 1,1-1 0-16,5 6-4 0,1-3-3 0,-2 8-5 16,-6-2-1-16,8-3-2 15,-5 2 1-15,1-6 4 16,-6-3 3-16,-9-5 4 16,-2-6 2-16,-2-1-2 15,4 3-2-15,2 1-5 16,-2 2-3-16,1 2-3 15,-6-1-1-15,-3 4-1 16,3 4 1-16,-1 2 11 16,-2-5 7-16,-11-11 10 15,-3-3 2-15,-8-8-7 16,5 3-7-16,3 6-7 16,2 1-3-16,-1 7-1 15,-2-1 0-15,6 6 0 16,-4 2-2-16,-5-3-1 15,3 6-2-15,-14-7 0 16,1-1 0-16,-4-1 1 16,-6 2 0-16,-1 0 1 0,-2-1 1 15,-1 1 2-15,-1 1-1 16,-1 6-1-16,1 0-3 16,5 5-3-16,6 0 0 15,6-4 0-15,2 1-1 16,10 4 0-16,-7-3 1 0,5 3 0 15,3 2 1-15,-1 1 0 16,6-3 0-16,2 5 0 16,0-1 1-16,3 2 0 15,-3 2-1-15,4-3 0 16,0 2 0-16,0-2 0 16,5 1 0-16,-3-5 0 15,4 0 0-15,3 0 0 16,0 3 1-16,-1 4 1 15,-5 1 0-15,2 4 0 16,3 4-1-16,-2 5-2 16,0 4 1-16,6 4-1 15,-5 2 0-15,2 3 0 16,0 5 0-16,0 4 0 16,-9-2 0-16,8 8 1 15,-4-2-1-15,-4 4 0 0,8 3 1 16,-5 1-1-16,5 5 1 15,3 3-1-15,-1 1 0 16,0-1 1-16,-2 3 0 16,-7-4 3-16,0 2 2 15,-5 5 5-15,-2-3 1 16,-2 3-1 0,-7 1-4-16,8-2-4 0,-4 4-1 15,1 4-1-15,2-8 0 0,-4 1-1 16,2 2 1-16,4-6-1 15,-1 11 1-15,3 3-1 16,-2-3 0-16,-1 6-1 16,1-2 1-16,-4 4 0 15,2 4-1-15,-1-4 1 32,4 0-1-32,-1-7 1 0,-3-3-1 0,1 0 1 15,0 4 0-15,0 4-1 16,0 4 1-16,-2 0 0 15,-3-1-1-15,4 1 0 16,4-2 0 15,4 3 1-31,-1-1 0 0,3 3 1 0,-5-5 0 0,1 3 0 16,4-1 0-16,-6-4 0 16,9 5 0-16,-3-4 0 0,4 0-1 15,3 1 1-15,-6-5 0 16,4 4 0-16,-2-1 1 31,5 3 0-31,1 0 2 0,2-6 12 0,-2 0 8 16,-3-6 9-16,2-5 2 15,0 0-3-15,-1-3 0 16,3 1 7-16,2 1 3 16,-1-1 3-16,2 3-4 15,0 0-3-15,5 0 1 0,-6 2 0 16,-26-16 0-1,2 1-4-15,24 15-4 0,14 4-5 16,-8-10-4-16,-18-13-7 16,4-2-5-1,-25-10-10-15,0-2-10 16,-16-7-68-16,-2-4-49 0,-23-13 75 16</inkml:trace>
  <inkml:trace contextRef="#ctx0" brushRef="#br1" timeOffset="48832.32">18876 12946 909 0,'-11'0'377'0,"0"-1"-204"15,5-1-120-15,2-2-13 0,0 1-24 16,1 0-12-16,-4-4-4 15,-1-3-2-15,-2-1 0 16,1 2 0-16,0 3 1 31,4 2 0-31,0 4-13 0,5 1-8 0,9 12-6 16,2 6 0-16,11 7 15 16,0 1 10-16,5 3 12 15,4-2 11 1,5 3 15-16,3-1 6 15,1-10 1-15,6 3-7 0,-1-7-13 16,6-2-6-16,7 4-6 16,-1-9-4-16,8 2-3 15,-1-5-1-15,9-5 0 16,0 0 0-16,5-10 1 16,-6-6 0-16,2-3 1 0,8 4 0 15,0 1 1 1,4 4-1-16,-4 5 0 0,-10 4 0 15,-5 5 1-15,-1 11 0 16,-7-2 0-16,4 0 0 16,-8 0 0-16,-1-8-1 15,-2-2 0-15,-6-4 1 16,8 0-1-16,-1 2 0 16,-2 0-2-16,4 5 0 0,-8-5 0 15,0 7 0-15,-9-8-1 16,-4-1 1-16,5 3 0 15,-7-3 0 1,7 5-1-16,0-3 1 0,-2-8 2 16,4 5 1-16,-2-6 3 15,5 1 2-15,0 6 3 16,1-1 1-16,-4 1-1 16,-4 0 1-16,5 3-1 15,-5 3-2-15,3-6-1 16,3-2-1-16,-6-5 2 15,1-1 0-15,7 7 1 16,-1-1 0-16,1 2-1 16,-7-5 1-16,-3 3-1 15,-1-1 0-15,1 3-3 16,6 9-1-16,-4-9-2 0,3 2 0 16,-4-6 4-16,1-4 3 15,1 5 3 1,-1-6-1-16,0 3-2 0,2-1-1 15,-6-5-2 1,-5 1 0-16,3 0 2 0,0 2-2 16,1 4 0-16,5-2-2 15,-3 1-3-15,-3-5 0 16,3 1-2-16,-2 1-1 0,-3-1 1 16,1 4-1-16,3-1 1 15,-4 2 1-15,-1-3 2 16,1 3 0-16,-4-6 4 15,2 2-1-15,7 4-1 16,-10-4-1-16,5 1-2 16,2 0-2-16,-7-3 1 15,8 2-1-15,-8-5 0 16,1 2 0-16,-1-1 3 16,1 0 1-16,0 3 2 15,1 0 1-15,1-2-2 16,3 4-1-16,-5-7-3 15,0 1-2-15,-2 0 1 16,2-3-1-16,0 0 0 16,3-1 1-16,-1-1 0 15,-4-1-1-15,2 1 0 16,-4 4 1-16,0 5-1 0,-1-5 0 16,0 5-1-16,1-8 1 15,1-1-1-15,2 3 1 16,-3 2-1-16,-4 1 1 15,0-1-1-15,-4 0 0 16,1 4 0-16,4 1 0 16,-2 2 0-16,-2-1 0 15,4-2 0-15,-8 2 0 16,6 0 0-16,-8 3-1 0,-7 1 1 16,7 1 0-16,0 3 0 15,8 2 0-15,2-1-1 16,-8 1 0-1,4 1 1-15,1 3 0 0,2 2 0 16,9 0 0-16,-8 2 0 16,-1-1 0-16,0 2 0 15,-2-5 0-15,1 1 0 16,1-2 1-16,-3-3 0 16,3 3 0-16,0 1 0 15,-1 0 0-15,-2 1-1 16,-1 0 1-16,1 4 1 15,0-1 0-15,4 1 3 16,4 4 1-16,0-5 4 16,-6 3 1-16,5 0 0 0,-6-4 0 15,3 2-1-15,10 0-1 16,2 2 0-16,0 0 0 16,-2-3 0-16,-3-2-1 15,-4 0 1-15,3 4-1 16,-3 3 0-16,-3 2-1 15,-2-3-3-15,1-3 0 16,2 1-2-16,-1-3-1 16,3 0 0-16,-2 1 0 0,-1 0-1 15,3 0 1-15,-5-2-1 16,1 1 1-16,1 1 0 16,-4 2-1-16,10 1 0 15,-9-2 0-15,1 0 0 16,6-2 1-1,-1 1 0-15,4 1-1 0,4-1 1 16,0-1 1-16,-2 2 0 16,6-1 2-16,0 1 3 15,-3 1 1-15,1-3 0 16,-4 1 0-16,1 3-2 16,-3-1-1-16,-2-2-1 15,0 1-1-15,3-5 1 16,-9 1 2-1,0-1 2-15,18 6 2 0,3 2 1 16,-6 2-2-16,-1-8-1 0,-4 1-2 16,2 1-2-16,-2-3 0 15,0 7-3-15,1-1 1 16,-1-3-1-16,3 3-1 16,-2-2-1-16,-4-2-10 15,-2 4-41-15,-4-5-35 16,-5 2-95-16,0 2-110 15,1 6 188-15</inkml:trace>
  <inkml:trace contextRef="#ctx0" brushRef="#br2" timeOffset="60391.24">15623 13011 312 0,'23'7'178'16,"2"2"-57"-16,9 3-13 15,-1-1-25-15,-1 2-29 16,2-1-11-16,-1-4-17 16,3 4-7-16,-2-6-9 15,1-3-2-15,1 1 1 16,1-6 6-16,5-4 9 15,4 6 3-15,1-6-1 0,7-1-4 16,-5 3-4-16,-3-3 0 16,0 0 10-16,-9-1 6 15,4-5 27-15,1-1 14 16,2-5 15-16,2 0 0 16,6 2-18-16,1-4-14 15,-6 2-27-15,0 2-10 16,0 2-13-16,-5 1-2 0,5 2-3 15,-1 0 0-15,-3-3-1 16,-1 0 0-16,4-4-1 16,0 0 0-16,5 4 0 15,-1-7 0-15,-3-1 0 16,-1 0 0-16,-3-7 1 16,-1-1-1-16,0-3 0 15,2 0 0-15,3 2 0 16,5 7 0-16,-9 8-1 15,-4-1 1-15,-9 6 1 16,-2 1-1-16,-2 1 1 16,2 6-1-16,-1 1 0 15,-2-3-1-15,3 3 1 16,1-5 0-16,5-3 1 16,2-2 0-16,2-8 7 15,8 3 7-15,-3-4 12 16,5 3 6-16,-4-2 0 0,-8-1-4 15,-1 4-12-15,-8-4-4 16,3 4-8-16,-3 3-1 16,5-8-1-16,1 4-1 15,-3-2-1-15,0-2 1 16,2 7-2-16,-5 1 1 16,8 2-1-16,0 2 1 15,-6-1-1-15,2-2 1 0,-7 0-1 16,3-2-1-16,5-2 1 15,1 0 0-15,2-5 0 16,-1 1 0 0,2-2 1-16,-1 1 0 0,4 4 0 15,0-5 0-15,-2 3 0 16,-2-2-1-16,-6-1 0 16,2 2-1-16,4 2 1 15,-1 0 0-15,0-4 2 16,-6 0 1-16,-2-3 3 15,1 4 3-15,-1 2 4 16,3 0 1-16,-1 7 0 16,0-3-3-16,-3 6-4 15,-1 0-1-15,-7 1-3 16,6 4-2-16,-5 1 0 16,-2 3-1-16,4 1 0 15,-7 0 0-15,-4 1 0 0,-1-1-1 16,1 0 2-16,-2 0-1 15,14-1 1-15,3-1 1 16,-7-7 0-16,7-2 1 16,-1-4 2-16,0-3 1 15,7 0 4-15,-3-1 2 16,4-2 3-16,1-3 2 16,-2-1 5-16,2 2 2 15,-3-2 0-15,6 4-1 0,-2 4-9 16,-8-5-3-16,1 2-6 15,-7-1-2-15,5 0-2 16,9 4-1-16,-6-2 0 16,5 1 0-1,-3 0 0-15,-2-3-1 0,4 0 0 16,3 0 0-16,2-2 0 16,5 3 0-16,2 1-1 15,-5 0 1-15,3 1 0 16,-8-1 0-16,0-2 0 15,5 3 0-15,-5-4 1 16,3-6-1-16,-3 7 1 16,-3-1-1-16,-1 4 1 15,2 5-1-15,0-5 1 16,1-2 0-16,-3 0 0 16,6-2-1-16,-4 1 0 0,-5 1 1 15,8-4-1-15,-3 1 0 16,0 0 0-16,3 1 0 15,-4 2 0-15,-4 2 0 16,3 1 0 0,-2 2 0-16,1-1 0 15,2 0 0-15,0-1 0 0,4 4 0 16,-6-5 0-16,10 4 0 16,-5-5 0-16,-7 1 0 0,10 2 0 15,-15-8 1-15,6 4-1 16,1-3 2-16,-5-2 0 15,3 4-1-15,0-2 0 16,0-4 0-16,0-1 0 16,4 1 0-16,-4 0 0 15,0 1-1 1,2 3 1-16,-3-1-1 0,3 1 1 16,3 0 0-16,-6-5 0 15,3 2-1-15,-7-6 1 16,0 3-1-16,4-3 0 15,-4-1 2-15,1 5 0 16,-3-6 1-16,-4 2 1 16,-1-2-1-16,-2 3 0 15,1 2-1-15,1 5-1 0,-2 2-1 16,-1 2 0-16,2-2 0 16,1 1 0-16,2 7 0 15,-4-9 0-15,2 2 0 16,2 2 0-16,2-8-1 15,2 6 0-15,8-1 0 16,-3-2 0-16,-8-1 0 16,6 0 0-16,-1 1 1 15,-7 1 0-15,9 3 0 0,-6 1 1 16,1-1 0-16,3-1-1 16,-7 0 0-16,4 1 0 15,-6-1 0-15,2 3 2 16,2 1-1-16,-3-3 0 15,0 3 0-15,-1-5-1 16,-2 2 0-16,7-2 0 16,2-1-1-16,1 4 0 15,3-4 0-15,-3 1 1 16,1 4-1-16,-2-4 1 16,-2 4 0-16,9 3 0 15,-8-3 1 16,5 0 0-31,-3-2 0 0,-10-3 0 0,2 0 1 16,-2 1-1-16,2 3 0 0,-1 1 0 16,3 1 0-16,-7-2 0 0,2 4 0 15,-2 2-1-15,-3-3 0 16,3 1 1-16,-1 1 0 16,0-4 1-16,1 3 2 15,0-4-1-15,-4-3 0 16,4 0 0-16,-1-5-2 15,2-2-1-15,3-1-1 16,1 2 0-16,0-2 0 16,4 7 0-16,-4-1 1 0,2 2-1 15,2 5 1-15,-5 1 0 16,1 0 0-16,-3 1 1 16,0-4 0-16,3-1-1 15,-1 3 0-15,2-4 0 16,3 3 0-16,0 3-1 15,-6-7-1-15,4 9 2 16,-7-4-1-16,0 5 1 16,12 13 0-16,-10-12 1 15,-5 1 1-15,0-7 0 16,-5-7 0-16,-2 4-1 16,11 1-1-16,-4-1 0 15,0 2 0-15,10 3 0 16,-3-1-1-16,0 2 1 15,-5-1 0-15,1-1 0 16,-2 0 0-16,0-3 0 0,3 1 0 16,1-5-1-16,3-2 1 15,1 2 0-15,5-1 0 16,-7-4 0-16,-1 2 0 16,2-1 0-16,-4-1-1 15,4 10-1-15,-3 3 1 16,2-5 0-16,1 5 0 15,-2-11 1-15,3 1 0 0,-4-1 1 16,2 2-1-16,0 0 0 16,1 4-1-16,0 5-1 15,-1 0 0-15,4 3 1 16,-6-2 0-16,4 1 1 16,0-1 0-16,-6-5 0 15,3 0 1-15,-6 3 0 16,3 0-1-16,2 5 0 15,5 3-1 1,-3-5 1-16,-1 1 0 0,-4 1 0 16,-1 0-1-16,-1-4 1 15,-1 0-1-15,4 1 0 16,-8-1 0-16,2 4 1 16,2 0-1-16,2 3 1 15,4 0 0-15,-1 1 0 16,2 2 0-16,0-7-1 0,-5 2 1 15,4 0-2-15,-3 0 1 16,0 3-1-16,7 2-1 16,-3-3 1-16,-2 0 0 15,2 3 0-15,-4-1 0 16,1 4 1-16,0-1 0 16,-3 1-1-16,2 0 0 15,2 0 0-15,-2 1-1 16,1 0 1-16,0 2 0 0,-1 0 0 15,0 1 0-15,-1 2 1 16,1-5 0-16,-3 2 1 16,0-1 0-16,1 1-1 15,-5 0 1-15,0 0-2 16,0 0 1-16,2 0-2 16,5 1 0-16,-1 2 1 15,1 0 0-15,27 21 0 16,-26-16 1-16,-3-2 1 15,2 2-1-15,-1-1 1 32,-4 0 1-32,4 0-1 0,-1 3 0 0,-3-4 1 15,5 2-1-15,-4 3 0 16,3-5 0-16,1 6 0 16,-3 0 0-16,-1-6 0 15,4 10 0-15,-3-4 1 16,-1-5-1-16,4 3 1 0,-7-3-1 15,1 1 0-15,5 5 0 16,0-2 1-16,-1-10-1 16,3 7 0-16,-5-4 0 15,0 3 0-15,0 5 0 16,-3-9 0-16,2 1 1 16,4 3-1-16,-3-2 0 0,8 6 0 15,-7-5 1-15,8 2-1 16,-3-3 0-16,-7 1-1 15,9 8 0-15,-8-2 1 16,8 3-1-16,0-2 1 16,5-1 0-16,-4-1 0 15,0 3 0-15,2-1 0 16,-9-3 0-16,2-1 0 16,-2 0 0-16,1 1 0 15,-4 3 0-15,5 3 0 16,-2 0-1-16,-3 3 0 15,4-1 0-15,-5 3 1 16,2 2-1-16,4 1 1 16,-1-1 0-16,1-4 1 15,1 0 0-15,-4-6 0 16,0 1 1-16,0-5 0 16,-2-4 2-16,0 6-1 0,0-5-1 15,-1 5 0-15,0 1-2 16,-1 2 0 15,0-2 0-15,0 3-1-16,4 5 0 0,-2 1 0 0,1 6 1 0,3 0-1 15,-3-3 1-15,2 0 0 0,2 3 0 16,-3-3 0-16,1-1 1 16,1 2 0-16,3-2-1 0,0 0 0 15,0 1-1 1,3 9 1-16,-3-4 0 0,1 4 1 15,0 1-1 1,-1-10 0-16,1 6 0 0,0-5 0 16,5 2-1-16,2 0 1 15,1 0 0-15,1 0 0 32,-5 2 1-32,1-3 0 0,6-1-1 0,-9 2 1 15,7-1-1-15,-8-2 1 31,-6-2 0-31,7 2 0 0,-6-8 0 0,6 8-1 16,-3-4 1 0,2-1 0-1,4-1 0-15,-4-1 0 0,7 2-1 16,-5 2 0-16,3 7 0 0,-3-5 1 0,-1 1-1 16,2 0 1-16,-1-4-1 15,3 0 0-15,-1 1 0 16,2 1 1-16,2 1-1 15,-1 0 0-15,2 1 0 16,0 5 0-16,-1 0 0 16,-4 5 0-16,3 0 0 15,-1-7 0-15,-4-4 1 0,1 1-1 16,-10-4 0-16,10 4 0 16,-2 3 0-16,7-3-1 15,-1 2 1-15,-5 5 0 16,6-2 0-16,-9 3 0 15,4 2 0-15,-2-7 1 16,-3 1 0-16,3 3 0 16,2-8 0-16,-2 10-1 15,-1-3 0-15,0-7 0 16,0 10 0-16,-1-9 0 16,2 5 0-16,-2 2 0 15,2-3 0-15,0 1 0 16,1-1 0-16,1 2 0 15,-1 2 0-15,0-3 0 16,-3 2 0-16,1-1-1 16,-1 0-1-16,2 5-1 0,1 2 0 15,-1-4 1-15,2 0 1 16,0-2-2-16,-1-4-1 16,1 0-2-16,-1 1-1 15,4-4 1-15,2 1 1 16,-8 1 4-1,1 1 1-15,2 0 0 0,-9 0 1 16,9 2 0-16,-4-3-1 16,-10-1 1-16,4-3-1 0,-10-5 0 15,12 9 0-15,0-1-1 16,-2 6 0-16,12 3-1 16,-8-5 1-16,2 1 0 15,0-4-1-15,3 4 1 16,-5-4-1-16,4 5 1 15,2-1 1-15,-1 3-1 16,-1 3 1-16,-1 1 0 31,-3-4 0-31,1 2 0 0,2-2 0 0,0-4 0 16,1 3 1-16,1-7 0 16,0 1-1-16,1-1 1 15,-1-1-1-15,0 0 0 16,1 0 0-16,-6 3 0 15,2-1 1-15,0 2-1 16,0 2 0-16,1-3 1 16,-2 1 0-16,1-5 0 0,4 1 0 15,1 0-1-15,1 0 1 16,-1 1 0-16,3-2 0 16,1 2 0-16,-7-1-1 15,2-1 0-15,-7 1 0 16,2-3 0-16,3 0 0 15,0 0 1-15,3-2 0 16,-3-1 0-16,3-2 1 0,4 0 0 16,-5-3-1-16,3-2-1 15,-2 0 0-15,0 0 0 16,4 0-1-16,1-3-2 16,2 1 1-16,0-2 1 15,3-1 1-15,0 1 0 16,-1-1 0-16,3 4 0 15,0 1 0-15,-5-2 0 16,-1 3-1-16,-3-2 1 16,-1 4 0-16,6-1 0 15,-2-2 1-15,7 5 0 16,0-7-1-16,-1 9 1 16,2-2-1-16,-5 0 1 15,-3 5-1-15,-5-4 2 16,4 1-1-16,-3 1 0 0,4 0 1 15,4 2 1-15,2 2-1 16,3-4 1-16,0 0-1 16,-2-1-2-16,-4-2 0 15,2 1 0-15,-8 3 0 16,-6-2 0-16,9 2 1 16,-10-1 1-16,2 0 0 15,7-3-1-15,-3 2-1 16,7-1 0-16,3-2 0 15,-3 5 0-15,-2-2 1 0,-1 3 0 16,-1 4 0-16,-2-9 1 16,-2 6 0-16,-2-8 0 15,1-4 0-15,-1 4 0 16,1-7 0-16,4 5-1 16,-3-4 1-16,1 0-1 15,0 2-1-15,-4-5 0 16,5 6 1-16,-3-3-1 15,-7 2 1-15,12-2 0 16,-13 0 0-16,9-2 0 16,7 1 0-16,-3 1 1 15,11 0-1-15,-2 2 1 16,-1 0-1-16,-3 2 0 16,-2 0 0-16,-2 1 0 15,1 0 0-15,1-2-1 0,0-2 1 16,1-1 0-1,2 0 0-15,3 2 0 0,-3 1-1 16,6 1 1-16,-11-1 0 16,2-1 0-16,-3 0 1 31,6 2-1-15,10 4 0-16,-6 0 0 0,8 1-1 0,-9-7 0 15,1-2 1-15,0-2-1 0,-1-3 0 0,0 11 0 16,0 0 1-1,1-3 0-15,-1 2 0 0,-3-5-1 16,2 1 0 0,-8 8 0-16,-2-5 0 31,1 3 1-31,0-5-1 0,9 2 1 0,3 1 1 16,3 4 0-16,-3-1 1 0,-7 1 1 15,-1 3 0-15,-4-2 0 16,-2 3 0-16,1-3 1 15,1 2 0-15,2-2 0 16,2-3 1-16,2 0-1 16,2-4 0 15,-1 1 0-31,1-3-3 0,-4-1-2 0,4 1 0 16,-8 2 0-16,-2-1-1 0,8 4 1 15,-8-1 0-15,9-5 1 16,4 4 1-16,-5-6 0 0,4 0 0 15,-3-1-1 1,0-1-1-16,2 6 0 0,-3 0-2 16,0 3 1-16,-2 0 1 15,3-1 0-15,-4-6 1 16,-1 1 0-16,3 1-1 0,-3-3-3 16,6 4-2-16,3-4-1 15,2 0-1 1,1-2 0-16,-3 4 1 0,-5-1-3 15,-4 0-1-15,-5-2-2 16,-2 2-5-16,-2-1-15 16,-1-3-11-16,-1 0-27 15,-3-2-23-15,-1-2-82 16,-6-1-124 0,-6 3 193-16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43:54.47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13354 6469 338 0,'-10'-15'225'0,"-6"3"-3"16,-1-1-39-16,-6-3-76 15,2 2-25-15,0-4-28 16,2-6-2-16,0-3 8 16,0-3 5-16,0-1 2 15,2 3-6-15,-1-1-22 16,-4 2-11-16,-5-5-17 15,-7 1-5-15,-1-2-6 16,-5-2-3-16,-10-3-3 16,1-3-2-16,-9 0-4 15,-3 2-2-15,1 8 2 16,-8 1 1-16,-7 5 0 16,-6 2-2-16,-16 4-8 15,-6 9-4-15,-11 6 4 16,-3 4 5-16,-6 6 7 0,1 5 5 15,2 10 1-15,-2 2-16 16,1 9-27-16,1 5-7 16,-2 3-7-16,4 4 14 15,-3 3 25-15,0 3 7 16,-1 4 8-16,1 8 2 16,13 9 4-16,1 1 0 0,15 2 2 15,11-1-2-15,9-5-3 16,8-5-2-16,12 0-1 15,5 5 2-15,17-2 2 16,3-5 2-16,13-4 0 16,6-5 1-16,14-1-1 15,9 5 0 1,21 3-3-16,4 3-3 16,10 2-3-16,8 2-1 0,3-6-1 15,4-4 1-15,13-8 5 16,3-2 3-16,7-2 6 15,7 0 5-15,3 1 6 16,8-6 1-16,17 0 1 16,1 1-2-16,8-13-1 15,4 1 2-15,-3-11 3 16,0-8 3-16,6-3 0 16,-5-6-2-16,-3-5-5 0,6-3-4 15,2-5-3-15,1-5-3 16,-3-10-1-16,-1-2 0 15,-12-9-1-15,-4 0 1 16,-13-5 5-16,-11-4 5 16,-17-9 7-16,-5-8 1 15,-13-15 2-15,-4-11 2 16,-15-19 5-16,-12-11 0 16,-18-16 0-16,-11-6-3 0,-21 3-6 15,-8-2-3 1,-20 9-12-16,-12 13-5 0,-23 10-8 15,-17 16-22 1,-27 14-53-16,-5 9-19 16,-3 24-31-16,6 17-44 0,19 36 129 15</inkml:trace>
  <inkml:trace contextRef="#ctx0" brushRef="#br0" timeOffset="1321.29">10737 7383 831 0,'-44'10'316'0,"2"4"-228"0,-3 2-63 16,3 0-7-16,-10-1-2 16,-6-5 12-16,5 5 12 15,-3 1 2-15,4 7-8 16,1 8-12-16,-6 15-14 15,1 17-4-15,-22 19-4 16,-3 6 0-16,-2 19-2 16,-3 0-3-16,18 10-11 15,1 0-8-15,10-15-15 16,-9-13-5-16,14-28 1 16,7-15 3-16,11-24-6 15,17-12-35-15,6-25-91 16,6-14-51-16,6-24 127 15</inkml:trace>
  <inkml:trace contextRef="#ctx0" brushRef="#br0" timeOffset="1665.72">9379 7994 484 0,'-24'11'208'15,"1"2"-119"-15,1 2-21 0,1 9-32 16,2 3-1-1,-4 2 3-15,1 11 1 0,2 10 0 16,-4 5-6-16,6 18-12 16,-8 1-6-16,1 7-9 15,3 5-2-15,4 1-3 16,7 5 0-16,7-13 0 16,4-9 8-16,3-19 34 15,9-13 11-15,7-6 14 16,6-3-6-16,8-8-31 15,8-6-11-15,11-9-11 16,6-9-2-16,29-10-3 16,17-3-1-16,5-9-1 15,14-2-1-15,20-8-56 16,1-6-187-16,31-7 167 16</inkml:trace>
  <inkml:trace contextRef="#ctx0" brushRef="#br0" timeOffset="2218.67">12918 7571 1131 0,'-7'-9'381'0,"12"5"-368"0,19 7-23 16,13 14-3-16,6 7 2 15,-1 13 2-15,-12 0 6 16,4 16 2-16,1 0 0 15,4 9 0-15,7 7-1 16,5 3 0 0,12 8 0-16,12 11-4 0,-4-4-2 15,16-6-1-15,-3-4 3 16,-1-13 4-16,3-1 2 0,-11-7 1 16,-7-6 0-16,-15-11 1 15,-1-3 0-15,-16-13-1 16,-3-2 0-16,-14-10 13 15,-5-9-67-15,-7-8 43 16</inkml:trace>
  <inkml:trace contextRef="#ctx0" brushRef="#br0" timeOffset="2617.54">14197 8038 1200 0,'29'93'400'0,"-15"-24"-396"0,0 3-5 16,9 13 1-16,2-6 1 16,-9 1 1-16,2 3 0 15,-4-12-1-15,-10 1 0 16,2-17 0-16,0-4 0 15,-1-8-1-15,-2-5 0 16,10 7-11-16,-3-5-5 16,0-3-6-16,1 1 0 15,-7-9 10-15,3-1 7 16,-7-10 8-16,-1-2 7 0,-10-9 19 16,-12-1 8-16,-17 0 5 15,-16-4-2-15,-33 3-19 16,-13 3-7-16,-31 6-47 15,-9 5-33-15,-21 3-92 16,11 9-87-16,19-3 157 16</inkml:trace>
  <inkml:trace contextRef="#ctx0" brushRef="#br0" timeOffset="11496.82">6331 11535 636 0,'0'3'242'0,"6"1"-173"15,5 0-37-15,9 0-14 16,1-2-3-16,0-3 0 16,5 0 4-16,1 0 20 15,3 0 6-15,9 2 5 16,3 1-5-16,8 7-25 16,10 2-9-1,0 4-8-15,-1 3-1 0,1-2-1 16,-5-2 10-16,4-3 28 15,-2-2 8-15,1-6 20 16,3 6 1-16,4-5-7 16,-1-2-3-16,3-1-17 15,-5-5-10-15,3 1-21 0,-1 1-4 16,-8-1-3 0,5 3-1-16,-9 0 1 0,-4 1-1 15,-3 0 0-15,-7-7 1 16,-5 0-1-16,1 4 0 15,-5-2-2-15,-4 4-1 16,-8-1-41-16,-4-7-39 16,-13 2-228-16,-5-7 204 0</inkml:trace>
  <inkml:trace contextRef="#ctx0" brushRef="#br0" timeOffset="11981.17">7365 11137 1311 0,'-10'13'482'16,"1"-10"-373"-16,8 0-97 15,3 2-10-15,9 6-10 16,3 2 0-16,5-4 5 15,0 2 1-15,7-7 0 0,1 3 1 16,9 2 0-16,17-3-1 16,5 5-1-16,8 0 1 15,3-1-1-15,-6 3 1 16,0 2 0-16,-5 2-1 16,0 10 0-16,1 2 1 15,-8 5 1-15,-3 2 1 16,-6 0 0-16,-7 1 1 15,-7-4 1-15,-4-3 2 0,-10-9 0 16,-8-6 0-16,-5 2 1 16,-2-2-2-16,-11 5-2 15,-3 7-1-15,-11 6-3 16,-4 9 1-16,-9 9 1 16,-3 8 0-16,-19 9 1 15,-2-2 1-15,-6-1 0 16,1-7 0-16,20-22-19 15,3-7-29-15,18-24-127 16,12-7 114-16</inkml:trace>
  <inkml:trace contextRef="#ctx0" brushRef="#br0" timeOffset="33407.19">6195 14085 1199 0,'-130'7'439'0,"84"-9"-336"16,1 0-6-16,11 0 8 0,2 2-19 15,4 3-32-15,5-2-9 16,0-3-17-16,3 0-7 16,7-4-13-16,2 4-7 15,1 0-8-15,8 2-3 0,11 2-1 16,3 6 0-16,17 7 4 15,-3 3 2-15,5 2 3 32,3 3 2-32,7-11 1 0,7 2 3 0,5-10 3 15,9 1 2-15,0 3 4 16,-5-4 2-16,1 2 4 16,-6-6 1-16,-1-1-1 15,3-1-2 1,10 1-6-16,4-3-3 0,1-4-4 15,5-2-1-15,-9-7 0 16,3 1 0-16,1 4-1 16,-1 0 2-16,-8 2 0 15,1 1 2-15,-5 5 0 16,-3 0-2-16,-3 4-1 16,-6-2-1-16,-3 0-1 15,-2 3 0-15,-4 0-1 16,3 5 0-16,3-2-1 15,0-2-19-15,7 1-22 16,-4-3-10-16,-6-7-16 16,0-2 12-16,-10-5 14 0,-2-4-5 15,-10-5-49-15,-6-5-38 16,-11-11-202-16,-5-3 211 16</inkml:trace>
  <inkml:trace contextRef="#ctx0" brushRef="#br0" timeOffset="33824.25">7392 13403 1143 0,'-24'-4'491'0,"-2"4"-211"15,7 0-146-15,9 4-39 16,3 0-18-16,8 5-43 16,-1-1-17-16,9 3-17 15,3 4-2-15,10 3-1 16,7 5 0-16,8 5 1 15,9 0-1-15,5 7 0 16,12-1 0-16,5 5-2 16,-6-2 0-16,0-1 1 15,-9 2 0-15,-3-1 2 16,-3 3 1-16,0-1 1 16,-1 1 0-16,-7-4 2 0,-4-1 0 15,-15-9 3-15,-5 2 2 16,-12-6 3-16,-1 0 2 15,-2 0 4-15,-4-3-1 16,-6 7-5-16,-9 4-5 16,-6 12-7-16,-8 9-6 15,-11 15-3-15,-1 10 1 16,-8 5 4-16,2 2 4 0,4-13 2 16,2-7 2-1,9-11-27-15,-1-8-34 0,12 0-162 16,6 0 144-16</inkml:trace>
  <inkml:trace contextRef="#ctx0" brushRef="#br0" timeOffset="34596.42">6207 16835 1496 0,'-13'8'498'0,"-24"16"-498"0,34-24-12 15,12 0-1-15,3 0 0 16,8 0 6-16,4-1 2 16,7-4 2-16,10 0 0 15,10-6-1-15,8-1 0 16,14 3 0-16,7-3 1 15,10 2 1-15,3 0 1 16,0 2 1-16,-4 3 0 16,-1-2 0-16,-2 4-1 15,0-1 1-15,-1-2 2 16,-9 6 0-16,4 0 0 0,-8-1 2 16,-3 0-1-16,2 1 0 15,-12-1-1-15,-7 0-47 16,-3-1-66-16,-10-7 72 15</inkml:trace>
  <inkml:trace contextRef="#ctx0" brushRef="#br0" timeOffset="35044.62">7508 16012 1469 0,'-42'123'532'0,"26"-106"-400"16,12-1-140-16,8-5-2 15,13 2-4-15,8 5 1 16,20-4 5-16,2-1 1 15,9-3 4-15,7 2 1 16,-2 1 1-16,4 3 1 0,1 2 0 16,-6 2 1-16,-4 2-1 15,0 3 0-15,-15-1 0 16,-3 0 1-16,-14-4 1 16,-8-2 2-16,-4-1 2 15,-11-4 0-15,-12 0 2 16,-2 4-2-16,-13 5-2 15,3 3-3-15,-14 2-3 16,-6-2-4-16,-7 6-8 16,-5 7-4-16,7 14-5 15,0 5-11 1,0 17-49-16,2 11-51 0,-1 19 82 16</inkml:trace>
  <inkml:trace contextRef="#ctx0" brushRef="#br1" timeOffset="77192.78">22026 6280 1214 0,'-35'-19'420'0,"9"-11"-370"16,-9-3-28-16,3 8 14 16,-6-5 7-16,-4 0 10 15,2 0-1-15,-5-4-9 16,-1 3-5-16,-9-1-15 15,-14-9-9-15,-9 4-12 16,-9-1-10-16,-18 7-20 16,-6 8-7-16,-19 10-7 15,-5 4 6-15,-4 12 18 16,10 9 8-16,-1 5 7 16,0 4 1-16,9-5 1 15,-11 1 1-15,10-5 0 16,-1 1 6-16,5 3 12 15,0-2 4-15,8 10 8 16,5 1-2-16,12 4-9 16,14 6-5-16,12 8-11 15,9 5-3-15,8 12-5 0,0 11-3 16,14 14 0-16,4 2-1 16,13 14 1-16,7 0 1 15,13 6 1-15,7-2 2 16,13-5 3-16,9 1 0 15,20-7 1-15,3-1 0 16,17-10-1-16,5-7 0 0,10-13 1 16,8-3 0-16,17-8 2 15,1-7 4-15,12-15 7 16,6 0 2-16,7-15 12 16,4 2-1-16,4-12-3 15,6-7 1-15,0-6-12 16,6-10 0-16,-5-2-5 15,-6-4 0-15,-13-9 7 16,-5-5 9-16,-8-9 10 16,-8-7 4-16,-8-7-4 15,-6-5-6-15,-18-13-3 16,0-6 1-16,-9-8 0 16,-11 0 1-16,-17 4 7 15,-17-2 4-15,-27 2 3 16,-11 0-2-16,-23-13-19 15,-11 1-14-15,-19-3-21 16,-10-1-6-16,-14 18 5 0,-11 11 4 16,-15 12 10-16,-9 9 2 15,-9 12-8-15,1-1-1 16,0 12-5-16,10 4-2 16,19 10-5-16,11 9-19 15,28 14-56-15,18 9-78 16,45 18 110-16</inkml:trace>
  <inkml:trace contextRef="#ctx0" brushRef="#br1" timeOffset="79356.64">19667 7837 1192 0,'-13'18'462'15,"8"-18"-307"-15,1 4-109 16,1 2-39-16,-6 0-1 16,-11 7 0-16,-7-2 0 15,-19 6 9-15,-4 3 10 16,-12-1 13-16,0 5 1 0,3 5-15 15,-2 5-10-15,0 14-18 16,11 9-3 0,-3 4 0-16,1 6 1 0,8-4 0 15,-8-4 1-15,13-6-3 16,5-9-4-16,8-11-14 16,0-9-12-16,5-11-14 15,-1-8-4-15,0-6 4 16,2-4-6-16,-2-11-26 15,2 1-14-15,5-4-41 16,-6 0-32-16,2 3 115 16</inkml:trace>
  <inkml:trace contextRef="#ctx0" brushRef="#br1" timeOffset="79743.45">18377 8341 1307 0,'-5'17'480'0,"1"1"-340"16,11 7-129-16,4 4 2 15,2 9 2-15,0 7 0 16,-5 4-8-16,-4 5 1 16,-6 0 9-16,-1-3 1 0,-4-5 3 15,-1-10-3-15,3-10-9 16,0 2-4-16,5-7-3 15,4 2-2-15,7-1-2 16,0-7 0-16,3-3-1 16,2-5 2-16,4-2 1 15,3-1 1-15,11-5 2 16,0-3 0-16,2-7 3 16,11-3 0-16,3 0-3 15,9 1-3-15,7-1-25 16,2 2-32-16,10 0-135 15,7-8-144-15,18 8 209 16</inkml:trace>
  <inkml:trace contextRef="#ctx0" brushRef="#br1" timeOffset="80452.12">21651 7688 1154 0,'-79'-46'449'15,"81"39"-257"1,10 0-191-16,8 2-1 0,6-2 0 15,3 4 0-15,2 3 2 16,3 1-1-16,1 11-1 16,5 8-1-16,2 17-3 15,-2 11 0-15,0 10-1 16,-9-1 1-16,2 0 1 16,4 0 3-16,1 4 3 0,6 2 2 15,-5-6 2 1,-3-3-2-16,-7-11-2 0,2-4-2 15,-7-5 0-15,-4-6 1 16,-3-6 3-16,-3-4 2 16,-5-9 8-16,3-1 3 15,-7-5 5-15,-5-5-1 0,3 1-5 16,-4 0-4-16,0-1-4 16,0 1-1-16,0 0 12 15,-6 0 7-15,-13 1 10 16,-31 11 7-16,19 0 1 15,-1 3-2-15,-3 2-6 16,-3-4-7-16,-7 0-13 16,4-4-8-16,-5 3-6 15,-2-1-1-15,3-2-2 16,-4 3-4-16,8 0-29 16,8 0-18-16,8 3-40 15,5-2-34-15,12 1-119 16,5 0 157-16</inkml:trace>
  <inkml:trace contextRef="#ctx0" brushRef="#br1" timeOffset="80840.98">22431 8046 1364 0,'-12'0'507'16,"3"3"-344"-16,-8 12-182 16,7 3-3-16,-1 10 2 0,-4 4 4 0,-5-7 17 15,3 1 9-15,-2-5 17 16,-2-10 4 0,6 1-2-16,2 0-8 0,-1 1-22 15,0 1-10-15,2 5-15 16,-1 1-3-16,2 6 3 15,6 8 5-15,6-1 11 16,2-4 4-16,11-2 3 16,1-8 2-1,3 1 1-15,5-3 1 0,0-3 1 16,1 1 0-16,-3-1 0 16,-8-3-1-16,-6-1 2 15,-3-3-14-15,-8-2-84 16,0-1-51-16,-10-4-124 15,-2 0-83-15,-2-7 229 16</inkml:trace>
  <inkml:trace contextRef="#ctx0" brushRef="#br1" timeOffset="81507.17">22613 7685 1212 0,'-17'26'533'0,"0"-2"-198"15,1 10-300-15,5 17-60 16,-2 7 2-16,2 0 7 0,3-3 8 16,8-12 8-1,-1-5 3-15,-2-8 2 0,4 5 0 16,-1 5-1 0,-1-2-1-16,2 9-3 15,-1-4 0-15,0 2-1 0,-1-3 0 16,-6-10 1-16,3 0 1 15,-13-10 1-15,13-1 0 0,-9-6 1 16,-1-1 0-16,11-4 1 16,-3 0 1-16,1-5 0 15,-4 0 0-15,-6-4 1 16,-5-1 0-16,1-1-2 16,-3-2-2-16,-15-1-2 15,2 4-1-15,-4 3 0 16,1 1 1-16,8-1 0 15,0-3 1-15,3-1 0 16,4-2-1-16,2 0-24 16,1 1-31-16,0-3-129 15,5-1 119-15</inkml:trace>
  <inkml:trace contextRef="#ctx0" brushRef="#br1" timeOffset="138483.99">22108 10005 470 0,'12'-4'240'0,"-6"2"-70"15,-2 2-18-15,-1 5-26 16,-3-1-11-16,-2 2-5 16,-1-6-4-1,2 0-37-15,0 0-11 0,-3 1-22 16,-17 4-2-16,-44 36 2 15,20-25-4-15,-14 12-19 16,-5 7-6-16,-11 12-7 16,-2 7 0-16,-8 4 0 15,2 1-1-15,6 2 0 16,5 0 0-16,13 4-1 16,-3-2 1-16,8 0-1 15,-1-1 0-15,7-7-2 0,9-4-1 16,3-9-5-16,11-8-6 15,4-9-38-15,6-6-50 16,11-9-286-16,-7-7 261 16</inkml:trace>
  <inkml:trace contextRef="#ctx0" brushRef="#br1" timeOffset="138878.37">20818 10582 1024 0,'-38'-14'415'16,"28"27"-243"-16,3 9-120 16,1 3-11-16,4 9-15 15,2 1-5-15,1-1-4 16,0 7 0-16,0-1-1 15,3 6 2-15,-3 0-5 16,1-4-3-16,0 4-6 16,1-2-2-16,0 4-2 15,3 2 0-15,-3 1-2 16,0-8 1-16,-1 3 0 0,1-5 0 16,0-14 1-1,1 1 0-15,4-13 1 0,1-3 1 16,12-5 10-1,11 2 5-15,14-6 12 0,6-3 2 16,28-3-8-16,5-5-5 16,17-4-24-16,17-4-78 15,8-8 60-15</inkml:trace>
  <inkml:trace contextRef="#ctx0" brushRef="#br1" timeOffset="142743.75">23681 9865 498 0,'-39'-15'271'0,"3"-5"-37"15,-1 0-15-15,2 6-38 16,5-6-17-16,7 7-35 16,-4-1-19-16,12 0-29 0,1 4-13 15,8 0-33-15,6 3-10 16,2 4-15-16,4 2-5 15,-6-2-7-15,0 3-4 16,0 0-5-16,7 2-1 16,22-1-2-16,42 52-1 15,-22-19-6 1,8 6-1-16,10 7-3 0,3-2 1 0,1 1 11 16,-2 1 4-16,-4 3 9 15,-6 3 5-15,-3 7 5 16,-1-1 6-16,-2-2 7 15,-1-2-1-15,-3-10-1 16,2-1-3 0,-14-1 3-16,3 0 1 0,-4 1 1 15,-4 0-3-15,3-3-10 16,-7 1-3-16,1-3-5 16,-3-4-2-16,-1-1-3 15,4-1-7-15,-11-9-30 16,4 1-15-16,-2-4-29 15,0-3-3-15,-9-1 21 16,-3-1 10-16,-2-5-38 16,-4-4-51-16,-5 0 91 15</inkml:trace>
  <inkml:trace contextRef="#ctx0" brushRef="#br1" timeOffset="143181.59">24660 10292 1191 0,'-16'-6'470'15,"0"12"-328"-15,0 1-50 0,10 1-57 16,4 4-19-16,7 6-14 16,6 3-1-16,8 8 0 15,6 1-1-15,7 3-1 16,2 1-3-16,9 9-2 15,5 8-2 1,3 8-9-16,4 4-3 0,-7 4 1 16,-3-2 2-16,-9-2 11 15,-3 1 4-15,-9-6 2 16,-4-5 3-16,-11-5 5 16,-3-9 5-16,-7-10 17 15,-4-4 5-15,-8-13 12 16,-4-3 3-16,-15-11-10 15,-4-5-6-15,-16-11-17 16,-10-5-8-16,1-1-9 16,-3 3-2-16,3 4-4 15,3 4-5-15,-8 16-12 16,-1 0-4-16,4 18-10 0,-2 1-10 31,20-2-40-31,13 0-80 0,13 1 109 0</inkml:trace>
  <inkml:trace contextRef="#ctx0" brushRef="#br1" timeOffset="154734.84">28542 14195 299 0,'22'11'104'0,"1"3"-66"16,-12-5 21-16,2-1 68 16,-9-3 36-16,-6-7 35 15,2 0-5-15,-1 1-45 16,0 0-34-16,-2 0-61 15,-10-6-19-15,-26-22-23 16,34 13 2-16,-7-7 27 16,-2 7 15-16,-2 4 28 15,-3-2 7-15,1 9-14 16,-4-7-10-16,-6-1-26 16,-4 4-12-16,-5-1-16 15,-5 6-3-15,-8 1 4 16,-3-1 3-16,5 5 11 0,-2 2 4 15,7 1-2-15,2 0 0 16,-2 0-8-16,3 0-6 16,1-2-6-1,3 3-4-15,0-4-4 0,2-3-1 16,2-4-4-16,7 4-2 16,3-1-4-16,10 3-1 15,1 2-4-15,-2-2-4 16,8 2-13-16,-6-3-12 0,4 1-36 15,9 0-23-15,-4-4-75 16,-1 0-64-16,3 3 156 16</inkml:trace>
  <inkml:trace contextRef="#ctx0" brushRef="#br1" timeOffset="155166.26">27684 13642 918 0,'7'4'437'15,"-10"-2"-157"-15,1-2-169 16,3 3-8-16,-2-3-33 16,0 0-6-16,0 0-13 0,-8 14-13 15,-29 38-20-15,12-22-9 16,-7 11-12-16,-9 7-6 15,0 6-2 1,3-1 0-16,5 2 6 0,1-8 1 16,11-2 0-16,-1-5 0 15,10-1-3-15,5 1 0 16,8-3-1-16,9 3 2 16,4-2 0-16,7 4 1 15,5 2 2-15,5 0 1 0,3-5 2 16,3 5 2-16,0-12 0 31,2-5 1-31,-1-1-1 0,-10-17-1 31,-14-5-1-31,1 1-6 0,42 9-36 0,1 1-29 0,2 5-181 16,-17 3 165-16</inkml:trace>
  <inkml:trace contextRef="#ctx0" brushRef="#br1" timeOffset="161798.16">28687 16731 972 0,'14'67'422'15,"-21"-56"-198"-15,2-1-136 16,4-6-51-16,-1-1-16 16,-2-2 0-16,3-1 8 15,0 0 13-15,0 0 5 16,0 0 4-16,0 0-3 0,0 0-1 16,-14 3-3-16,-44 8-17 15,16-7-6-15,-8-1-14 16,-5 3-3-16,-2-2 1 15,2-2-1-15,4 6 0 16,4-3 0 0,5 1-1-16,0-2-2 0,6-2-2 15,-3-2-3-15,2-1-5 16,4-3-2-16,-3-2-2 16,3 0-1-16,0-2 3 15,-1 2 4-15,-2-1 5 16,-1 1 2-16,3 3 1 15,1 3 2-15,9 3-1 16,-1 2 1-16,1-1-2 16,5 0-1-16,1 0-8 15,7-2-9-15,1-1-27 16,2 2-21-16,4-3-64 0,3-2-54 16,-2 2 116-16</inkml:trace>
  <inkml:trace contextRef="#ctx0" brushRef="#br1" timeOffset="162263.9">27823 16312 1270 0,'-8'6'475'0,"-2"1"-372"16,1-1-23-16,-3 3-30 15,-8 0-19-15,-9 2-16 16,1 1-7-16,0-1-11 16,0 2-5-16,0 2-11 15,-4 0-2-15,-9 0-3 16,4 5-1-16,1 4-6 15,-3 6-8-15,1 5-21 16,-1-2-11-16,4 10-32 16,2 4-15-16,3 8 7 0,6 7 18 15,6-5 56-15,1-4 32 16,5-8 27 0,10-4 1-16,2-5-14 0,9-12-9 15,1 0-10 1,17 10-2-16,9 8 3 0,13-3 1 15,-3-8 5-15,7 10 0 16,2-1 2-16,-3-3 0 16,6 4-5-16,-5 2-16 15,-8-7-173-15,2 2 140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48:20.961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29994 2120 1030 0,'-95'8'364'15,"60"-25"-310"-15,-4 1-53 16,-4-1 0-16,-13 2 2 16,-10-15 11-16,-2-6 11 15,-7-8 11-15,-2-6 0 16,-8 0-8-16,-7 1-11 0,-7 2-13 15,-3 4-4-15,-13 6-2 16,-6 6-2-16,-12 7-2 16,6 4 1-16,-17 7-1 15,-1 4-4-15,-6 7-10 16,-19 2-1-16,15 0 1 16,0 0 6-16,-8 1 10 15,8-1 1 1,-3 1 3-16,-6 1 0 0,6-5 0 15,3 0 0-15,-3 3 0 16,7 0 0-16,3 6 0 16,0 0 1-16,3-4-1 15,-3-1 0-15,-3-3 0 16,-2-1 0-16,-6 0 0 16,1 3 0-16,4 2 0 15,4 7 1-15,9 8-1 0,3-1 0 16,16 8 0-16,1 7 0 15,9 5-1-15,6 5 1 16,-3 5 0-16,9 6 1 16,5 3 0-16,7 2 1 15,14-2-1-15,6-4 1 16,15-6-1-16,5-3 1 16,13 2 0-1,6 2 1-15,18 5-1 0,6 1 0 0,12 1 1 16,9-6-2-16,6-5 3 15,7-7-1-15,9-7 1 16,10-4 1 0,14-9-1-16,12-2 0 0,16-6 1 15,10-3 1-15,11 0 0 16,4 1 3-16,15 2 0 16,-1 1 1-16,8 3-1 15,2 1 1-15,4 8-3 16,5 1 0-16,10 3 0 15,4 1-2-15,-1 0 4 16,8 3 4-16,-3-4 2 16,0 2 4-16,6 0 5 15,-13 1-2-15,14 6 1 16,2-1-5-16,-10 5-9 0,8 0-2 16,-12-6-3-16,-6 1 2 15,0-10 3-15,1-5 2 16,-4-11 1-16,9-6-3 15,8-6-1-15,-1-6-2 16,9-3-2-16,-1 0 1 16,-13-1-1-16,2 1 0 15,-6 1 1-15,-6 1 0 0,-2 1-1 16,6-2 0-16,-12-3-2 16,3-5 0-16,-1-5 2 15,-11 0 2-15,-4-8 1 16,-7-3 0-1,-21-3 1-15,-9-4 1 0,-20-1 2 16,-13 2 0-16,-15-1-2 16,-9-1-2-1,-12-1-3-15,-6-2-3 0,-6 1 0 16,-5-3 0-16,-6 2 1 16,-8-2 0-16,-10-3-1 15,-8 4-1-15,-12 1-3 16,-8 3-1-16,-20 3 1 15,-2-1-1-15,-14 1 3 16,-3-1 0-16,4 5 0 16,-10-2 1-16,-3 7-3 15,-4 0-2-15,-18 6-3 16,-14 0-1-16,-19 3 2 0,-10 5 0 16,-15 3 3-16,5 6 0 15,-5 7 2-15,3 4 2 16,11 6-1-16,11 7 1 15,22 3 3-15,9 3-25 16,23 5-131 0,17 1 111-16</inkml:trace>
  <inkml:trace contextRef="#ctx0" brushRef="#br0" timeOffset="26055.1">26647 9023 641 0,'63'13'341'0,"-77"-42"-12"15,-1-1-255-15,5-7-29 16,-10 2 7-16,-3 1 15 16,-3-2 4-16,1 7-8 15,-4-8-8-15,2 3-19 16,0-5-19-1,-4-8-27-15,4 5-4 0,-4-2 6 16,-1 1 8-16,-3 7 9 16,-9-3-4-16,-6 2-18 15,-4 2 19-15,-11 5-180 16,0 7 14-16,-6 4 40 16,-5 3-11-16,3 6 208 15,-7-1-6-15,6 8-25 16,0 0-28-16,6 3-25 15,8 1-6-15,-7-1-4 16,7 0 17-16,-7 5 0 16,-2 0 0-16,6 0-1 0,-7-5 0 15,3-3 1-15,-6-5-1 16,15 3 1-16,-7 0-1 16,-6-3 0-16,2 5 1 15,-16-7 0-15,9 3 0 16,-1 0 1-1,-6-4 0-15,-4 4 0 0,-2 2 2 16,-5-1 1-16,3 2 0 16,-9 3-1-16,-2-4 0 0,-2 9-1 15,0 4-1-15,9 7-1 16,-7 5 0-16,5 6-2 16,5 0 0-16,0 16-2 15,8 4-1-15,-2 14 0 16,-1 11-2-16,11 15-1 15,4 3 5-15,19-4 6 16,8-11 4-16,13-13 4 16,10-6-2-16,13-6-3 15,-1 0 1-15,6-8-2 16,1 0-2-16,-1-3-3 16,9 11 0-16,-1 4-1 15,3 5 0-15,1 3 0 16,-2-4-1-16,10 6 0 15,-1-2 1-15,10 15-1 16,2-2 0-16,3 3 0 0,5 3-1 16,5-6 1-16,0 4 1 15,8 0 0-15,-1-6 1 16,-8-7 0-16,5-6 0 16,-3-12 4-16,3-1 2 15,16-1 3-15,6-1 2 16,13 1 16-16,9-1 5 15,13-1 7-15,3-2 2 16,12-5-10-16,-3-5-3 0,0-12-8 16,-2-3-2-16,-4-11 1 15,0-5 8-15,4-4 13 16,-2-7 4-16,5 6-1 16,2 1-9-16,10-5-14 15,0-1-6-15,10-2-6 16,-1-4-2-16,-9 2-1 15,0 7 0-15,-11-1-4 16,-8 4 0-16,2 6 1 16,-7 0-1-16,-7-2 1 15,3 3-1-15,-4-4 0 16,2 1 0-16,-7 2 0 16,-2-2 1-16,-3-4 0 15,-1-5 1-15,-6-13 0 16,-2-5 1-16,-2-4 0 15,-6-6 1-15,0 1 0 0,-3-1-1 16,-6-6-1-16,6 5-1 16,-9-8-3-16,-6-1-1 15,-9-5 0-15,-18-7 2 16,-12-16 2-16,-8-6 1 16,-25-28 6-16,1-4-5 15,-4-3 2-15,-1 5 2 16,8 19 4-16,4 7 9 0,-4 25 0 15,-2 6 0-15,5 12-8 16,-12 1 0-16,-3 6-1 16,-5 0-3-16,-16 2-39 15,-4-4-31-15,-10-4-58 16,-2-4-26 0,-6-1-54-16,4-6 122 0</inkml:trace>
  <inkml:trace contextRef="#ctx0" brushRef="#br0" timeOffset="36936.8">21911 8728 936 0,'-5'6'417'0,"-10"-14"-179"15,4 0-149-15,-4-7-58 16,-1 4 9 0,1 1 18-16,-3 0 13 0,-1-4 7 15,0-3-7-15,-2-3-19 16,-3-4-13-16,-5-8-25 15,1-2-7-15,-11-5-8 16,-4-3-4-16,-13-8-2 16,1 1 3-16,-5-5-1 15,-5 0 0-15,-1 2 0 16,-8-2 0-16,-6 2 2 16,7-1 0-16,-4 7 3 15,0 1 1-15,-4 5 0 16,-8-1 2-16,-3 4-2 15,-2 3 1-15,-10 0-2 16,-2 3 2-16,-2 3-2 0,-5 1 0 16,5 4 0-16,-1 1-1 15,-1 4 0-15,7 1-1 16,-5 0 1-16,2 1 0 16,0 2 1-16,-4-2 0 15,18 1 1-15,-1 0 0 16,4 0-1-16,4 2 0 0,-6 3 0 15,8 1 0-15,16 3 2 16,2-3 0-16,12-4 0 16,-1 3 0-16,0-3 1 15,7 3 1-15,9 5 1 16,6-1 1-16,7 1-3 16,3-1-3-16,7 3-6 15,-1-1-6-15,5 9-13 16,4-3-8-16,2 1-18 15,8 0-2-15,-3-11-4 16,0 1-3-16,4-3-2 16,-4-10-13-16,14-1-28 15,3 0-22-15,-3-7-4 16,4 6 19-16,-8 0 66 16,-1-1 57-16,-3 7 85 15,-4 0 21 1,-2 5 14-16,-4 4-15 0,0 2-39 0,-2 0-21 15,-2-1-34-15,1 2-9 16,-6-2-13-16,-1-1 1 16,-3-5 2-16,1-1 2 15,5-1-3-15,1 0-1 16,2 7-6-16,-5 0-5 16,3 3-11-16,0 0-5 0,4 2-12 15,4 2-1-15,-7 5 7 16,-7-1 7-16,-6 5 16 15,-3 0 6-15,0 4 7 16,4 1 3-16,3-2-1 16,1 0-1-16,7-1-6 15,3 2 0-15,3 1 0 16,0-1 0-16,-1 6 2 16,2-2 1-16,1 8 1 15,1 1 0-15,-2 7-2 16,0 1-2-16,0 1-1 15,2 2 0-15,1-4-1 16,3 0 1-16,5-6 0 16,3-1 1-16,7 2 1 15,6 0 0-15,6 5 1 16,9 3 1-16,-3 1 1 16,5 0 1-16,3 0 7 15,-5-4 1-15,7-1 5 0,-4-1 0 16,-1-5-4-1,0 1-2-15,-6-10-5 0,-1 0-3 16,-10-1-3-16,-1-3-1 16,-4-1-2-16,-6-1-4 15,-2-5-13-15,0-1-11 16,-11 4-34-16,9 3-32 16,-11 5-153-16,-12 6 162 0</inkml:trace>
  <inkml:trace contextRef="#ctx0" brushRef="#br0" timeOffset="43896.16">12951 7100 889 0,'-7'90'329'0,"-7"-94"-224"16,4-1-113-16,-5-2-2 0,-12 1 9 15,2-4 3-15,-12-2 6 16,1 1 0-16,2-1-3 15,-6 4-1 1,-1 3-5-16,-6 2-4 0,-5 5-18 16,-6 5-13-16,-17 4-10 15,-2 3 2-15,-8 6 18 16,-3-4 16-16,6 0 16 16,-8-5 7-16,-3-3 20 15,1 0 7-15,-9 2 2 16,6 4-4-16,-7-2-18 15,-6 5-10-15,-7 1-8 16,-11 0-2-16,-4 7-4 16,-9 2-1-16,-8 10-1 15,5 8 1-15,-8 9 4 0,4 3 1 16,12-2 2-16,-6 1 0 16,15 1-1-16,4-3-1 15,-1-3 1 1,7-6 1-16,-5-3 0 0,-5-3 0 15,-3 1-1-15,-3 0 0 16,-2 4 0-16,4 4-1 16,3 7 0-16,10 6-1 0,12 5 0 15,4 2-1 1,12 1 1-16,3 3-1 0,4 3 1 16,7 6 1-16,9 2-1 15,8-1 2-15,17-3 6 16,5 0 9-16,15-3 12 15,6-4 3-15,13 8 0 16,4-7-4-16,11-8-9 16,5 2-2-16,9-4-5 15,3 1 0-15,8 5 0 16,7 4 3-16,7 1 3 16,3-3 2-16,5 0 5 15,-1-3 2-15,2-1 3 16,3 1-2-16,5-6-5 15,6-2-2-15,8-3-3 16,1-3 1-16,4 3 0 16,2 3 0-16,1 7-5 15,8 6 0-15,4 5-6 0,-4-9-2 16,4-14 2-16,-4-13 1 16,0-13 4-16,2-5 2 15,-7-5 2-15,1 0 0 16,-1-2 5-16,3-1 1 15,5-3 3-15,2-3 0 16,5-7-3-16,-2-4-1 0,6-5 3 16,-4-3 2-1,3-4-3-15,-7 2-3 0,1-3-8 16,-4-4-4-16,-3 2-4 16,9-1 0-16,-4 1-4 15,4 3-1-15,-1 2-4 16,-3-1-2-16,0 2-4 15,1 2-1-15,-2 4 1 16,0 1 1-16,0 5-2 16,0 3-3-16,-4-4-2 15,-3 0-2-15,-8-6-1 16,-3-9 1-16,-2-10-4 16,-3-9 2-16,-3-10 8 15,-5-4 4-15,-8-6 7 16,1 0-5-16,-2-16-39 15,0-7-11-15,10-15-7 0,-1-4 5 16,-4-5 32 0,0 1 9-16,-10-7-4 15,-1-4 1-15,-3-11 0 0,-4-3-10 16,-2-4-52-16,-8-6-29 16,-5 14-11-16,-2 5 14 15,-9 18 90-15,0 10 57 16,-6 1 45-16,-3 4 6 15,-2-3-25-15,-5 4-26 16,-7-1-29-16,-8-6-5 16,-8 2 7-16,-4-3 5 0,0 4 11 15,-1 7 3-15,-6 9-7 16,-4 4-7-16,-9 6-16 16,2 2-3-16,-7 5 1 15,1 1 1-15,-8 8 2 16,-4-1 3-16,-2 0-3 15,-2-1 0-15,-1 1-1 16,-1 5 1-16,5 6 0 16,2 5 2-16,3 5 4 15,-3 0 1-15,-6 8 1 16,-6 1 1-16,3 3 1 16,-2-1 1-16,2-7-1 15,2 1-2-15,-4-2-4 16,-1 0-2-16,-5 4-1 15,-7-2-1-15,-5 8-1 16,-6-1 0-16,-8 5-1 0,-2 4 1 16,-1 0 0-16,2 1 4 15,15 1 3-15,7 2 1 16,9 4 1-16,6 3-3 16,-4 4-1-16,-4 0 1 15,-7 1-2-15,-8 2 1 16,-20 6-2-16,-9 2-2 0,-20 4-2 15,-7 1-1-15,1 2-2 16,1-4 0-16,4 0-3 16,5 3 1-16,2-3-4 15,4 5-1-15,4 6 2 16,6 3-1-16,7 5 4 16,-1 4 1-16,7-2 3 15,0-1 1-15,1-3 1 16,2-2 1-16,2-1 0 15,6 0 0-15,-8-5-1 16,-2-3 0-16,1 2-11 16,-2 1-2-16,10 5-2 15,7 2 1-15,4 6 11 16,4-1 1-16,4 4 1 16,5 1 0-16,9-3 0 15,4-3-1-15,1-2 0 0,-1-3 0 16,7-2 0-16,-2 1 1 15,5-2 1-15,8-3 0 16,3 3 0-16,3-3 1 16,5 1-1-16,1 6 0 15,6-6-1-15,2 1-1 32,2 1 1-32,2-1 0 0,2 6 0 0,4 2 0 15,2 1 1-15,0 4-1 0,5 4 0 31,-1-1 0-31,7 4-1 0,0-1 1 16,5 4-1-16,3 2 0 0,5 1 0 16,3 4 1-16,10 0-1 15,4-3 0-15,8 3 0 16,5-1 2 0,9-2 1-16,1 4 2 15,2 4 1-15,-1-7-2 16,2-1 1-16,7 0 0 0,2-12 5 15,9 1 4-15,-2-10 6 16,0-8 1-16,6-4-2 16,-5-7-3-16,2 0-7 15,-3 2-1-15,-3 0-4 16,-5 1-1-16,0 3-1 16,-3 2 0-16,2 2 1 0,-1 2-1 15,-4-6 3 1,2-4 0-16,-6-7 0 15,0-5 2-15,0 1-1 0,-3-4 2 16,-2 0 1-16,3 2 1 16,-2 1-2-16,1 5-1 15,-1 3-3-15,-4 4-1 16,-2 1-1-16,-2-1 0 0,2 0 0 16,1 0 0-16,-2-5 3 31,-2-8 1-31,3-6 2 0,-2-4 0 0,7-3-2 15,1 1-2 1,5 4-2 0,-3 6-1-16,7 3-1 0,2 9 1 0,-2 4 1 15,3-3-1 17,-4 2 1-17,2-3 0-15,-3-4 0 31,-2-5 0-31,4-6 2 0,-4-6 0 0,7-5 1 0,2-3 1 0,7-2-1 16,7 2-1-16,-3-5 0 0,-2 3-1 0,-5-3 0 16,-1-1 0-16,-1-1-1 15,3-2 1-15,-5-8 2 16,-4-1 0-16,0-11 9 0,-1-10 0 16,3-10-2-16,3-11-3 15,12-8-11-15,-2-1-7 16,-3 1-8-16,-4 1-6 15,-13 5-3-15,-3 3 3 16,-10 2 4-16,-2-3 5 16,2-1 3-16,-2-4 1 0,8-3 0 15,5-7-2 1,7 0-5-16,5-2 0 0,-3-3 4 16,-6 0 6-16,-8-6 23 15,-4-4 19-15,-8-9 20 16,-1-4 2-16,-9-13-13 15,-2-9-16-15,-10-12-16 16,-4-5 15-16,-6-11-1 16,-10-11-5-16,-5-4-15 15,-6 1-25-15,-12 18-23 16,-1 14 2-16,-18 19 14 16,-10 6 9-16,-15 8 9 15,-3 3-6-15,-4 9-5 16,5 8 1-16,12 9 18 15,5 9 11-15,17 7 4 16,7 4-1-16,10 10-9 16,3 1-5-16,2 7-14 0,-3 1-21 15,-5-13 24-15</inkml:trace>
  <inkml:trace contextRef="#ctx0" brushRef="#br0" timeOffset="50127.57">14009 8423 1358 0,'-2'-45'484'0,"5"8"-390"16,3-5-82-16,-2-15 7 15,3 7 10-15,-7-8 38 16,-4-7 14-16,-11-4 7 15,-6-5-6-15,-10-21-41 16,-4-5-17-16,-3-9-24 16,0-4-8-16,-10 9-13 15,-8-2-5-15,-21 4-9 16,-7 5-3-16,-19 12-6 16,-7 9 0-16,-20 15 5 15,-4 9 4-15,-15 11 14 0,-7 13 5 16,-7 14 8-16,-6 7 2 15,-2 13 6-15,3 1 0 16,-1 12 6 0,3 2 3-16,9 0 5 0,-8 11 2 15,2 8-3 1,2 9-3-16,-15 20-7 0,-3 2-3 0,4 12-4 16,-9 0-1-16,6 4-2 15,3-3-1 1,-5-5 1-16,10 0 2 0,8-3 3 15,7 11 2-15,17-5-5 16,5-1-1-16,16 7 0 16,15-4-1-16,21 19 7 15,4 0 0-15,26 2-1 16,5 2 0-16,16 2 1 16,3 4 0-16,13 10 0 15,10 4 0-15,-5 8 0 16,10 0-1-16,7 0 1 15,-6-3 0-15,10-13 0 16,12 2 0-16,-1-8 0 16,12 0 0-16,9 6 3 15,-6-4-1-15,9 9 2 16,-1 1 0-16,12-3-3 0,-1-8 0 16,18-9 1-16,7-10 3 15,10-22 2 1,22-2 1-16,8-15-3 0,10-6-3 15,17-10-2-15,3-7-1 16,8-4-3 0,2-7-2-16,4 0-12 0,2 0-7 0,4-11-14 15,4-4-5 1,-4-15 6-16,2-9 8 0,-7-19 17 16,9-8 9-1,9-3 5-15,-3-4 1 0,8 4-1 16,-7 0-1-16,-11-4 1 15,2 0-1-15,-10-4 0 16,-3-4 1-16,-11-11 3 16,0-6 4-16,-10-19 9 15,-2-8 3-15,-8-18 2 16,-8-10 0-16,-13-13-4 16,-8-5 1-16,-17-16 4 15,-19-6-2-15,-22-2-3 16,-20-1-4-16,-29 21-2 15,-8 13 2-15,-22 15 4 16,-6 7-1-16,-6 4-12 16,-6-2-5-16,-1 7-5 15,-4 0 0-15,0-2 7 0,1 3 1 16,-11-3 1-16,0 2-5 16,-15 14-15-1,-6 4-3-15,-13 24-3 0,-8 17 3 16,-6 23 11-1,-1 12-1-15,5 15-18 0,3 10-28 16,8 11-128-16,-3 9-163 16,20 11 218-16</inkml:trace>
  <inkml:trace contextRef="#ctx0" brushRef="#br0" timeOffset="50615.94">11128 5997 1029 0,'-40'2'386'15,"7"8"-258"-15,-2 12-126 16,-6 8-2-16,-6 18-1 0,-13 9 1 16,-4 10 1-1,-6-3 1-15,-8 1 2 0,6 0 0 16,-10-1-1 0,0 7 0-16,4 15-3 0,-8 7 0 15,8 16 0-15,3 6-2 16,3 8 1-16,5 1 1 15,13-2 0-15,7-6 2 16,22-27 7-16,9-13 16 0,17-19 27 16,8-13 9-16,18-9 4 15,6-6-11-15,22-6-16 16,12 1-7-16,21-9-8 31,15 7-5-31,27-4-9 0,14 5-3 0,22 4-5 16,7-4 2-16,-2 0-44 15,-5-2-45-15,1 4-224 16,-10 6 200-16</inkml:trace>
  <inkml:trace contextRef="#ctx0" brushRef="#br0" timeOffset="62457.56">6706 10597 618 0,'15'35'247'15,"-1"7"-156"-15,13 14-44 16,2 6 0-16,-5 4-2 16,2 4-1-16,1 12-14 15,1 4-8-15,1 8-10 16,2 2-2 0,0-1 0-16,4 1-2 0,2 1 0 15,3 4 0-15,5-4-3 16,6 2-1-16,3-5 2 15,1-4 6-15,1 4 44 16,-3-3 6-16,2-3 16 16,1 2 3-16,-3-3-33 15,3 4 0-15,-10-1-5 16,3 0-1-16,-2-5 3 0,-8-5 0 16,4-9-9-1,-4-2-7-15,11-3-14 0,-2 0-5 16,4-2-8-16,5-1 0 15,-6-4-1-15,5-1-1 16,-3 7 0-16,-6-4 0 16,-2-1-4-16,-4-3 0 0,-5-11-1 15,-2-1-3-15,-7-10-19 16,-1-1-26-16,-8-9-62 16,-2 3-39-16,-9-3-71 15,-7-3-33-15,0 2 167 16</inkml:trace>
  <inkml:trace contextRef="#ctx0" brushRef="#br0" timeOffset="62965.49">8261 13279 982 0,'-10'0'409'0,"7"13"-237"16,3 4-62-16,5 9-47 0,5 3-12 16,11 12-15-16,0 4-10 15,11 13-16-15,3 10-3 16,5-3-4-16,2-2 0 16,4-2-2-16,1-7 0 15,1 0-1-15,0 2 1 16,-1-5-1-16,-3-3 1 15,-4-8 2 17,-2-5 1-32,-9-8 2 0,-2-11 1 0,-8 0 1 0,-3-8 0 0,-6-2 1 15,-3 2 2-15,-3-8 5 16,-3 7 7-16,-7-7 10 16,-5 1 6-16,-12 6 2 15,-9-4-6-15,-15 9-17 16,-12-2-10-16,-13-2-10 15,-2 5-1-15,-11-3 3 16,5 7 0-16,3 2 6 16,4 0 2-16,17 2 3 15,7-6 0-15,8-3-7 16,9-1-5-16,0-6-19 16,2-1-12-16,12-4-38 15,-6-4-18-15,11-6-56 16,2-3-58-16,10-10 133 15</inkml:trace>
  <inkml:trace contextRef="#ctx0" brushRef="#br0" timeOffset="87576.02">12768 14490 167 0,'19'-10'85'16,"7"-2"-30"-16,-1-5-23 16,-2 3-24-16,2-2-8 15,-7-3-47-15,-5 2 34 16</inkml:trace>
  <inkml:trace contextRef="#ctx0" brushRef="#br0" timeOffset="88610.41">12740 14407 197 0,'-26'20'135'0,"-3"-1"11"16,-1-3-37-16,0-2-29 16,2-5-3-16,2-2 11 15,-3-3 6-15,11-1 3 16,2-2-7-16,5 0-31 15,9 0-18-15,-1-3-28 16,6-4-10-16,-3 5-5 16,15-6-2-16,51-19 3 15,-24 9 0-15,10-3 1 16,4-3 0-16,16-2 1 16,3 0 1-16,2-8 4 15,-1 2 4-15,-4-7 18 16,7 1 15-16,2-7 15 15,4-5 4-15,0 0-10 16,-4-5-11-16,4 5-11 16,7 5-4-16,4 2-6 0,-5-1-4 15,-6-2-4-15,-3-4-2 16,2-5-4 0,11 5-1-16,7-5-1 0,-2 2-1 15,2-1-1-15,4-1-1 16,7 4-1-16,1 0 0 15,-1 2 0-15,0-3 1 16,3 2 0 0,1-1-1-16,6 5 1 0,2 2 0 0,1-1 0 15,0 2 1-15,-8-3 0 16,-2 0-1-16,-7-3 2 16,-1 0 0-16,0 2 0 15,-3 0 1-15,1 4 2 16,3-2 0-16,4-3 0 15,-3 0 0-15,9-1-3 16,-10-1-1-16,-5 2 0 16,-5-2-1-16,-12 4 0 15,4 2-1-15,0 1 1 16,1 0-1-16,-5 4 0 16,-3 1 0-16,7 0 0 15,-3-1 0-15,9-2 1 16,-1 2 0-16,-4-3-1 15,7 4 0-15,-4-1 0 0,0-5 0 16,-5-1 1 0,-4-3 0-16,6 0 0 0,-6 1 0 15,13-3 1-15,-2-2 2 16,-2-1-1-16,12-1-1 16,6 3-1-16,0-4-2 15,4 5 1-15,-2 2 0 16,-13 4 1-16,4 7 0 0,-8 4 1 15,-6 5 0-15,5 2 5 16,-8 0 5-16,6 3 4 16,-1 0 2-16,-6 1 4 15,5 1 1-15,-10-4 5 16,5 3 0-16,-5-3 7 16,-6 7 1-16,0-3 3 15,-8 0-1-15,-2 8-8 16,0-4-5-16,-9 3-6 15,0-2-2-15,-6-3-2 16,-4-1 0-16,3-2 1 16,-2 6-1-16,-5-4 1 15,1 4 0-15,-8 3-2 16,-9-5 1-16,-6 8-2 16,-4-2-1-16,-12 2-5 15,-3 1-5-15,-12-1-45 16,-8-5-46-16,-16 1-96 0,-8 2-60 15,-15 6-188-15,-6 6 273 16</inkml:trace>
  <inkml:trace contextRef="#ctx0" brushRef="#br0" timeOffset="89817.74">20640 10191 1145 0,'-27'20'460'0,"10"-18"-274"15,6-2-152-15,15 3-50 16,0-1-1-16,16 2 6 15,5 0 3-15,8 2 4 16,4-6 2-16,12-5 2 16,9 5 1-16,14 5 0 15,11 8-1-15,9 8 0 16,1 1 0-16,3 6 0 16,-3 5-1-16,-12 2 0 15,-2 3 1-15,-15 3 3 16,-4 0 3-16,-7 2 8 15,-3 1 7-15,-8-8 7 16,-2-3 2-16,-4-7-1 16,-11-2-1-16,-6-3 0 15,-3-5 2-15,-9-4-1 0,3 4-3 16,-10-5-6-16,-2 2-4 16,5 10-6-16,-6-9-1 15,3 7-3-15,-4 3 0 16,-7-1-1-16,2 9-1 15,-3 6 0-15,-3 0 1 16,-2 15 2-16,0 3 3 0,0 4 5 16,3 7 0-16,-1 0-3 15,-1-1-4-15,1 3-8 16,4-3-3-16,5-5-79 16,-1 3-62-16,-3 4 88 15</inkml:trace>
  <inkml:trace contextRef="#ctx0" brushRef="#br0" timeOffset="116340.94">12699 16436 877 0,'26'5'363'16,"-5"-12"-236"-16,-1-1-42 16,1-4-65-16,0-1-6 0,-5-2-3 15,10-2-2-15,-5-2-7 31,-5-2 0-31,2 3 2 0,-15 0 0 16,10 6 7-16,7 1 2 0,13 5 0 16,7 1 0-16,7 0-3 15,6 2 10-15,10-1 9 16,4 3 8-16,18-2 14 16,4-3-8-16,14-4-1 15,8-7-3-15,4-8-2 16,6-3-3-16,-2-3-9 15,2 3-7-15,-2 1-18 16,2 2-1-16,0 4 0 16,11 0 1-16,1 9 2 15,-2 1 0-15,4 3 1 16,-6 3-2-16,-5-3 0 16,1 1 1-16,-1-1 0 15,-14-3 0-15,16-2-2 0,-2-4 0 16,4-1 1-16,11-1 2 15,-10-1 1-15,-4 3-2 16,-6-3 1-16,-7 4-2 16,-8 2 1-16,-6 2 0 15,-18 3-2-15,-5 1 0 16,-12 2 0-16,-5-4-2 16,-8 5-2-16,-4-3-6 0,1-5-60 15,1 3-47-15,-2-18-197 16,0 3 195-16</inkml:trace>
  <inkml:trace contextRef="#ctx0" brushRef="#br0" timeOffset="116867.88">16912 15113 1363 0,'-1'28'529'0,"1"-27"-334"16,1 5-132-16,1-2-33 16,-2-4-6-16,0 0-16 0,0 0-5 15,0 2-2-15,3 7-1 16,3 2-4-16,28 32-1 15,-10-22-2-15,6 4-1 16,8 9 0-16,10-1 0 0,0 14 3 16,7 3 0-1,2 12 4-15,-8 3 1 0,6-4 4 16,-8 0 3-16,-3-6 10 16,-6 2 9-16,-14-13 10 15,-7-8 0-15,-11-13-7 16,-6-9-7-16,-7-4-10 15,-6-1-3-15,-13-1-5 16,-6 1-4-16,-11 5-7 16,-14-2-4-16,-2 12-1 15,-4 0 0-15,5 7 5 16,2 10 1-16,2 4 3 16,-1 7 2-16,-2 7-1 15,7 3-1-15,-3 4-5 16,3 3-9-16,-4 1-64 15,0 3-53-15,-2-4-161 16,3 3 178-16</inkml:trace>
  <inkml:trace contextRef="#ctx0" brushRef="#br0" timeOffset="122578.01">23161 15838 938 0,'30'17'364'0,"3"-7"-216"16,14 0-122-16,0-1-3 15,11-7-6-15,4 4-9 0,0 3-1 16,10 4 3 0,7 4 3-16,7 2 1 15,10 4-3-15,4-4-3 16,0 4-6-16,8-2-1 0,7 4 1 15,-37-10 4 1,2 2 33-16,69 11 11 16,15 0 4-16,-22-11 4 0,-25-8-21 15,-3-5-11-15,-5 2-5 16,-5-6-9-16,-5 0-9 16,-3 3 0-16,-1 1-2 15,-8 7-1-15,4 10-4 16,-10 3-6-16,-13 5-15 15,1 0-6-15,-17 1-4 16,1-3 3-16,0 1 13 16,-1-3 8-16,2-3 7 15,0-2 3-15,0-8 1 16,2-7 1-16,1-10 2 0,-6-7-1 16,0-6-6-1,-1 1-15-15,-12-9-135 0,-3-3 109 16</inkml:trace>
  <inkml:trace contextRef="#ctx0" brushRef="#br0" timeOffset="123207.37">26122 15827 1360 0,'20'6'496'16,"-3"3"-370"-16,4 0-117 15,3 1-3-15,4 1 0 16,-4 1-1-16,4 0-2 16,-5-1-1-16,0 0-2 15,5 2-1-15,-4 1-1 16,4 6-1-16,2 0-2 15,-5 0 1-15,-3 3 1 16,-3 0 0-16,-5-4 3 16,-4 3 3-16,-5-2 5 15,-5-4 6-15,0 7 20 16,-4-5 12-16,-2 3 19 0,1 0 7 16,-3-4-2-16,2 4-4 15,-2-8-12-15,1 1-7 16,2-6-18-16,3-1-6 15,2-1-12-15,-1 0-5 16,0-4-6-16,-4 1-2 16,4-3-2-16,0 0-1 15,0 0 1-15,-1 4 1 0,-1 13 1 16,-38 35 1-16,23-27 1 16,-1 2 2-16,-7 2 0 15,6 0 1-15,-1 6-2 16,-7-5 1-16,-5-4-1 15,-6 4 0-15,-2 1-1 16,-1 7-1 0,5 8-3-16,-2-4-1 0,4-1-1 15,6 2 2-15,8-10-1 16,4-5 0-16,8-8-15 16,2-8-18-16,5-6-50 15,2-1-52-15,3-8-137 16,5-6 174-16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51:11.54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21730 10616 785 0,'13'6'307'0,"0"-13"-186"15,4-1-47-15,2-8 2 16,-3-2 0-16,-5-5 0 15,-6-3-2-15,-6 0-14 16,-5-2-8-16,-3 1-26 16,-2 0-11-16,-2 2-11 15,0-1-3-15,-1 6-1 16,-1-1 0-16,-6 6 2 16,0 0 4-16,-4 0 11 15,-3 3 3-15,1-1 1 16,-2 1-2-16,-7-2-9 15,0-1-4-15,-7-7-1 16,-2 6-1-16,-9-3-1 16,-1 1-2-16,-1 3-1 0,-4 0-2 15,-1 8-1-15,4 7-1 16,0 7-3-16,0 6-2 16,0 8-4-16,-4 0-1 15,0 13 4-15,0-3 4 16,2 2 5-16,-1 6 4 15,-1-8 9-15,-3 2 4 16,4 2 1-16,0-2-1 0,7 1-8 16,6 1-3-16,8 3-5 15,3 3-2-15,4 4-1 16,3 3-1-16,4-1 1 16,5-1 2-16,12-7-1 15,1-1 1-15,6-7-2 16,5 4 0-16,7 2-2 15,6-2 1-15,7 5-1 16,-1-4 1-16,5-2 1 16,3-4 0-16,7-13 0 15,6 1 2-15,9-13 1 16,5 2 0-16,5-6 3 16,2-9 0-16,-2-3-11 15,-1-4-8-15,-4-4-7 16,-3 6-2-16,0-4 9 15,0 5 7-15,5 5 6 0,-3 1 2 16,-3 6 2-16,-4 0 2 16,-7 4 5-16,-3 0 2 15,1 1 6-15,-3 1 4 16,-3-6 10-16,1-3 6 16,-8-7 16-16,1-5 6 15,4-9-5-15,-1-4-5 16,4-4-20-16,-1-4-10 15,-2 3-10-15,-1-4-2 0,-5 5-2 16,-2-2 0 0,-4-5-1-16,0 6 0 0,0-10 0 15,0-3 1-15,-2 0 0 16,-1-6 0-16,-7 6 2 16,-4-1 1-16,-7 7 3 15,-3 4 3 1,-8 5 3-16,-4-2 2 0,-6 7 3 15,-3 4 2-15,-6-2 1 16,-2 10-2-16,-8-5-7 16,-1-2-4-16,-9 4-8 15,0 0-2-15,-7 4-1 16,-9 2-2-16,-3 11-2 16,-9-2 0-16,4 8-1 15,-4 5 1-15,3 6-1 16,2 3 0-16,4 3-1 0,9 7-1 15,8-4-3-15,0 5-1 16,6 2 0-16,2-6 3 16,2 5 3-16,1-1 2 15,-2-2 2-15,1-2 0 16,7 2-3-16,-3-1-1 16,11-1-4-16,3 5-4 15,2 0-6-15,5 9-1 0,-2 2 2 16,0 2 4-16,5 3 6 15,2-6 3-15,3 2 3 16,9-2-1 0,7-2-1-16,6 1-1 15,13-1 1-15,0 0 0 0,14-4 1 32,8 2 0-32,11-5 1 0,7-4 1 15,4-4 1-15,-4-6 0 0,-1-3 0 16,3-3 0-16,2-3-1 15,6-1 1-15,-8-6 0 16,3-3 0-16,-4-5 0 16,-3-1 1-16,7-7 0 15,-3 6 0-15,10-7 3 16,-3-5 1-16,-4-1 0 16,-5-8 1-16,-16 0 0 0,-1-1 1 15,-3 0 2-15,-2-4 2 16,-1-7 0-16,-6-1 2 15,-11-7 1-15,-2-1 1 16,-13-3-1 0,-2-5-3-16,-9-2-6 0,-3-5-3 15,-5 0-2-15,-1 4-2 16,-8 4 0-16,-1 3 0 16,-7 4 2-16,-6 4 0 15,-1 0 0-15,-7-2 0 16,-5 3 0-16,-3 0 3 0,-5 6 0 15,-3 3 0-15,-5 7 0 16,-7 1-3-16,-1 11 1 16,-5 3 0-1,-3 12-2-15,3 2-1 0,-13 12-4 16,1 8-5 0,-4 13-10-16,1 7-5 0,13 10-24 15,15 3-24-15,29 7 48 16</inkml:trace>
  <inkml:trace contextRef="#ctx0" brushRef="#br0" timeOffset="69146.11">16446 15553 1324 0,'-41'0'480'15,"-4"-2"-371"-15,5 1-73 16,7 2-4-16,5 9 7 16,1-6 8-16,-1 0-1 15,-2-3-10-15,-2-1 6 0,5-1-14 16,8 0-9-16,8 1-8 16,11 2-19-16,27 18-12 15,12 6 1-15,12 5-3 16,10 5-8-16,3-3-11 15,2-2-3-15,18 3 2 16,5-3 11-16,0-4 14 16,6-3 3-16,-4-6 3 15,0-6 1-15,11-12 6 16,-1-2 3-16,-2-11 1 16,-3 0 0-16,1-2 11 15,-4 0 2-15,0 4 2 16,0 4 3-16,-14 5 4 15,-3 2 4-15,-2 2 4 16,4 0 2-16,-6 0-7 16,-11-2-1-16,-10-5-5 15,-9-2-4-15,-6-2-7 16,0-2-3-16,-7 2 1 0,-6-2-1 16,-8-6 2-16,-1 4-2 15,-5-2 1-15,-3 2-2 16,-2 3-18-16,-1-1-29 15,5 4-104-15,1-6 96 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0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3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2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9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3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8AD7A9-12B8-481F-BA36-C4530606720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628C41-08C4-445B-BD57-D8968A01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3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customXml" Target="../ink/ink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EB1B-5146-4421-A1C8-E55E539A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296C8-9588-42DF-983D-60C2923C3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1173-A02C-4951-894F-95073F6C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Schrödinger equation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A473E5-4F6A-42F7-87E6-904D96DFA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79461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05FB3E6C-04B6-498F-988A-347A624CECE2}"/>
              </a:ext>
            </a:extLst>
          </p:cNvPr>
          <p:cNvSpPr/>
          <p:nvPr/>
        </p:nvSpPr>
        <p:spPr>
          <a:xfrm>
            <a:off x="2672080" y="4744720"/>
            <a:ext cx="2560320" cy="186944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Bond lengths and angles</a:t>
            </a:r>
          </a:p>
          <a:p>
            <a:pPr algn="ctr"/>
            <a:r>
              <a:rPr lang="en-US" dirty="0"/>
              <a:t>Spectra at a variety of wavelengths</a:t>
            </a:r>
          </a:p>
          <a:p>
            <a:pPr algn="ctr"/>
            <a:r>
              <a:rPr lang="en-US" dirty="0" err="1"/>
              <a:t>Enthalphy</a:t>
            </a:r>
            <a:r>
              <a:rPr lang="en-US" dirty="0"/>
              <a:t> of reaction</a:t>
            </a:r>
          </a:p>
          <a:p>
            <a:pPr algn="ctr"/>
            <a:r>
              <a:rPr lang="en-US" dirty="0"/>
              <a:t>Reaction pathways</a:t>
            </a:r>
          </a:p>
          <a:p>
            <a:pPr algn="ctr"/>
            <a:endParaRPr lang="en-US" dirty="0"/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1A12F6D6-5457-47C8-A110-0716BC2F5695}"/>
              </a:ext>
            </a:extLst>
          </p:cNvPr>
          <p:cNvSpPr/>
          <p:nvPr/>
        </p:nvSpPr>
        <p:spPr>
          <a:xfrm>
            <a:off x="7183120" y="1066800"/>
            <a:ext cx="3190240" cy="2235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not a limit of your understand, the amount of time I have to teach you, or UMBC’s computational facilities. It’s literally impossible to solve the Schrodinger equation for atoms with more than one electron.</a:t>
            </a:r>
          </a:p>
        </p:txBody>
      </p:sp>
    </p:spTree>
    <p:extLst>
      <p:ext uri="{BB962C8B-B14F-4D97-AF65-F5344CB8AC3E}">
        <p14:creationId xmlns:p14="http://schemas.microsoft.com/office/powerpoint/2010/main" val="33177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0A43-ED7B-49F7-9F4C-6AF7A1D1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structure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4578-309B-4353-B8AE-55C6E6D0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series of approximations that guide our development: HF-SCF, perturbation theory, the variational principle</a:t>
            </a:r>
          </a:p>
          <a:p>
            <a:r>
              <a:rPr lang="en-US" dirty="0"/>
              <a:t>We can do iterative solving: guess an electron distribution, calculate effects, move electronics, try again</a:t>
            </a:r>
          </a:p>
          <a:p>
            <a:r>
              <a:rPr lang="en-US" dirty="0"/>
              <a:t>'ab initio' means from first principles. It doesn't use experimental data</a:t>
            </a:r>
          </a:p>
          <a:p>
            <a:r>
              <a:rPr lang="en-US" dirty="0"/>
              <a:t>Semi-empirical brings in data from, say, spectra, to simplify the math</a:t>
            </a:r>
          </a:p>
          <a:p>
            <a:r>
              <a:rPr lang="en-US" dirty="0"/>
              <a:t>It is mind boggling to read the history of quantum chemistry</a:t>
            </a:r>
          </a:p>
        </p:txBody>
      </p:sp>
    </p:spTree>
    <p:extLst>
      <p:ext uri="{BB962C8B-B14F-4D97-AF65-F5344CB8AC3E}">
        <p14:creationId xmlns:p14="http://schemas.microsoft.com/office/powerpoint/2010/main" val="159957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8286D-9FDC-4641-80F5-F39BF420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 caution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6172-1A7E-4B85-8FE8-E867C395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We’re not going to worry about every detail. You can take a grad level course or join Dr. Bennett’s lab.</a:t>
            </a:r>
          </a:p>
          <a:p>
            <a:r>
              <a:rPr lang="en-US" dirty="0"/>
              <a:t>You need to know what types of choices can be made and where you’re vulnerable to mess things up.</a:t>
            </a:r>
          </a:p>
        </p:txBody>
      </p:sp>
    </p:spTree>
    <p:extLst>
      <p:ext uri="{BB962C8B-B14F-4D97-AF65-F5344CB8AC3E}">
        <p14:creationId xmlns:p14="http://schemas.microsoft.com/office/powerpoint/2010/main" val="365505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EE86-17BD-4180-BE2A-E5E8A9FD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B4940-28E1-474F-A28E-485D0955E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Molecular orbital-based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E76E8-E58D-40FB-9910-6F65C61B6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a self-</a:t>
            </a:r>
            <a:r>
              <a:rPr lang="en-US" dirty="0" err="1"/>
              <a:t>consistant</a:t>
            </a:r>
            <a:r>
              <a:rPr lang="en-US" dirty="0"/>
              <a:t> field algorithm to iteratively approach a set of molecular orbitals</a:t>
            </a:r>
          </a:p>
          <a:p>
            <a:r>
              <a:rPr lang="en-US" dirty="0"/>
              <a:t>Can use perturbation theory to account for electron-electron repulsion (correlation)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D687CB-6D0D-411A-AA59-CB56A03D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Density-functional based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ACD563-4EF1-47EF-84D5-A20D425CCC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ground state energy is a function of the electron distribution</a:t>
            </a:r>
          </a:p>
          <a:p>
            <a:r>
              <a:rPr lang="en-US" dirty="0"/>
              <a:t>Basically, you cast the regular MOs into a new space (called Kohn-Sham orbitals) where the math is easier</a:t>
            </a:r>
          </a:p>
          <a:p>
            <a:r>
              <a:rPr lang="en-US" dirty="0"/>
              <a:t>Folds in correlation naturally</a:t>
            </a:r>
          </a:p>
        </p:txBody>
      </p:sp>
    </p:spTree>
    <p:extLst>
      <p:ext uri="{BB962C8B-B14F-4D97-AF65-F5344CB8AC3E}">
        <p14:creationId xmlns:p14="http://schemas.microsoft.com/office/powerpoint/2010/main" val="353467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769B-4DB7-4E36-B8A2-A14AF9A9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F8D0-48D0-4F1F-B038-D99875BD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426199" cy="3649133"/>
          </a:xfrm>
        </p:spPr>
        <p:txBody>
          <a:bodyPr/>
          <a:lstStyle/>
          <a:p>
            <a:r>
              <a:rPr lang="en-US" dirty="0"/>
              <a:t>You have to pick your orbital representation</a:t>
            </a:r>
          </a:p>
          <a:p>
            <a:r>
              <a:rPr lang="en-US" dirty="0"/>
              <a:t>Real orbitals are computationally crap</a:t>
            </a:r>
          </a:p>
          <a:p>
            <a:r>
              <a:rPr lang="en-US" dirty="0"/>
              <a:t>We usually use a linear combination of Gaussians to approximate real ones</a:t>
            </a:r>
          </a:p>
          <a:p>
            <a:r>
              <a:rPr lang="en-US" dirty="0"/>
              <a:t>As you increase the number of functions used to describe an orbital</a:t>
            </a:r>
          </a:p>
          <a:p>
            <a:pPr lvl="1"/>
            <a:r>
              <a:rPr lang="en-US" dirty="0"/>
              <a:t>You get more accurate results</a:t>
            </a:r>
          </a:p>
          <a:p>
            <a:pPr lvl="1"/>
            <a:r>
              <a:rPr lang="en-US" dirty="0"/>
              <a:t>You allow for higher order results</a:t>
            </a:r>
          </a:p>
          <a:p>
            <a:pPr lvl="1"/>
            <a:r>
              <a:rPr lang="en-US" dirty="0"/>
              <a:t>Your computation takes longer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177147-C92F-4F56-89AC-6CC0085A22CA}"/>
                  </a:ext>
                </a:extLst>
              </p14:cNvPr>
              <p14:cNvContentPartPr/>
              <p14:nvPr/>
            </p14:nvContentPartPr>
            <p14:xfrm>
              <a:off x="5361840" y="934200"/>
              <a:ext cx="6271560" cy="44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177147-C92F-4F56-89AC-6CC0085A2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2480" y="924840"/>
                <a:ext cx="629028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94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C9A7-9A1D-4E22-844E-22D275AF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5EAEA0-C50D-43CF-A5B5-E53193FD8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62101"/>
              </p:ext>
            </p:extLst>
          </p:nvPr>
        </p:nvGraphicFramePr>
        <p:xfrm>
          <a:off x="685801" y="1198880"/>
          <a:ext cx="11252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5E521F-FEB9-4174-A8AA-50113CA0A938}"/>
                  </a:ext>
                </a:extLst>
              </p14:cNvPr>
              <p14:cNvContentPartPr/>
              <p14:nvPr/>
            </p14:nvContentPartPr>
            <p14:xfrm>
              <a:off x="2080080" y="2071080"/>
              <a:ext cx="8252640" cy="422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5E521F-FEB9-4174-A8AA-50113CA0A9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0720" y="2061720"/>
                <a:ext cx="8271360" cy="42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21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9106-703B-43BA-9654-D8F59F69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workflow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1FB5C3-7CB7-467F-B9E8-370B605A9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4643"/>
              </p:ext>
            </p:extLst>
          </p:nvPr>
        </p:nvGraphicFramePr>
        <p:xfrm>
          <a:off x="685800" y="609600"/>
          <a:ext cx="10744199" cy="586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C2247C3-DC27-4F88-AE22-9FCB193011C4}"/>
              </a:ext>
            </a:extLst>
          </p:cNvPr>
          <p:cNvSpPr/>
          <p:nvPr/>
        </p:nvSpPr>
        <p:spPr>
          <a:xfrm rot="20054098">
            <a:off x="4411332" y="3894350"/>
            <a:ext cx="3624507" cy="69516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No: adjust nuclei location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2C395DDD-E4FD-4B5D-985B-9FF9D727C1D9}"/>
              </a:ext>
            </a:extLst>
          </p:cNvPr>
          <p:cNvSpPr/>
          <p:nvPr/>
        </p:nvSpPr>
        <p:spPr>
          <a:xfrm flipV="1">
            <a:off x="3037840" y="1798320"/>
            <a:ext cx="2194560" cy="2519680"/>
          </a:xfrm>
          <a:prstGeom prst="circularArrow">
            <a:avLst>
              <a:gd name="adj1" fmla="val 12500"/>
              <a:gd name="adj2" fmla="val 1080384"/>
              <a:gd name="adj3" fmla="val 20457681"/>
              <a:gd name="adj4" fmla="val 1224487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BA61A-4A01-46CD-B3EC-0540621BB93D}"/>
              </a:ext>
            </a:extLst>
          </p:cNvPr>
          <p:cNvSpPr txBox="1"/>
          <p:nvPr/>
        </p:nvSpPr>
        <p:spPr>
          <a:xfrm>
            <a:off x="3505200" y="3254587"/>
            <a:ext cx="154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No: adjust electron 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20F919-9AB9-47CA-9679-12A6A9D89653}"/>
                  </a:ext>
                </a:extLst>
              </p14:cNvPr>
              <p14:cNvContentPartPr/>
              <p14:nvPr/>
            </p14:nvContentPartPr>
            <p14:xfrm>
              <a:off x="2414160" y="567360"/>
              <a:ext cx="8694360" cy="553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20F919-9AB9-47CA-9679-12A6A9D896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4800" y="558000"/>
                <a:ext cx="87130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56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8127A-8AD6-44A8-A4CE-E3A4876C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software stack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BFFAFAA-2B59-404C-ADC6-566FDF224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4294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2660DA-F703-4647-B92C-25181B1B1220}"/>
                  </a:ext>
                </a:extLst>
              </p14:cNvPr>
              <p14:cNvContentPartPr/>
              <p14:nvPr/>
            </p14:nvContentPartPr>
            <p14:xfrm>
              <a:off x="5790600" y="3600000"/>
              <a:ext cx="2096280" cy="212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2660DA-F703-4647-B92C-25181B1B12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1240" y="3590640"/>
                <a:ext cx="2115000" cy="21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78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1164</TotalTime>
  <Words>451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Computational Chemistry</vt:lpstr>
      <vt:lpstr>The Schrödinger equation</vt:lpstr>
      <vt:lpstr>Electronic structure calculations</vt:lpstr>
      <vt:lpstr>A caution</vt:lpstr>
      <vt:lpstr>Methods</vt:lpstr>
      <vt:lpstr>Basis sets</vt:lpstr>
      <vt:lpstr>The flowchart</vt:lpstr>
      <vt:lpstr>Traditional workflow</vt:lpstr>
      <vt:lpstr>Our software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</dc:title>
  <dc:creator>Marie van Staveren</dc:creator>
  <cp:lastModifiedBy>Marie van Staveren</cp:lastModifiedBy>
  <cp:revision>11</cp:revision>
  <dcterms:created xsi:type="dcterms:W3CDTF">2021-03-22T18:12:13Z</dcterms:created>
  <dcterms:modified xsi:type="dcterms:W3CDTF">2021-03-26T13:31:57Z</dcterms:modified>
</cp:coreProperties>
</file>