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49:06.37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29427.63281"/>
      <inkml:brushProperty name="anchorY" value="-35293.35156"/>
      <inkml:brushProperty name="scaleFactor" value="0.5"/>
    </inkml:brush>
  </inkml:definitions>
  <inkml:trace contextRef="#ctx0" brushRef="#br0">1 12 5713,'1'-2'1953,"0"-1"-2157,2 0 466,-1 1-1105,0 1 845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1:54.08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3025.10938"/>
      <inkml:brushProperty name="anchorY" value="-76862.95313"/>
      <inkml:brushProperty name="scaleFactor" value="0.5"/>
    </inkml:brush>
  </inkml:definitions>
  <inkml:trace contextRef="#ctx0" brushRef="#br0">112 404 6001,'0'0'0,"3"1"2009,2 3-2316,2 4 792,-2 4-78,-2 4 20,-2 7 64,-4 4-95,-2 6-163,-1 4 15,-1 4 27,1 2 1,0 1 1,0-2 22,1-4 163,2-6 47,0-7 184,2-6-58,1-9-136,0-9-39,1-10-158,-2-10 4,-1-10-70,-1-8-53,0-7-55,-2-5 0,-1-5 21,-1-3 29,-1-3 30,0-2 4,-2-2-7,0 1-5,1 4-73,0 4-36,5 8-51,3 7-20,4 8-19,3 6-8,3 6-27,1 6-4,3 3-19,4 5 4,4 4 15,4 4-4,5 2 20,4 2 5,6 1 18,5-1-3,3-1 2,3-3 0,0-3 9,1-1-12,0-2-14,-2-1-43,-3 0-409,-4 1-130,-8 0-794,-7 2-514,-11 4-864,-17-1 2743,0-1-1,1 0 0,-1 0 1,0 0-1,1 0 1,-1 0-1,0 1 1,1-1-1,-1 0 0,0 0 1,1 0-1,-1 1 1,0-1-1,0 0 1,1 0-1,-1 1 0,0-1 1,0 0-1,0 1 1,1-1-1,-1 0 1,0 1-1,0-1 0,0 0 1,0 1-1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9:28.5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5355.49219"/>
      <inkml:brushProperty name="anchorY" value="-144826.59375"/>
      <inkml:brushProperty name="scaleFactor" value="0.5"/>
    </inkml:brush>
  </inkml:definitions>
  <inkml:trace contextRef="#ctx0" brushRef="#br0">416 23 5889,'-2'-3'3145,"-8"-4"28,-3 2-3341,-6-1 844,-6 4-640,-3 5-7,-6 7-24,-4 7-22,-3 10 4,0 9-13,1 13-6,4 10 2,6 11 7,5 4 7,7 1 8,7-3-11,7-9 14,8-11 5,-3-46 2,1 0-1,0 0 1,-1-1-1,6 11 1,-6-14 1,1 1 0,-1 0-1,1-1 1,0 1 0,0-1 0,0 1 0,0-1 0,4 3-1,-5-4 1,1 0 0,0 1 0,0-1 0,0 0-1,0 0 1,1 0 0,-1-1 0,0 1-1,0 0 1,4 0 0,-3-1 1,0 1 1,1-1-1,0 0 1,-1 0-1,1-1 0,5-1 1,26-11 17,1-12-6,0-10 11,0-11-14,-1-7 23,-4-5-16,-5-1 24,-6 1 3,-6 5 0,-4 6-9,-6 9 13,-3 9-4,-3 8-27,-1 9-2,0 8-19,2 10-15,3 8 3,1 8 6,5 8 7,5 6 8,4 6 8,5 4-11,2 0 5,2-1-12,2-4 4,0-5-21,0-9-284,-3-8-237,-4-7-1565,2-4 1890,-4-4-11256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9:29.1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441.92188"/>
      <inkml:brushProperty name="anchorY" value="-146213.25"/>
      <inkml:brushProperty name="scaleFactor" value="0.5"/>
    </inkml:brush>
  </inkml:definitions>
  <inkml:trace contextRef="#ctx0" brushRef="#br0">1 351 6961,'0'0'0,"7"-3"2577,3 4-2213,-2 7 16,3 9-289,2 9-36,5 9-53,3 7 10,4 2 6,0 0-13,2-5 14,-2-7 14,-3-8 62,-1-7 161,-5-7 220,-5-8 16,-4-9 103,-6-9-155,-4-9-154,-3-9-25,-4-8-133,-6-5-3,-3-5-56,-3-2-18,0 4-36,2 4-22,4 7-44,5 9-18,6 9-8,5 8-2,1 13 76,-1 0 1,0-1-1,0 1 1,0 0-1,1 0 1,-1-1-1,0 1 1,0 0-1,0 0 1,1 0-1,-1-1 1,0 1-1,1 0 1,-1 0-1,0 0 1,0 0-1,1 0 0,-1 0 1,0-1-1,1 1 1,-1 0-1,0 0 1,1 0-1,-1 0 1,0 0-1,1 0 1,-1 0-1,15 5-42,4 7 2,6 7 21,2 4 14,3 2 6,2-1 1,0-3 10,0-6 7,-2-6-1,-2-7 10,-2-9-2,-4-8-8,-2-7 11,-4-7-12,-2-4 3,-4-5-1,-3 0-9,-4-3 11,-4 1-12,-2 4-16,0 5-14,0 10-6,2 9-20,3 11 24,2 10 0,3 10 1,3 7 10,3 8-2,3 4 1,1 3-19,3 0-60,4-2-1057,5-3-561,6-7 1332,-5-8-11052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9:29.5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999.0625"/>
      <inkml:brushProperty name="anchorY" value="-147041.84375"/>
      <inkml:brushProperty name="scaleFactor" value="0.5"/>
    </inkml:brush>
  </inkml:definitions>
  <inkml:trace contextRef="#ctx0" brushRef="#br0">74 338 6441,'0'0'0,"1"7"2617,2 14-1774,2 12-324,5 12-306,3 13-101,2 7-88,1 4 0,1 2-7,-1-3 9,-2-7 6,-2-8 26,-2-11 69,-3-10 57,-3-13 344,-3-10-25,-4-13 78,-2-10-22,-5-12-193,-3-11 55,-5-13-76,-4-12-23,-4-12-155,-2-9-45,1-3-91,3-1-14,5 5-33,5 9-5,7 10-20,6 9-6,7 8-9,7 6 1,8 7-19,6 6 23,5 7-17,6 3 5,3 8 8,2 5-11,-1 7 12,-2 7 6,-6 7 8,-5 7-1,-7 8 20,-8 4 3,-9 4 10,-9 1 8,-9 1-29,-6-3-122,-5-4-470,-2-7-174,-3-11-873,26-16 1399,0 0 1,-1 0 0,1 0 0,0 0-1,-1-1 1,-6 1 0,7-2 219,0 1 1,0-1-1,0 0 1,0 1-1,0-1 0,0 0 1,1-1-1,-5-1 1,-17-10-10039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9:29.8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8980.32813"/>
      <inkml:brushProperty name="anchorY" value="-147896.875"/>
      <inkml:brushProperty name="scaleFactor" value="0.5"/>
    </inkml:brush>
  </inkml:definitions>
  <inkml:trace contextRef="#ctx0" brushRef="#br0">1 7 6241,'2'-2'2617,"3"-1"-1634,2 2 9,3 3-401,4 6-120,4 10-181,2 11 13,4 14-48,3 12-14,3 10-73,4 8-37,3 2-51,3 1-1,2 0 13,2-3 12,-1-4 16,1-2-3,-4-6-34,-1-4 1,-4-5-40,-5-8-10,-6-8-242,-5-8-250,-6-10-636,-5-11-510,-7-7 1593,-1 0 1,0 0 0,0 0 0,1 0 0,-1 0 0,0-1-1,0 1 1,0 0 0,1 0 0,-1 0 0,0 0 0,0 0-1,0 0 1,0 0 0,1 0 0,-1-1 0,0 1 0,0 0-1,0 0 1,0 0 0,0 0 0,1-1 0,-1 1-1,0 0 1,0 0 0,0 0 0,0 0 0,0-1 0,0 1-1,0 0 1,0 0 0,0-1 0,0 1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9:30.2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0483.67969"/>
      <inkml:brushProperty name="anchorY" value="-149755.5625"/>
      <inkml:brushProperty name="scaleFactor" value="0.5"/>
    </inkml:brush>
  </inkml:definitions>
  <inkml:trace contextRef="#ctx0" brushRef="#br0">0 350 4865,'0'0'0,"4"1"2409,5 3-1009,5 3 55,5 3-647,1 0-76,2 0-200,1-3-53,-1-3-126,0-5-40,0-6-168,1-4-17,0-7-55,0-6 15,-2-6-9,-2-6 10,-3-4-11,-4-3 3,-7 0 27,-4 1 1,-6 4-17,-3 6-12,-5 9-72,-3 10-9,14 13-1,0-1 0,1 1 0,-1 0 0,0-1 0,1 1 0,-1 0 0,0 0 0,1 0 0,-1 0-1,-3 1 1,-20 9-38,-4 11 3,-1 9 6,0 10-2,2 7-8,6 8 21,7 5 2,9 2 1,11 1 10,9-4-2,8-7-8,-17-43 1,1-1 1,0 1 0,8 8-1,-8-11-38,0 0 0,0 0-1,13 8 1,-13-10-121,0-1 0,0 0-1,1 0 1,12 3 0,-11-4-88,0 0-1,0-1 1,0 0 0,10 0 0,-9-2-577,1 0 0,-1 0 0,17-5 0,-12 2 655,0-1 0,16-8 0,19-11-8690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9:30.7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765.40625"/>
      <inkml:brushProperty name="anchorY" value="-150799"/>
      <inkml:brushProperty name="scaleFactor" value="0.5"/>
    </inkml:brush>
  </inkml:definitions>
  <inkml:trace contextRef="#ctx0" brushRef="#br0">409 0 8098,'0'0'0,"-11"13"2920,-17 14-2622,-9 6 2,-7 8-161,-5 2-126,0-1 15,3-3-33,5-4 9,6-5-4,8-3-10,6-6-34,8-3-9,6-3-57,6-2 14,8-2 11,7 0 13,6 0 53,8 0-3,7 0 14,6 2 8,4 0-2,5 1 2,3 2 0,1 2-9,1 1 12,-2 2-5,-3 2 2,-6 1 10,-6 1 15,-5 1 6,-9 0 27,-7 1 13,-10 0 8,-9 0-1,-10-1-26,-8-1-10,-10-2-410,-8-3-941,-9-3 1215,5-4-11416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9:32.3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680.0625"/>
      <inkml:brushProperty name="anchorY" value="-152540.0625"/>
      <inkml:brushProperty name="scaleFactor" value="0.5"/>
    </inkml:brush>
  </inkml:definitions>
  <inkml:trace contextRef="#ctx0" brushRef="#br0">1 0 5065,'0'0'0,"3"10"1912,4 13-1409,6 13-400,5 13 28,6 15-115,7 12 0,6 9 0,7 7 0,6-3 9,7-5 16,8-9 137,7-10 83,9-7 201,9-6 30,11 0-38,9 0-59,12 4-179,0-1-2,-1-2-118,14 6-24,20 7-48,14 4-3,5-2-13,1-2 11,-3-3 5,-5-2-11,-5 0 4,-6-1-1,-4 2-18,-4 0 14,-6 0-15,-6 0 4,-12 2 9,-12 3-4,-19 1 21,-68-47-12,25 28 1,-37-35-6,-1 1 0,16 25 0,-20-28 3,-2 0 0,1 1-1,5 17 1,-9-22-4,-1 1 0,1 0 0,-2 0 0,2 19 0,-3-22-3,0 1-1,0 0 1,-1 0-1,0 0 1,-1 0 0,-2 9-1,1-10 4,1 0-1,-2 0 1,1 0-1,0 0 1,-1 0-1,-7 8 1,4-7 0,0 0 0,-1 0-1,1 0 1,-15 8 0,7-6 14,-1 0-1,-25 9 1,-49 12 29,-16-6-13,-12-5-6,-7-5-18,-3-4 3,4-5 17,8-2 4,14-2 9,15-3 17,19-1 53,20-1-14,23-2-11,25 6-92,0 0 1,0 0-1,-1 0 0,1 0 1,0 0-1,0 0 1,0 0-1,0 0 0,-1 0 1,1 0-1,0 0 0,0 0 1,0 0-1,0-1 1,-1 1-1,1 0 0,0 0 1,0 0-1,0 0 0,0 0 1,0 0-1,0 0 1,0-1-1,-1 1 0,1 0 1,0 0-1,0 0 1,0 0-1,0 0 0,0-1 1,0 1-1,0 0 0,0 0 1,0 0-1,0 0 1,0-1-1,0 1 0,0 0 1,0 0-1,0 0 0,0 0 1,0-1-1,0 1 1,0 0-1,0 0 0,0 0 1,0 0-1,0-1 0,0 1 1,0 0-1,1 0 1,-1 0-1,0 0 0,0 0 1,0-1-1,0 1 1,0 0-1,25-9 26,26-3 3,29-1 14,27-2-16,25 1-4,20 0-8,19 4-8,13 3-8,11 4 2,10 4 7,8 6-2,8 5 1,5 3 84,5 4 88,2 0 204,2-3 45,-1-4 174,-1-6-35,-1-6-50,-1-5-26,-2-4-156,-3-3-55,-5-3 14,-6-3-16,-8-3 75,-8-2-2,-9-1-4,-10-3-3,-9 0-75,-11-1-26,-16-1-109,-14 0-31,-18 1-75,-18 0-23,-20 4-262,-19 4-220,-22 5-655,-33 15 1077,1-1 0,-1 1 0,0 0 0,1 0 0,-1 0 0,1-1 0,-1 1 0,1 0 0,-1-1 0,0 1 0,1 0 0,-1-1 0,1 1 0,-1 0 0,0-1 0,0 1 0,1-1 0,-1 1 0,0-1 0,0 1 0,1-1 0,-1 1 0,0-1 0,0 1 0,0-1 0,0 0 0,-2 0 24,0 0-1,1 1 1,-1-1 0,0 0-1,1 1 1,-1-1 0,0 1-1,1-1 1,-1 1 0,0 0-1,-2 0 1,-9-2-8219,-5 1-1049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9:33.18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2124.17188"/>
      <inkml:brushProperty name="anchorY" value="-155680"/>
      <inkml:brushProperty name="scaleFactor" value="0.5"/>
    </inkml:brush>
  </inkml:definitions>
  <inkml:trace contextRef="#ctx0" brushRef="#br0">65 408 8474,'-2'1'3409,"0"2"-1905,2 0-1565,1 2 302,5 2-256,6 1 5,8 2 8,7-2 10,8-1 36,7-5 10,9-5 46,4-5-2,5-8 14,0-4-20,1-6-21,-3-4-4,-6-2-21,-5-2 24,-9-1-9,-8-1-6,-10-1-35,-10-1-19,-9 33-17,-1-1 0,0 0 0,0 1 0,-2-10 0,1 10-5,0 0-1,0-1 1,-1 1 0,-4-9-1,3 10-1,0-1 1,0 1-1,0-1 0,-7-7 0,5 8-1,0 0 0,0 0 0,0 0 1,-8-4-1,7 5 6,-1 0-1,0 0 1,-15-3 0,12 4-8,0 1 0,-21-1 0,-29 8-28,-7 13 4,-5 10 20,0 11 4,2 10 10,4 8 8,9 6-1,9 4 66,36-47 33,-12 28-1,16-30 4,-8 32-1,12-34 52,-4 34 0,7-35-67,1-1-1,1 19 1,1-20-21,0 0 1,5 19-1,-3-19-9,1-1 0,7 16 1,-5-15-23,1-1 1,9 13 0,23 22 35,8-4-38,7-4-3,4-4-21,4-4-6,-1-3-177,1-3-128,-1-3-460,0-3-242,0-4-1480,-2-5 2127,-12-5-11066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9:33.4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3656.60938"/>
      <inkml:brushProperty name="anchorY" value="-157227.67188"/>
      <inkml:brushProperty name="scaleFactor" value="0.5"/>
    </inkml:brush>
  </inkml:definitions>
  <inkml:trace contextRef="#ctx0" brushRef="#br0">1 1 9778,'0'0'0,"6"7"3481,11 9-3314,9 5 265,11 5-344,10 5-79,6 4-18,5 1-17,-1 1-32,-2-1-40,-4-4-243,-6-3-150,-6-5-646,-7-5-484,-7-7 1293,-7-4-11031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9:33.6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068.9375"/>
      <inkml:brushProperty name="anchorY" value="-158443.82813"/>
      <inkml:brushProperty name="scaleFactor" value="0.5"/>
    </inkml:brush>
  </inkml:definitions>
  <inkml:trace contextRef="#ctx0" brushRef="#br0">491 4 8650,'0'0'0,"-6"-3"3273,-10 4-2633,-6 7-238,-8 11-298,-6 12-82,-7 12-21,-5 7-2,-2 6 1,-2 1 18,3-2-14,6-3-4,7-5-194,8-6-366,8-4 502,9-10-14253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1:54.28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4493.46094"/>
      <inkml:brushProperty name="anchorY" value="-77327.58594"/>
      <inkml:brushProperty name="scaleFactor" value="0.5"/>
    </inkml:brush>
  </inkml:definitions>
  <inkml:trace contextRef="#ctx0" brushRef="#br0">30 139 3737,'0'0'0,"-4"4"1704,-5 5-765,0 1 331,3 0-161,5-1-90,6-6-297,8-4-204,10-5-339,9-6-46,10-5-133,7-5 16,10-2-436,6-3-477,6 0-1309,3 1 1795,-13 5-8063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9:34.68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3731.8125"/>
      <inkml:brushProperty name="anchorY" value="-158118.5"/>
      <inkml:brushProperty name="scaleFactor" value="0.5"/>
    </inkml:brush>
  </inkml:definitions>
  <inkml:trace contextRef="#ctx0" brushRef="#br0">450 86 11266,'0'0'0,"3"-10"3977,-6-6-4023,-6-1 710,-9 0-627,-8 4-40,-7 4-73,-7 5 3,-5 9-6,-3 7-10,0 10-7,2 9 1,5 7 18,5 7 22,9 3 23,7 0-4,10-3-5,7-3-35,9-7-47,9-6 2,-12-27 92,-1 1 0,1 0 1,-1-1-1,1 1 0,0-1 0,4 3 0,24 8-161,5-9 66,5-9-4,2-8 126,-2-5-3,-3-7 37,-5-5 15,-3-3 26,-1-1-5,-2-1 4,1 3 9,-2 1 7,-2 3 18,-5 3-14,-3 3-4,-4 6-101,-3 4-1,-2 6-81,-1 5 9,2 6 10,1 6-7,4 6 50,3 7-14,5 5 26,4 4 3,2 4 10,4 1-1,2 2 1,3 0-9,1 0 21,0-3-16,-3-6 24,-5-6 12,-4-8 25,-6-6 4,-3-6 49,-1-5-4,-4-4 33,0-5-7,-2-7-14,-1-6-14,1-10-100,-2-9 129,2-7-72,2-4-5,1 1 23,2 4-122,1 7-30,2 9-16,0 9-51,1 12 10,-16 10 128,-1 0-1,1-1 1,-1 1-1,1 0 1,-1 0 0,1 0-1,-1 1 1,1-1-1,-1 0 1,1 0-1,1 1 1,18 12-84,2 9 49,0 5 17,0 4 28,0 0 5,-1-3 49,-1-5-4,-1-7 24,-1-6-14,-1-8-4,0-7-8,0-6 1,0-5-1,-2-5 0,-2-3-9,-3-2 2,-2 0-1,-2 0-37,-1 2 10,0 4-42,0 4-18,1 4-43,-1 5-20,0 6-7,0 7-2,-1 8 27,2 8 1,4 8-194,3 5-83,3 5-343,3 2-189,4-1-786,1-3-712,4-5 1936,-4-10-8446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9:35.1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831.3125"/>
      <inkml:brushProperty name="anchorY" value="-159258.76563"/>
      <inkml:brushProperty name="scaleFactor" value="0.5"/>
    </inkml:brush>
  </inkml:definitions>
  <inkml:trace contextRef="#ctx0" brushRef="#br0">0 404 6017,'0'0'0,"3"9"2481,3 14-1382,1 10-959,1 9 68,-1 8-168,-2 2-6,-1 0-3,-1-5 48,1-6 33,1-9 339,0-8 150,0-10 363,-1-7 94,-1-10-13,-2-7-100,0-9-125,-3-8-76,-1-9-171,0-9-75,-1-8-237,-1-7-86,2-4-172,1-3 2,3 2-129,4 3 56,4 5-33,4 7 15,4 6 16,4 6-5,3 6 12,3 4-2,3 5-27,3 3-11,1 6-45,0 5-8,-1 5-132,-3 7-21,-3 7-134,-5 6 1,-5 9-66,-7 6-7,-8 8 101,-7 6 23,-9 2 195,-7-1 27,-5-4-106,-3-7-41,-2-9-207,0-10-6,1-9-230,0-11-292,26 2 1024,0 1 0,0-1 0,0 0 0,0 0 0,-6-5 0,-13-12-11498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9:35.7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6845.71875"/>
      <inkml:brushProperty name="anchorY" value="-160051.1875"/>
      <inkml:brushProperty name="scaleFactor" value="0.5"/>
    </inkml:brush>
  </inkml:definitions>
  <inkml:trace contextRef="#ctx0" brushRef="#br0">0 0 8194,'4'1'3641,"3"1"-1018,3 5-2986,4 6 763,4 11-469,2 12 17,2 15 2,0 13 1,-1 11 29,-1 7-8,-1 4 32,-1 2-8,0-1 4,-1-2 28,-1-5 1,1-4 11,-1-8-1,1-9 10,2-10 26,2-11 12,2-11 26,3-10-5,2-9 14,3-9-4,1-8 21,3-8 4,3-7-10,1-9-24,3-7-39,-1-8-38,-2-8-40,-4-6-12,-6 0-11,-6 2 19,-7 9-7,-6 10-6,-8 12-44,-5 11-7,2 17 71,1 1 1,-1-1 0,1 1-1,-1-1 1,1 1 0,-1-1-1,1 1 1,-1-1 0,1 1-1,-1 0 1,1-1 0,-1 1-1,0 0 1,1-1 0,-1 1-1,0 0 1,1 0 0,-1 0-1,0-1 1,-20 3-73,-6 10 14,-5 8 6,-1 9 18,-1 10 6,5 8 18,3 9 6,6 4-1,6 3 12,9-1-4,8-4 21,9-8 4,7-7-1,6-9-128,-20-29 75,-1-1 0,2 0 1,-1 0-1,7 4 0,27 9-444,7-9-254,9-7-754,6-7 1199,-9-3-13418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9:36.1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8604.84375"/>
      <inkml:brushProperty name="anchorY" value="-162072.42188"/>
      <inkml:brushProperty name="scaleFactor" value="0.5"/>
    </inkml:brush>
  </inkml:definitions>
  <inkml:trace contextRef="#ctx0" brushRef="#br0">494 1 10362,'-1'0'3561,"-9"4"-3874,-19 12 966,-12 4-606,-10 4-59,-7 0-79,-3-1-32,2-2-101,4-3-5,8-3 21,11-3-3,11-1 39,10-3 28,9 1 60,11 1 15,10 2 85,11 5-20,10 3 2,5 4 4,5 5-21,0 2 15,0 4-15,-3 5 5,-5 3-12,-6 5 4,-9 3 7,-10 4-2,-12-43 21,0 0 0,-1 22 0,-2-19 0,0 0 1,-4 15-1,1-14-1,-11 29-1,-16 14-2,21-44-116,-20 24 0,18-26-452,-26 21-1,24-23 542,-30 17 0,-8 0-12997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1:54.36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5805.25"/>
      <inkml:brushProperty name="anchorY" value="-78035.89063"/>
      <inkml:brushProperty name="scaleFactor" value="0.5"/>
    </inkml:brush>
  </inkml:definitions>
  <inkml:trace contextRef="#ctx0" brushRef="#br0">1 35 1312,'0'0'0,"7"-4"720,12-4-55,4-4-657,-1 2-3195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1:54.66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6723.17188"/>
      <inkml:brushProperty name="anchorY" value="-78848.4375"/>
      <inkml:brushProperty name="scaleFactor" value="0.5"/>
    </inkml:brush>
  </inkml:definitions>
  <inkml:trace contextRef="#ctx0" brushRef="#br0">18 8 5497,'0'0'0,"1"-5"2257,1 3-1784,-1 5 435,0 7-625,-1 7-30,0 8-18,1 7-19,-1 4 19,0 4-52,0 2-87,1 2-6,-1 3-34,1 2 14,1 2 2,0 0 8,-1-2-11,1 0 4,-1-5-10,-1-4 2,0-7-1,-2-8 0,-1-7-37,0-7-74,1-6-317,-1-4-149,0-5-757,-2-13-325,-2-8 1241,1 2-8017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1:54.908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5859.04688"/>
      <inkml:brushProperty name="anchorY" value="-78646.98438"/>
      <inkml:brushProperty name="scaleFactor" value="0.5"/>
    </inkml:brush>
  </inkml:definitions>
  <inkml:trace contextRef="#ctx0" brushRef="#br0">53 351 5289,'0'0'0,"-3"-3"1953,-7-3-1635,-2-2-120,-1-1 46,4 0 210,4-2 8,7-2 218,8-2-44,10-1-140,10-3 67,12-1-20,10 0-19,10-3-96,8-2-67,8-2-230,5-1-37,0-1-308,-3 3-431,-6 1 577,-17 7-14406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05.84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7395.92188"/>
      <inkml:brushProperty name="anchorY" value="-79143.51563"/>
      <inkml:brushProperty name="scaleFactor" value="0.5"/>
    </inkml:brush>
  </inkml:definitions>
  <inkml:trace contextRef="#ctx0" brushRef="#br0">1329 97 2200,'0'0'0,"-2"-3"897,0-4-692,0-1 282,0-3 82,0 0 66,1-1 259,1 0-134,1 1-193,2 1-33,1 3-158,2 3 30,0 5 118,1 4 44,-2 4 174,-2 2-21,-3 5-45,-4 2 3,-4 4-126,-3 4-23,-4 1-105,-2 3-43,-3-1-118,-2 1-12,-1 0-72,0 2 4,-3 3-35,0 2-2,-4 1-2,-3 3-10,-4 2 21,-3 1-35,-3 4-7,-3 3 28,-3 4 0,-3 5 29,-1 5-7,0 4-24,1 4-39,-1 1-18,1-1-9,1-2-19,0-5 4,0-5-3,1-5 18,-1-5 24,2-3 31,2-4-6,4-2-14,6-3-22,4-3-32,5-3 6,6-6-14,5-7 2,3-6-10,5-5-7,3-3-18,2-3-4,2-2-10,2-1 1,0-1-1,1 0-28,0 0-207,-1-1-129,0 0-407,1 1-174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07.140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5222.21484"/>
      <inkml:brushProperty name="anchorY" value="-79906.46875"/>
      <inkml:brushProperty name="scaleFactor" value="0.5"/>
    </inkml:brush>
  </inkml:definitions>
  <inkml:trace contextRef="#ctx0" brushRef="#br0">48 214 8954,'0'0'0,"11"-5"3097,3 3-3221,-4 8 546,-3 9-352,-7 9-64,-6 10 4,-5 6-12,-4 6-15,-1 0 4,1 1-31,2 3 17,4 3 3,5 6-1,4 3 29,1-2 20,2-4 33,1-7 96,0-8 42,1-11 481,0-10-73,1-12 25,-1-12-49,0-13-434,-1-12 54,0-11-92,-2-7-15,0-9-20,1-4-26,0-7 16,1-7-26,3-6-40,4-7 10,3 2-24,3 3-24,1 11 53,0 12-36,-1 13-17,0 15 16,-2 16 2,-14 15 23,-1-1 0,1 1 0,-1 0-1,1 0 1,-1-1 0,1 1 0,-1 0 0,1 0 0,-1 0 0,1 0 0,-1 0 0,1 0 0,-1 0 0,1 0 0,-1 0 0,1 0 0,0 0 0,-1 0 0,1 0 0,-1 0 0,1 1-1,-1-1 1,1 0 0,0 1 1,0 0-1,0 0 1,0 0 0,0 0-1,0 0 1,0 0-1,0 0 1,-1 0-1,1 0 1,0 0-1,0 3 1,8 23-11,0 12-6,2 9-7,4 7 29,3 3-9,4-2 4,4-7 28,3-10-8,-24-34-7,0 0 0,0 0 0,12 8 0,-13-11-6,0 0-1,1 0 0,-1 0 1,0 0-1,1-1 0,4 2 0,-5-2 1,1 0 0,-1-1 0,1 0 0,0 1 0,-1-2 0,5 1-1,-3-1 2,0 0 0,0 0 0,-1-1-1,9-3 1,23-15 52,-2-7 12,-4-5 16,-4-5 7,-4-1-1,-5-4-63,-2 1 0,-4 1-42,-3 2-19,-1 4-8,-3 6-19,-1 7-43,0 8 1,0 9 6,0 8 14,0 7 43,2 6 8,-1 4 1,0 3 13,2 3-4,0 2-16,3 6-5,1 7 0,1 11-10,2 10 21,0 11 3,3 7 18,0 4 6,1 1 18,0-1-4,-2-3 13,-1-5-4,-1-7 12,-1-9-4,-1-7 2,0-10-9,-3-8-7,0-7-139,-2-6-194,0-7-589,0-5-467,-1-6 1046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07.85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7053.04688"/>
      <inkml:brushProperty name="anchorY" value="-81793.14063"/>
      <inkml:brushProperty name="scaleFactor" value="0.5"/>
    </inkml:brush>
  </inkml:definitions>
  <inkml:trace contextRef="#ctx0" brushRef="#br0">513 22 10050,'0'-2'3369,"-1"-4"-3856,-2 1 1027,-4 0-529,-7 2-11,-8 3 0,-9 5 0,-6 6-9,-7 7 11,-3 6-12,1 8 3,1 6-1,2 7 9,5 4-2,3 3 20,7 0-6,4-1 3,6-2 0,5-1-9,3-1 21,5 0-16,4-3 33,6 0-37,6 1 3,9 1 17,7-1-7,7-1 31,4-7 1,3-6 30,2-10 21,2-10 15,2-9 45,4-10 8,2-10 20,1-9 16,-1-9 53,-2-8 6,-5-8-7,-6-5-23,-8-5-77,-25 44-93,8-31 0,-3-22 30,-10-3-14,-8-1-19,-6 2-7,-8 3-18,-7 6-15,20 51-25,-1 0 1,-11-14 0,12 18-13,-1 1 0,1 0 0,-13-9 0,13 12-14,0 0 0,-1 0 0,0 1 1,-11-5-1,10 6-14,1 0-1,-1 0 0,0 1 1,-10-1-1,9 2-53,-1 0-1,0 1 1,-13 1 0,-32 8-377,6 8-774,11 3-392,37-18 1173,-1 0-1,0 1 0,0-1 1,0 1-1,1-1 1,-5 6-1,7-7 430,0 0 0,-1-1 0,1 1 0,-1 0 1,1 0-1,0 0 0,-1 0 0,1 0 0,0 0 0,0 0 0,-1 0 0,1 0 1,0 0-1,0 0 0,0 0 0,0 0 0,1 0 0,-1 0 0,0 1 0,-1-1-645,1 0 0,0 0 0,1 0 0,-1 1 0,1-1 0,-1 0 0,0 0 0,1 0 0,0 0 0,-1 0 0,1 0 0,0 0 1,0 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14.92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5956.625"/>
      <inkml:brushProperty name="anchorY" value="-81031.01563"/>
      <inkml:brushProperty name="scaleFactor" value="0.5"/>
    </inkml:brush>
  </inkml:definitions>
  <inkml:trace contextRef="#ctx0" brushRef="#br0">17 43 8794,'0'0'0,"15"-9"3097,4-4-3193,-4 2 594,-4 3-355,-7 6-114,-6 4 49,-5 6 47,-3 4 42,-2 4 105,0 6 4,1 4 111,2 4 30,2 5 139,2 5 34,2 4 47,1 8 6,2 5-108,2 5-70,1 4-192,2-1-95,1-3-111,1-6-14,-1-9-28,1-8 2,-1-10-22,-1-10-143,-1-8-559,-1-8-410,0-9-1810,-2-5 2455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15.90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6844.82031"/>
      <inkml:brushProperty name="anchorY" value="-82608.46875"/>
      <inkml:brushProperty name="scaleFactor" value="0.5"/>
    </inkml:brush>
  </inkml:definitions>
  <inkml:trace contextRef="#ctx0" brushRef="#br0">185 1 3649,'0'0'0,"-20"5"1336,-8 3-1176,2 1 103,1-1 48,5-1 325,2-1 65,2-1 162,4-2-67,1 0-264,6 1-61,1 1-40,4 3 37,3 6 56,1 4-15,2 9-184,1 8-76,0 7-140,1 8 25,-1 3-4,1 2-4,1-2-26,1-4-30,0-8 101,1-7 52,1-12 101,1-11 17,-12-10-324,-1-1-1,1 0 1,0 0 0,0 0-1,-1 0 1,1 0-1,0 0 1,0 0-1,0 0 1,0 0-1,-1 0 1,1 0-1,0 0 1,0 0 0,-1-1-1,2 1 1,14-11 223,2-9-38,2-7 5,0-5-53,0-3-16,0-2-100,0 2-22,-2 4-11,0 7-22,-3 6-6,-1 9 10,-1 9-14,-3 8 23,-1 9 3,-2 6-1,1 4 21,-1 2 4,1 0-1,2 1 12,1-4 34,2-5 28,1-4 50,2-5 0,3-2-5,2-5-14,1-5-43,0-3-8,-1-5-20,-1-3 2,-2-2-2,-1 0 10,-2-1 25,-3 0-7,0-1-6,-2-3 4,-1-5-30,1-6-11,-1-7 11,2-6-33,1-4-1,2-2-19,1 4-118,0 3-135,0 6-1184,-2 6 1378,-8 17-8124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1:44.79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3696.57031"/>
      <inkml:brushProperty name="anchorY" value="-65948.21094"/>
      <inkml:brushProperty name="scaleFactor" value="0.5"/>
    </inkml:brush>
  </inkml:definitions>
  <inkml:trace contextRef="#ctx0" brushRef="#br0">26 393 10634,'0'0'0,"1"5"3601,1 1-4033,3-1 1049,0-2-509,0-1 40,-2-1 25,-1-1-3,-2-1-59,0 1-66,-2-1-31,-3 3-9,-6 12 15,0 8 115,1 11 42,5 10 108,4 8-2,5 9-55,4 6-16,2 4-45,0 2-2,-1 2-3,-2-3 26,-2-2 29,-2-5 31,-1-9 51,-1-10-20,2-11 113,0-15-50,-3-20-337,0 1 0,0 0-1,0 0 1,0 0 0,0 1-1,0-1 1,0 0 0,0 0-1,0 0 1,0 0 0,0 0-1,0 0 1,0 0-1,0 0 1,0 1 0,0-1-1,0 0 1,0 0 0,0 0-1,0 0 1,0 0 0,0 0-1,0 0 1,0 0 0,0 0-1,0 0 1,0 1 0,0-1-1,1 0 1,-1 0-1,0 0 1,0 0 0,0 0-1,0 0 1,0 0 0,0 0-1,0 0 1,0 0 0,0 0-1,0 0 1,1 0 0,-1 0-1,0 0 1,0 0 0,0 0-1,0 0 1,0 0 0,0 0-1,0 0 1,0 0-1,0 0 1,1 0 0,-1 0-1,0 0 1,0 0 0,0 0-1,0 0 1,0 0 0,0 0-1,0 0 1,0 0 0,0 0-1,0 0 1,1 0 0,-1 0-1,0 0 1,0-1-1,0 1 1,0 0 0,4-17 291,1-21-163,-4-18-22,-1-19-52,-5-16-15,-6-13-11,-2-11-18,-3-4-15,1 1-16,3 9-7,4 11 0,5 17-1,5 18 10,4 18-4,5 18 21,-11 26-3,0 0 1,1 0-1,-1 1 0,1-1 1,0 0-1,-1 1 0,1-1 1,-1 1-1,1-1 0,0 1 1,-1-1-1,1 1 0,0-1 1,0 1-1,-1 0 1,1-1-1,0 1 0,1 0 1,-1 0 0,0 0 0,0 0 0,0 0 0,0 0 0,1 0 0,-1 1 0,0-1 0,-1 0 0,1 1 0,0-1 0,0 1 0,0-1 0,0 1 0,0-1 0,1 2 0,17 20 13,-1 13 2,3 12-9,-1 6 2,3 5-1,3-1 0,4-3 10,4-6 6,4-10 26,3-9 13,-34-25-43,1 0 0,0 0 0,12 2 0,-12-3-1,0-2 1,0 1-1,12 0 0,-12-2-1,0 0 0,0-1-1,13-2 1,23-11 55,-2-11-10,-2-9 2,-4-9-10,-4-5-7,-4-6 11,-4-4-14,-3-2-5,-5-1 39,-4 4 43,-4 7-19,-2 11-8,-3 13-43,0 14-45,0 16 9,-1 15-18,1 15 4,0 12-2,1 10 0,2 7 9,4 5-2,4 5 1,5 3 0,6 3 0,4-2 9,3-4-2,2-6 1,2-7 0,-1-8 0,1-6-19,-2-6-60,-3-6-254,-3-6-147,-7-7-556,-5-7-99,-6-5-390,-4-6-66,-4-2-424,0-9-969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16.864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8302.89844"/>
      <inkml:brushProperty name="anchorY" value="-83501.69531"/>
      <inkml:brushProperty name="scaleFactor" value="0.5"/>
    </inkml:brush>
  </inkml:definitions>
  <inkml:trace contextRef="#ctx0" brushRef="#br0">39 0 8586,'-2'2'2912,"-4"4"-3164,0 5 671,-1 4-385,0 7-16,2 6-4,1 4-17,2 5-4,4 5-28,4 3 17,5 4-8,5 3 30,4 4 30,4 4 21,2 4 15,2 1 9,0-1 28,0-2 39,2-6 85,-2-7-2,-3-12 177,0-9 1,-3-12-37,0-10 30,0-10-149,-3-13-6,-3-9-15,-4-9-23,-2-6-34,-2-5-29,-1-2-41,0-2-30,-1 3-80,1 3 10,0 9-66,0 8 25,2 10-12,1 8 2,3 8 19,2 7-6,1 7 13,2 5-4,2 6 21,0 4-6,0 3 3,2 3 10,0 1-4,1 2-7,0-2 2,-1-1-1,-1-2-37,-2-5-18,-1-4-109,0-5 9,0-5-159,1-3-138,1-4-317,2-5-84,1-6-5,1-6 184,1-3 407,-3-4 102,-1-2 231,-2-1 32,-3 0 96,-2 2 24,-3 0 131,-3 1 43,-4-1 44,-4 1 7,-3 2-80,-3 1-78,-1 5-113,0 4-52,-2 7-109,-1 6 12,1 6-33,-1 7 14,3 8-5,1 6 1,2 5 9,1 4-2,3 0 20,4-4 22,4-4 126,4-9 22,6-10 115,-16-15-272,0 0 0,0 0 0,0 0 1,0-1-1,0 1 0,0-1 0,0 1 0,4-1 0,21-3 168,4-10-16,2-7-75,-1-8 4,-2-5 48,-5-6 2,-6-3 21,-7-3-21,-9 1-39,-7 3-27,-8 4-61,-7 6-15,-6 8-66,-3 8-23,-1 8-64,0 7-80,3 7-225,3 5-85,5 5-685,7 2-579,10 2 1472,4-3-12668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17.44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0146.96875"/>
      <inkml:brushProperty name="anchorY" value="-85003.29688"/>
      <inkml:brushProperty name="scaleFactor" value="0.5"/>
    </inkml:brush>
  </inkml:definitions>
  <inkml:trace contextRef="#ctx0" brushRef="#br0">83 244 10810,'0'0'0,"7"6"3577,7 2-4248,-1 0 1167,1-2-649,0-2 9,-1-5 20,0-3 39,3-4 55,4-3 8,6-3 3,9-2 3,7 0 9,2-2 7,3 0-1,-3-1 20,-5-1 3,-7-1 10,-10-1 8,-11 1-20,-9 2-30,-10 1-30,-10 4-32,-11 3-4,-11 7 44,-9 5 13,-7 9 27,-4 7 24,0 9 33,3 8-25,5 8 11,8 6-31,35-36-17,1 1 0,-9 15 0,-8 28-1,10 0 27,11-2 10,5-45-25,-1 0 0,2 0 0,2 14 0,-1-17 0,-1 0 0,1 1 1,0-1-1,7 11 1,-6-11-13,0-1 1,1 1 0,0-1-1,10 9 1,-8-9 0,1 0-1,-1-1 1,1 0 0,9 4-1,-5-4-73,0 0 0,24 4 0,36-1-342,10-9-593,6-8-276,2-7-483,-1-6-194,-4-7 1528,-19 3-7438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18.43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1651.13281"/>
      <inkml:brushProperty name="anchorY" value="-86072.5"/>
      <inkml:brushProperty name="scaleFactor" value="0.5"/>
    </inkml:brush>
  </inkml:definitions>
  <inkml:trace contextRef="#ctx0" brushRef="#br0">11 253 7170,'-1'1'2552,"-3"1"-2436,1 2 211,1 3-238,1 3-70,4 2 73,4 3 24,4 1 72,4 1-15,4 2 39,2 0 11,3 1 157,0 1 32,0-1 58,2-1-34,0-2-12,2-2-5,0-5 45,-2-4-15,-2-7-67,-4-6-36,-2-6-106,-3-5-32,-2-4-93,-2-2-28,-3-1-66,0-2-16,-1 2-19,0 0-28,0 3-22,1 2-14,1 2-18,1 4 12,1 2 22,1 3 4,2 3 28,2 2-6,1 2-5,0 2 2,2 1-29,0 2 8,2 0-4,-1 1-9,2-1 40,0-2-13,0-1-68,0-4-54,1-4-83,-1-2 7,1-3 73,1-3 78,2 1 85,1-2 4,-2-1 28,-3 0-3,-7-2 12,-9 0-21,-8 1 16,-9 2-14,-7 3-6,-5 3-8,-3 8-8,-4 5-18,-1 9 24,-3 6-9,-1 8 12,-2 5-2,3 5 1,2 3-9,6 2 11,8 0 6,10 0 46,8-34-42,0-1 0,0 1 0,1 0 0,1 9 0,0-10 9,-1 0 1,1 1 0,0-1-1,5 9 1,-3-8 4,0-1 1,0 1 0,10 9-1,21 13 76,8-4-6,8-4 1,1-5 18,1-6 50,-3-4-3,-4-5 32,-5-5-34,-6-4-25,-5-4-12,-5-2-38,-5-2-10,-3-2-38,-3-2-1,-2-1-21,0 0-6,0-1 0,1-2-10,1-2-16,2-1-6,1 0-9,1 2-8,-1 3 20,0 3-7,-2 5 13,0 4-13,-1 4 4,2 7 9,-2 3-13,2 4 4,1 4-19,1 2 14,0 3 4,1 5-11,-1 2 23,0 3-7,0 1-53,1 2-170,1 0-245,3-2-159,1-2-754,1-3-230,1-6 1242,-4-5-12099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19.298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4113.41406"/>
      <inkml:brushProperty name="anchorY" value="-87081.1875"/>
      <inkml:brushProperty name="scaleFactor" value="0.5"/>
    </inkml:brush>
  </inkml:definitions>
  <inkml:trace contextRef="#ctx0" brushRef="#br0">172 1 5041,'0'0'0,"-8"14"2385,-5 5-244,1-1-2562,0-3 736,1-4-335,3-3 45,-1-2 131,0-3 80,0-1 138,-2 0-18,-1-1 0,0 1-22,1 2 62,0 2 65,2 4 141,3 5-41,1 5-135,2 6-58,3 6-226,1 7 14,2 8-88,2 7 13,1 7 0,2 5-21,0 3-12,1 1-6,1-2-10,0-4 1,-2-8-19,-1-8 4,-1-11-217,-2-13-171,-1-11-665,-1-9-384,1-9-1240,1-8 2103,0-1-9300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20.12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3197.14063"/>
      <inkml:brushProperty name="anchorY" value="-87136.54688"/>
      <inkml:brushProperty name="scaleFactor" value="0.5"/>
    </inkml:brush>
  </inkml:definitions>
  <inkml:trace contextRef="#ctx0" brushRef="#br0">432 1 6761,'0'1'2465,"1"3"-2204,-3 2 107,-2 4-62,-5 2 63,-4 1 238,-6 0-7,-4 0-86,-4 0-121,-1 0-232,-3-1-13,-2 1-112,-2-1 27,-2 0 208,2 1 30,1 0 71,2 2-14,4-1-241,6 1-4,8-2-70,7-1 5,10-2 39,7-2-4,5-2-6,4-3-14,5-1-43,2-1-18,1 1 2,2 0-4,-1 1 0,0 1-9,1 2 12,0 1-5,0 4 2,-1 0 0,-2 1 0,-1 2-9,-1 1 2,0 5 9,-3 2-13,-1 3 14,-2-1-5,-3-1 12,-3-4 6,-1-3-2,-2-6-7,-2-4 12,0-4-23,-1-4-12,0-2-16,-1-4-26,2-1-22,3-3 4,2-3 24,2 0 11,2-2 26,0-3 4,3-3 11,2-3 18,1-5 14,3-4-3,0-2-6,2-2-17,1 2-4,1 4-1,0 5-1,-1 6 0,0 6 0,0 6 9,-2 5-2,-1 4 20,-1 5 22,-2 4-5,-1 6 4,0 5-9,-1 6-16,0 5 3,0 4-11,-1 0-7,1 2-8,0-2-17,0-2-25,4-3-40,1-5-207,4-7-103,1-7-424,2-7-75,1-5-208,0-3 13,-1-4 41,-1-1 64,-2-4 199,-3-1-2,-2 0-421,-4 0 1036,-4 3-6032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20.54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5218.27344"/>
      <inkml:brushProperty name="anchorY" value="-88320.89063"/>
      <inkml:brushProperty name="scaleFactor" value="0.5"/>
    </inkml:brush>
  </inkml:definitions>
  <inkml:trace contextRef="#ctx0" brushRef="#br0">298 273 3585,'0'0'0,"2"-19"1992,0-10-354,-2 0-347,-5 4-502,-4 5-38,-5 6-99,-6 7 15,-5 6 5,-3 4-96,-3 4-306,-1 2-58,2 4-139,-1 1 18,3 3-19,5 2 0,7 5-19,7 1-22,9 2-23,6 1 13,6-2 13,8-2-14,7-5 42,5-4-11,5-5 24,4-6 13,3-6-12,-1-6 14,-1-6-3,-2-3 10,-4-4 17,-3-1 4,-6-1 10,-6-2 8,-6-1-48,-8-2-3,-8-2-87,-8-2-53,-7-1-102,-6 1-35,-2 1-112,1 5 33,3 6-195,5 6-80,5 7-221,4 5-157,4 3-124,2 1-71,2 1-753,4 1 1547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21.144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6117.39063"/>
      <inkml:brushProperty name="anchorY" value="-88908.70313"/>
      <inkml:brushProperty name="scaleFactor" value="0.5"/>
    </inkml:brush>
  </inkml:definitions>
  <inkml:trace contextRef="#ctx0" brushRef="#br0">0 256 3609,'2'1'1680,"3"0"-662,-1 1 95,-1-1-95,0 0 106,-1 0-110,0 0-141,-2-1-351,1 1-166,-1 3-302,11 12 37,4 4 128,2 4 23,4 2 135,0-1 9,1-1-84,1-3-6,0-6-31,0-5-6,0-6-67,1-5-11,0-6-75,-1-5-2,0-5-34,-1-4-3,0-3-20,-1-3 3,-2-2-11,-5 0-7,0 3 1,-5 3-1,-3 7 10,1 7 24,-3 7 13,-1 7-11,-2 7-4,-1 6-27,1 7-2,2 6 8,3 4 5,2 0-2,4 0 59,4-3 39,1-5 216,6-6 46,-1-8 69,3-7-23,-1-10-134,0-6 2,-1-7-2,-3-6-25,-1-7-13,-4-5-54,-3-6-107,-2-4-20,-2-2-70,-1 1-16,1 4-38,-1 4-40,0 6-86,-1 4-166,1 6-512,-1 5-167,0 4-647,1 5-33,1 2-174,0 4 22,3 3-22,3 2-64,4 4 1513,-2 0-7288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21.594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7844.34375"/>
      <inkml:brushProperty name="anchorY" value="-89517.125"/>
      <inkml:brushProperty name="scaleFactor" value="0.5"/>
    </inkml:brush>
  </inkml:definitions>
  <inkml:trace contextRef="#ctx0" brushRef="#br0">338 76 2545,'0'0'0,"5"-1"1224,7-1-373,4 0-734,3-1 28,0-1-121,0-2-28,-2-2 821,-3-1 228,-4-1 722,-4-1 118,-7 2-521,-5 2-104,-8 3-329,-9 4-49,-6 5-169,-6 5-112,-7 4-372,-5 3-49,-3 3-147,-2 1 18,3 0-47,5-1 8,7-2-14,10-1-15,12-2 22,15-14-4,-1 0-1,1 0 0,-1-1 1,1 1-1,0 0 1,0 0-1,-1 0 1,1 0-1,0-1 0,0 1 1,0 0-1,0 0 1,0 0-1,0 0 0,0 1 1,1-1 2,-1 0-1,1 0 1,-1 0 0,1 0-1,-1 0 1,1 0 0,0 0-1,-1 0 1,1 0 0,0 0-1,0 0 1,2 1 0,19 10 25,12 0-15,10 0-4,5-1 1,5 2-2,-1 0 18,-2 0 14,-4 1 54,-5 1 14,-9-1 56,-7 1-12,-8 0-11,-7 2-32,-8 0-38,-6 3-2,-7 1-41,-8 1-9,-6 0-19,-8 0-63,-7-2-273,-8-1-113,-7-4-259,-5-2 50,-1-4 466,36-6-8165,0-1-1181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28.99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6764.64844"/>
      <inkml:brushProperty name="anchorY" value="-89182.96875"/>
      <inkml:brushProperty name="scaleFactor" value="0.5"/>
    </inkml:brush>
  </inkml:definitions>
  <inkml:trace contextRef="#ctx0" brushRef="#br0">506 0 2561,'0'0'0,"15"0"1232,7 1-709,-2 0 351,-3 2-115,-5-1 256,-3 0 84,-4 2 1832,-7-4-2110,0 0-253,0 0-62,0 0-112,0 0-14,0 0 57,0 0-3,0 3-34,-3 9 4,-2 4-59,-2 3-3,0 0-4,-2 0-20,1 0-5,-1 1-9,0 1-64,-3-1-10,-4 1-105,-2 1 7,-4 0-18,0 4-1,-2 2 8,-4 3-2,-5 3 10,-4 2-2,-2 1 29,0 1 1,1-2-26,4-1 0,4-3-49,5-5-6,4-5-38,5-5-11,6-5-29,3-5-3,4-3-58,3-2-4,2-3-142,0 0-103,1 0-381,0-1-242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29.95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5414.85156"/>
      <inkml:brushProperty name="anchorY" value="-88998.3125"/>
      <inkml:brushProperty name="scaleFactor" value="0.5"/>
    </inkml:brush>
  </inkml:definitions>
  <inkml:trace contextRef="#ctx0" brushRef="#br0">693 46 3177,'0'0'0,"-8"-2"1776,-4-5-261,3 0-19,1-1-290,4 1-27,2 2-275,1 0-69,0 3-224,1 0-20,-3 1-89,-10 2 32,-6 0-64,-4 1-76,-2 2-102,-2 2-63,-3 3-77,-3 2-6,-4 2-64,-4 1-4,-5 3-50,-2 2-18,-1 2 2,1 2-4,3 1 0,5 2-9,4-1 2,7 0-10,6-2-26,6-3-2,6-1-11,6-2-8,6-2 29,6-1 1,5-2 0,4-1 2,4-2 10,4-1-13,3-1 14,5-1 5,3-1 8,3 0-2,1-2 12,0 0 6,0 2-2,-5 1 2,-2 2 19,-5 2 4,-8 2 27,-5 2-6,-8 1 14,-5 3-22,-6 2 16,-5 1 4,-5 1 45,-5 1 26,-3 0 61,-1-1 5,-1-1-33,1-1-14,1-4-73,2-2-10,1-3-41,0-4-11,1-2-28,1-3-23,1-2-230,2-2-123,1-1-485,3 0-367,3 0-1092,3 1-373,3 0 1968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1:45.50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5724.14844"/>
      <inkml:brushProperty name="anchorY" value="-67431.21875"/>
      <inkml:brushProperty name="scaleFactor" value="0.5"/>
    </inkml:brush>
  </inkml:definitions>
  <inkml:trace contextRef="#ctx0" brushRef="#br0">153 165 6225,'0'0'0,"0"22"2145,-2 10-2288,-3 0 551,-4-1-110,-2-4-22,-2-5 69,-1-7 10,2-6-110,2-6 7,5-4 11,4-5 0,7-1-57,3-5 9,6-2-15,2-3 39,4-2 81,2-3 25,1-3-9,1-3-46,-3-1-117,-1 1-35,-4 0-66,-5 2 9,-6 2-37,-7 3-1,-7 2-30,-7 4-2,-5 5-2,-4 4-1,0 6-9,-3 5 2,0 7 36,0 6 27,0 8 60,1 7-13,4 8-10,2 4-31,6 2-30,7 0 24,9-4 17,-1-37-62,0 0 0,1 0 0,0 0 0,3 8 0,-3-10-1,1 0 1,-1 0 0,1 0-1,0 0 1,0 0 0,4 3-1,-3-3-3,1-1-1,0 1 0,0-1 0,0 0 1,5 3-1,-1-2 2,0 0 0,0-1 0,11 2 0,38 3 34,9-8-55,7-8 13,3-8-241,1-4-158,-3-7-725,-5-5-573,-8-7 1341,-16 5-12371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30.39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3996.57813"/>
      <inkml:brushProperty name="anchorY" value="-88821.90625"/>
      <inkml:brushProperty name="scaleFactor" value="0.5"/>
    </inkml:brush>
  </inkml:definitions>
  <inkml:trace contextRef="#ctx0" brushRef="#br0">525 6 3937,'-1'-1'2240,"-4"-1"-550,-4 0-692,-1 2 23,-5 1-193,-4 2 106,-4 4-53,-3 5-48,-4 3-208,-2 5-104,-1 3-247,-3 5-23,0 2-73,-1 2 34,0 4 22,2 0-26,1 3-64,3-1-38,4-1-87,4-2 0,6-3-27,8-4-16,9-4-7,9-3 10,8-3-5,7-3 2,7-3-205,5-3-175,4-3-523,3-5-134,2-3-828,3-3-614,1-3 2056,-9-1-9351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30.924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3007"/>
      <inkml:brushProperty name="anchorY" value="-88504.875"/>
      <inkml:brushProperty name="scaleFactor" value="0.5"/>
    </inkml:brush>
  </inkml:definitions>
  <inkml:trace contextRef="#ctx0" brushRef="#br0">72 308 1856,'-2'1'2924,"2"3"-1697,0 3-134,1 7-275,1 5-454,1 7-78,1 5-95,-1 4 71,1 2 135,0 1 38,0 0 21,0-3-60,0-3-81,1-6 57,-1-5 87,1-6 94,0-7 94,0-6-80,-2-7-125,-1-7-75,-1-7-131,-2-6 6,-3-5-34,-3-5 2,-3-5-48,-3-5-25,-2-4-52,-1-1-17,-1-1 10,0 2-17,3 4-5,3 6-8,5 7-45,4 6 2,5 6-32,4 5-2,3 3-11,4 5 1,3 2-1,4 2 19,3 3 4,3 1-1,3 1 21,1 0-6,3-1 3,1-3 0,2-4 10,1-2-13,-1-4 4,-1 0-1,-4-2-354,-5 1-348,-4 1-1350,-5 2 1734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31.125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4294.96094"/>
      <inkml:brushProperty name="anchorY" value="-89036.51563"/>
      <inkml:brushProperty name="scaleFactor" value="0.5"/>
    </inkml:brush>
  </inkml:definitions>
  <inkml:trace contextRef="#ctx0" brushRef="#br0">1 163 7786,'0'1'3176,"2"-1"-1894,4-1-850,6-3 99,8-3-368,7-6-94,8-5-60,5-7-736,4-6-322,4-3 781,-8 4-12943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34.52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5415.59375"/>
      <inkml:brushProperty name="anchorY" value="-89720.5625"/>
      <inkml:brushProperty name="scaleFactor" value="0.5"/>
    </inkml:brush>
  </inkml:definitions>
  <inkml:trace contextRef="#ctx0" brushRef="#br0">4 1 7154,'0'0'0,"-2"9"2464,1 5-2688,3 0 675,2-1-395,2-1-22,1-3 20,1-2-9,1-1 40,-2-1 0,1 2 29,-1 1 13,0 4 110,2 2 74,2 2 117,3 4 52,3 1 16,3 3-50,5 1 9,6 3-43,6 1-75,5 3-18,6 3-114,4 0-10,2 0-62,-1 0 2,-4-1-52,-5-2 11,-5-2-24,-6-2 4,-5-3-20,-4-3 4,-4-4-2,-4-3-9,-4-4-16,-3-5 3,-1-5-384,-2-5-284,-1-4-1445,1-1 1774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35.110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7040.57813"/>
      <inkml:brushProperty name="anchorY" value="-91224.77344"/>
      <inkml:brushProperty name="scaleFactor" value="0.5"/>
    </inkml:brush>
  </inkml:definitions>
  <inkml:trace contextRef="#ctx0" brushRef="#br0">425 0 9778,'-4'3'3673,"-6"4"-2838,-3 0-758,-4 3 24,-3 1-218,-2 0 25,-3 1 76,-4-2-11,-4-1 19,-3 0-10,-1 1-6,1 3 10,4 4 6,4 4 8,2 5 18,4 3 32,5 4 30,5 3 4,7 2 3,5 0-27,5-1-29,4-3 6,4-4-14,4-4 2,4-3-1,5-3-9,4-4 2,6-2-10,4-4 11,5-3-199,1-4-456,2-3-246,-1-4-1108,2-3-128,1-1-637,-1-4 1885,-8 0-5042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35.51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8034.96875"/>
      <inkml:brushProperty name="anchorY" value="-92598.4375"/>
      <inkml:brushProperty name="scaleFactor" value="0.5"/>
    </inkml:brush>
  </inkml:definitions>
  <inkml:trace contextRef="#ctx0" brushRef="#br0">509 2 9394,'-1'0'3321,"-5"-1"-3445,-4 1 816,-9-1-369,-8 1-65,-9 0 82,-8 1-40,-5 0-97,-2 4-64,0 2-120,1 5-5,6 3-10,4 3-32,8 5 27,8 3 0,8 2 37,8 3 18,10 1 36,8 2-8,7-2-3,5-1-16,3-2-34,3 0-1,4-1-21,3 0 3,3 0-11,1-3 77,1-5-517,2-5-213,3-5-788,0-5-582,1-5 1623,-8-3-11625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42.35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7183.75781"/>
      <inkml:brushProperty name="anchorY" value="-92259.375"/>
      <inkml:brushProperty name="scaleFactor" value="0.5"/>
    </inkml:brush>
  </inkml:definitions>
  <inkml:trace contextRef="#ctx0" brushRef="#br0">107 0 12387,'0'0'4153,"0"0"-4659,-2 1 1098,-1 5-589,-6 10 1,-3 4 19,-1 5-13,-2 2-11,0 3-15,2 5-16,2 6-25,3 5 5,4 6 33,3 4-1,3 8 40,2 5 28,1 7 79,0 7 18,0 6 76,0 7-43,2 4-57,0 4-20,0 0-65,1-1 4,-2-7 12,0-7-6,0-10 20,2-12-4,1-11-17,0-10-13,1-10-25,2-6 5,1-7-144,1-4-194,-1-5-839,1-3 807,-1-5-88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43.53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8121.86719"/>
      <inkml:brushProperty name="anchorY" value="-94923.9375"/>
      <inkml:brushProperty name="scaleFactor" value="0.5"/>
    </inkml:brush>
  </inkml:definitions>
  <inkml:trace contextRef="#ctx0" brushRef="#br0">171 402 9786,'0'0'0,"-9"-16"3793,-5-4-2670,-2 4-964,0 9 37,-1 8-216,-1 9 24,0 9 0,0 7-7,0 8-14,4 10-34,5 10 8,5 10-5,6 9 56,4 5 68,3 2 22,2-5 84,3-7-27,1-11-4,1-13 59,1-14-8,-1-14 14,-15-16-207,-1 0-1,1 1 1,0-1 0,0 0 0,-1 0 0,1 1 0,0-1 0,0 0-1,0 0 1,-1 0 0,1 0 0,0 0 0,0 0 0,0 0-1,-1 0 1,1-1 0,0 1 0,1 0 0,-1-1 1,1 0 1,-1 0 0,0 1 0,1-1-1,-1 0 1,0 0 0,0 0-1,0-1 1,0 1 0,2-2-1,11-23 36,-1-11 4,-3-10 10,-3-11-6,-4-9 20,-3-7-4,-2-7-17,0-1 6,-1-1-59,0 5 6,1 5-32,0 9-13,1 12 2,1 14-31,3 16 17,2 14-16,2 15 33,3 13 18,2 9 5,2 5 2,2 1 10,2-1-2,3-6 29,4-6-18,2-8 17,4-8-4,2-9 10,0-7-2,-1-7 10,-1-6 7,-3-4 8,-2-5-11,-6-5 5,-6-3-2,-4-3-28,-5-1-2,0 3-10,-2 3-8,1 6-17,0 6-6,0 8-9,1 7-8,3 10 11,3 10-4,1 13 10,2 10 7,0 12 27,2 9 21,1 9 14,3 6 9,1 4 0,3 3-18,1 1 6,1-1-31,-1-5-11,0-6 2,-3-7-209,-2-9-276,-4-8-1578,-3-12-1351,-2-11 2727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44.12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79759.78125"/>
      <inkml:brushProperty name="anchorY" value="-96289.85938"/>
      <inkml:brushProperty name="scaleFactor" value="0.5"/>
    </inkml:brush>
  </inkml:definitions>
  <inkml:trace contextRef="#ctx0" brushRef="#br0">135 469 7322,'0'0'0,"1"4"2560,1 9-2735,0 8 773,0 11-519,0 9 166,-2 9 178,0 6 73,-1 4 157,0 1-130,0-2-135,3-4-82,0-6-124,2-7-26,0-10 154,1-9 106,-1-9 108,-2-11 4,0-8-183,-2-9-81,-2-11-72,-2-10 33,-4-10-12,-3-11-17,-3-8-77,-1-8-45,-2-7-30,-3-2-36,1-1 15,-1 3-36,3 5-38,6 5 28,4 6-67,6 7 36,7 7-31,6 6-11,7 8 21,6 8-7,4 8 11,5 9 7,2 8-11,2 8 14,-1 7-5,-3 6 12,-3 5-4,-6 4 21,-6 3 4,-7 3 27,-8 0 4,-8-1 10,-7-3-20,-6-5-22,-4-3-208,-2-6-65,-1-3-547,2-3-148,3-4-1192,3-3 1794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44.748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0664.45313"/>
      <inkml:brushProperty name="anchorY" value="-97015.71875"/>
      <inkml:brushProperty name="scaleFactor" value="0.5"/>
    </inkml:brush>
  </inkml:definitions>
  <inkml:trace contextRef="#ctx0" brushRef="#br0">0 51 8602,'0'0'4865,"0"0"-4829,2-1 1,3-2 21,10-4-5,7-3-16,5 1-22,5 0-42,3 2 1,3 3-5,1 4 18,1 6 13,-1 8-3,-3 7 3,-3 8-37,-7 9 19,-5 6-16,-6 7 22,-8 5-7,-7 1 22,-9 2-6,-8 0 31,-9-3-8,-6-2 13,-4-3-11,-2-3-16,2-5 14,2-7-14,6-7 12,5-8-12,6-10 3,6-9 8,5-11-2,7-10 1,6-7-9,7-4-7,6-2-8,5 3 1,5 5 8,4 6 7,3 8 8,3 7-20,0 7 7,-1 5-3,-2 5 0,-2 1 0,3 1-19,3 0 90,3-4-326,2-4 294,-27-5-7391,0-1-1094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1:45.878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7142.40234"/>
      <inkml:brushProperty name="anchorY" value="-68370.77344"/>
      <inkml:brushProperty name="scaleFactor" value="0.5"/>
    </inkml:brush>
  </inkml:definitions>
  <inkml:trace contextRef="#ctx0" brushRef="#br0">39 11 6777,'0'0'0,"-10"-6"2409,-4 2-2493,5 10 693,3 12-341,7 15-23,3 11-13,3 11 12,3 6-146,3 4-23,1 3-39,2-1-17,1-2-19,1-2 2,-1-5-2,-1-4 0,-1-5-9,-2-5-16,-3-7-34,-1-5-38,-4-7-151,-1-8-111,-4-5-717,-1-7-651,-2-3 1404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55.890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2195.77344"/>
      <inkml:brushProperty name="anchorY" value="-98495.92188"/>
      <inkml:brushProperty name="scaleFactor" value="0.5"/>
    </inkml:brush>
  </inkml:definitions>
  <inkml:trace contextRef="#ctx0" brushRef="#br0">203 441 8914,'-3'1'3137,"-5"1"-3193,-4 0 1108,-1 0-419,-2 0 58,1 0-59,2 0-162,3-1-301,3 0-30,2-1-133,2 0 9,1 0 5,1 3 3,3 14 9,1 7-2,2 9 12,1 5 15,1 6 52,1 5 15,1 4 38,-1 2-17,0-4-29,-1-4-9,-2-9 9,0-5-5,-1-9 38,-1-7 27,-2-7 79,-1-6-1,0-3 36,-2-4-6,0-8-61,-3-14 18,-2-10-56,-1-11-14,-4-10-46,-1-5-37,-2-3-21,-2-2 11,-1 3-26,0 3 6,-1 3-11,1 4-44,-1 4 2,2 3-4,3 3-47,3 4 12,6 1-71,8 2 9,8 4-35,10 2-12,12 4 30,10 3-2,12 6 30,9 5 2,6 6 21,4 8 4,0 8 20,-1 5 4,-5 6 29,-7 2-7,-8 3 13,-10 1 7,-12 1 8,-28-24-9,-1 0 0,0 0-1,0 0 1,4 10 0,-6-11-3,1 0 1,-1 0 0,0 0 0,-1 1 0,1-1 0,-1 0-1,1 6 1,-1-5 1,0-1 0,-1 1 0,0-1 0,1 1 0,-1-1 0,0 1 0,-2 3 0,0-2 4,1 1-1,-1-1 0,-1 0 1,-5 7-1,-25 21 20,-10 1 6,-8-1-3,-3-1-19,-1-2 6,4-3-3,5-3-9,7-5 2,7-4-10,8-5-7,6-3-18,8-3-14,6-3 3,7-1-3,6-2 9,7 1 7,4-1-20,7 1 16,4 1-14,6 1 12,5 1-3,4 1 1,4 3 0,0 2 0,-1 3 0,-4 4 0,-7 3 9,-7 6-2,-10 4 10,-9 4 17,-9 1-5,-11 1 12,-6 0 7,-7 1-1,-4-1 1,-4-2 9,-3-3-11,-1-3 22,-1-3-16,1-3 24,0-3-7,0-6 12,1-3 7,-2-4-29,1-2-10,1-2-17,0-1-25,5-1-107,3-1-299,8 1-482,7 0-130,24-1-1452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56.495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3145.64063"/>
      <inkml:brushProperty name="anchorY" value="-99919.36719"/>
      <inkml:brushProperty name="scaleFactor" value="0.5"/>
    </inkml:brush>
  </inkml:definitions>
  <inkml:trace contextRef="#ctx0" brushRef="#br0">361 31 8130,'0'0'0,"5"2"2912,-5 1-2912,-7-3 711,-11 0-325,-9-3 78,-7 0-6,-5 0-53,-2 0-111,2 2-158,3 1-2,3 5-36,5 3-27,5 7-23,5 5-24,6 7-33,4 3-13,5-1 1,4-3 6,5 4 7,7 3 8,8 0 46,7-4 15,6-8 46,4-7-10,5-10 16,1-7 7,0-8 65,-1-5 19,-7-5 45,-7-4 2,-6-3-15,-9-3-22,-8-2-40,-7-2 18,-7 0-9,-4 3-18,-2 5-22,-1 5-42,1 6-112,1 7 1,3 6-85,5 8-1,3 6 13,3 5-7,5 6 48,5 3-12,5 6 15,7 4 7,5 2 17,4 3-3,4-2-17,1-2-13,0-5-380,0-4-118,-1-5-578,-2-5-396,-2-6 1234,-7-4-14140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57.10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4350.89063"/>
      <inkml:brushProperty name="anchorY" value="-101146.65625"/>
      <inkml:brushProperty name="scaleFactor" value="0.5"/>
    </inkml:brush>
  </inkml:definitions>
  <inkml:trace contextRef="#ctx0" brushRef="#br0">402 101 5265,'0'0'0,"6"-11"2809,2-5-178,-2 1-2180,-2 2 677,-2 2-459,-1 4-76,-2 2-161,0 2-98,-4 0-164,-11-2 3,-6-1-17,-6 2 6,-3 3 6,-6 3-2,-3 5-35,-2 3-27,-2 5-51,0 2-26,5 3-35,6 0-23,8 1-25,9-2 4,11 0 6,10-3 24,10-1 4,10-2 10,8 0-11,8 1 14,5 1 5,2 2-2,-1 1 2,-3 0 0,-4 0 19,-5 0-15,-6-2 24,-6-1-7,-7 0 22,-6-1 13,-6 1 7,-7-2-1,-6 0-7,-4-1-16,-4-2-6,-2-1-18,-2-1-6,2-2-9,2-1-64,3-1-85,5-2-503,2 0-193,3-1-932,2-1 2297,1-1-1083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57.51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3408.46875"/>
      <inkml:brushProperty name="anchorY" value="-100683.51563"/>
      <inkml:brushProperty name="scaleFactor" value="0.5"/>
    </inkml:brush>
  </inkml:definitions>
  <inkml:trace contextRef="#ctx0" brushRef="#br0">0 9 8034,'1'-1'3048,"3"-1"-2697,0 2 621,1 0-464,0 0-117,-1 0-101,-2 0-116,-1-1-184,-1 0-92,-2 0-215,0 0-30,0 1-188,0-1 13,7 4-1332,12 10 153,5 4-454,3 4 1671,-3-3-6042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57.70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4363.82813"/>
      <inkml:brushProperty name="anchorY" value="-101594.71875"/>
      <inkml:brushProperty name="scaleFactor" value="0.5"/>
    </inkml:brush>
  </inkml:definitions>
  <inkml:trace contextRef="#ctx0" brushRef="#br0">57 1 2761,'0'0'0,"-2"3"1568,-4 6-345,0 6-88,-2 4-342,1 4-123,1 1-293,-2 0-45,2 0-237,2-1-16,1-1-51,2-2-18,4 0-8,1-3-10,2-2-372,4-1-269,2-3 531,-1-2-9067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58.27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3505.75"/>
      <inkml:brushProperty name="anchorY" value="-101039.64063"/>
      <inkml:brushProperty name="scaleFactor" value="0.5"/>
    </inkml:brush>
  </inkml:definitions>
  <inkml:trace contextRef="#ctx0" brushRef="#br0">637 7 9218,'-1'-1'3313,"-7"-1"-3016,-4 0 59,-8 1-210,-8 1-113,-8-1-1,-8 3 9,-7 1-30,-6 3-10,-4 5 2,-2 3-3,1 5-9,4 2-7,8 3-8,9 0 1,13-1 18,13-3 3,15-20 4,0 1 0,0 0 0,-1 0 0,1-1 0,0 1 0,0 0-1,0 0 1,0 0 0,0 0 0,0-1 0,0 1 0,0 0 0,0 0 0,0 0 0,1-1 0,-1 1-1,0 0 1,1 1 0,0 0 2,0-1 0,0 0 0,0 0-1,0 0 1,0 0 0,0 1 0,0-1-1,0-1 1,1 1 0,-1 0 0,3 1 0,27 9 32,12-2-14,9 0-23,7-1 5,0 2-4,0 3 0,-7 1 0,-6 3 0,-11 1 28,-9 2 1,-10 2 39,-9 3 10,-9 2 27,-7 1-5,-6-1 41,-7-2-10,-6-2-14,-3-1-3,-1-3-76,0 0 12,3-3-46,1-2-38,2-4-486,1-5-547,4-2 890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59.23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2211.58594"/>
      <inkml:brushProperty name="anchorY" value="-100797.40625"/>
      <inkml:brushProperty name="scaleFactor" value="0.5"/>
    </inkml:brush>
  </inkml:definitions>
  <inkml:trace contextRef="#ctx0" brushRef="#br0">613 0 9866,'0'0'0,"-19"8"3233,-22 5-4117,-14 1 989,-13 1-488,-7 0 44,-4-2 319,4-2 38,8-1 12,13-2-38,13 0 16,16-1 11,13-1 13,12-6-30,-1 0-1,1 1 0,0-1 1,0 0-1,0 0 1,0 0-1,0 0 0,0 1 1,0-1-1,0 0 1,0 0-1,0 0 0,0 0 1,0 1-1,0-1 1,0 0-1,0 0 0,0 0 1,0 0-1,0 1 1,0-1-1,0 0 0,0 0 1,0 0-1,0 1 1,0-1-1,0 0 0,0 0 1,0 0-1,0 0 1,1 0-1,-1 1 0,0-1 1,0 0-1,0 0 1,0 0-1,0 0 0,1 0 1,-1 0-1,0 1 1,12 6 50,10 1-15,9 2-13,5 1-16,5 4-7,5 2 1,3 2-2,2 3 9,2 2-12,-3 0 14,1 2-14,-3 2 23,-5 2-6,-5 1 30,-9 0 1,-9-2 20,-9-1 34,-9 1 29,-7 0 13,-7 0 29,-8-1 3,-5-3-8,-7-4 5,-1-6-2,-1-5 9,1-4 54,3-5 41,3-5 113,4-5 2,5-4-56,5-3-80,7 0-223,8-1-11,9 1-109,11 1 17,9 1 15,9-1 20,8 2 15,6 0 17,5 1 7,5 0-1,1 0 12,2 0 6,0 0 8,-2-1-2,-4 0 40,-6-2-21,-7-3 55,-8-2 4,-9-1 39,-11-2 1,-8-1 49,-10 1-12,-6 1-49,-10 3-12,-7 4-102,-8 5-4,-7 5-43,-3 7-12,-3 6 9,0 7-15,3 4 14,6 6-5,7 2 12,9 2-4,9 1 21,11 0-6,-1-26 20,-1-1-1,0 1 1,1 0-1,0-1 1,4 7-1,19 14-3,12-4-15,10-7 23,11-7-278,7-6-89,6-7-531,2-8-486,-2-5 1144,-13 1-14640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59.59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3805.32031"/>
      <inkml:brushProperty name="anchorY" value="-102084.74219"/>
      <inkml:brushProperty name="scaleFactor" value="0.5"/>
    </inkml:brush>
  </inkml:definitions>
  <inkml:trace contextRef="#ctx0" brushRef="#br0">154 1 8098,'0'0'0,"-4"1"2696,-3 3-3117,-2 3 862,-3 7-371,-1 5 42,-3 7 74,2 9 33,-1 9 92,3 12-39,2 9-47,0 9-21,2 5-120,2 1-8,3-1-25,0-3-10,1-5-9,-2-5 2,0-7-12,2-6-6,3-10-36,1-8-102,0-11-450,2-8-142,-2-7-973,-1-6-28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2:59.85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2816.77344"/>
      <inkml:brushProperty name="anchorY" value="-102274.84375"/>
      <inkml:brushProperty name="scaleFactor" value="0.5"/>
    </inkml:brush>
  </inkml:definitions>
  <inkml:trace contextRef="#ctx0" brushRef="#br0">12 145 5329,'-3'-1'2881,"-2"-2"-514,2-1-1431,2-1 387,4-1-611,9-3-38,8-1-59,13-2-177,13-1 5,14-2-51,13 0-69,9 0-134,5 1-61,-1 3-153,-3 3-34,-9 5-442,-8 3-267,-10 5-1476,-10 4 1903,-13 0-14440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06.238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4512.19531"/>
      <inkml:brushProperty name="anchorY" value="-103000.53125"/>
      <inkml:brushProperty name="scaleFactor" value="0.5"/>
    </inkml:brush>
  </inkml:definitions>
  <inkml:trace contextRef="#ctx0" brushRef="#br0">1353 87 7594,'0'0'0,"6"-6"3096,1-4-2296,-1 1 13,-2 0-229,-2 3-87,-1 1 106,-1 1 21,-3 0-18,-3 0-156,-8-5-103,-1 0-112,-1 1-3,3 4-51,2 4 37,0 5 60,0 6 2,-2 7 62,-5 4-42,-4 6-12,-5 2-5,-5 4-39,-3 4-19,-5 7-44,-4 6-9,-5 7-29,-5 7-4,-8 6-20,-7 5-6,-10 4 10,-9 1 61,-5 1 76,-4 0-8,4-5-36,5-5-79,12-11-82,12-11-22,14-11-22,13-11-47,13-9-288,10-7-52,5-8-332,7-4-131,5-4-670,4-1-440,5-1 1503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1:46.684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8132.40234"/>
      <inkml:brushProperty name="anchorY" value="-70086.64063"/>
      <inkml:brushProperty name="scaleFactor" value="0.5"/>
    </inkml:brush>
  </inkml:definitions>
  <inkml:trace contextRef="#ctx0" brushRef="#br0">19 786 3809,'0'0'0,"-2"1"1672,-5 1-924,1 1 115,2-2 51,6-2-99,6-3-82,10-5-281,9-5-124,8-4-202,7-5-14,5-3-102,4-4 0,1-2-64,0-1-14,-1-1-56,-3 0-16,-2 1 28,-4 1 7,-5 1 91,-5-1 5,-3 4 42,-6-1 22,-8-1-3,-4 0-5,-11-4-44,-5 0 2,-5-1-32,-4-1 16,0 2 13,0 2-5,1 5 31,2 5 20,2 6-22,3 5 8,2 5 36,2 4-2,2 2 105,0 1 66,2 3 71,9 13 0,5 8-48,5 6-47,4 8-139,2 4 6,2 7-61,1 4 10,1 3-7,1 4 28,-1 0 1,0-1 11,-1-3 27,0-5-17,-1-7 45,-2-7 6,-2-9 85,-3-7-13,-4-9 29,-2-6-24,-2-6-28,-3-5 35,-2-5-4,-1-6-7,0-5-34,-1-7-28,0-9-42,1-6-19,0-4-83,3-3 20,3 5-59,2 4 5,3 7-5,0 8 8,2 9-2,1 10-8,1 10 30,0 8 0,0 6 11,-3 5-1,-2 3 10,-3 0-11,0 1 12,0-2-3,5 2 1,3-2 9,4 1-11,2-1 12,1-2-22,-1-3-68,-1-4-392,-2-6-239,-1-4-837,0-6-275,-1-4-680,0-3-86,0-2 1980,-5 0-4032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07.39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2346.53906"/>
      <inkml:brushProperty name="anchorY" value="-103285.14844"/>
      <inkml:brushProperty name="scaleFactor" value="0.5"/>
    </inkml:brush>
  </inkml:definitions>
  <inkml:trace contextRef="#ctx0" brushRef="#br0">0 441 6393,'1'1'6180,"1"4"-6685,8 9 1008,3 4-502,-1 6 7,1 4-11,0 5 5,1 6 7,3 7-2,-1 5 10,-2 4-2,-2 1 1,-5-3-38,0-4 329,-2-7 25,1-8 403,1-9 82,-2-10-208,-1-11-36,-1-11-341,-2-12-68,-1-12-109,0-11-2,0-11-49,1-9 0,-1-8-2,1-7-2,1-2 0,1-1-10,3 2 4,3 5 7,1 4-21,1 6-3,2 7-18,3 8-6,3 8-28,5 9 26,4 8-19,4 5 5,3 8 9,0 6-13,1 9-5,1 9 1,-2 11-1,-3 11 28,-5 8 2,-8 6 19,-16-39 27,-1 0-1,2 19 1,-4 22 8,-10-4 49,-7-5-21,-8-6 9,-6-6-1,-4-4-28,-4-5-1,-2-4-11,-1-3-8,2-4-8,4-3-17,7-3-202,7-2-233,10-4-572,8-3-498,10-5 1185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07.734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3445.34375"/>
      <inkml:brushProperty name="anchorY" value="-104214.74219"/>
      <inkml:brushProperty name="scaleFactor" value="0.5"/>
    </inkml:brush>
  </inkml:definitions>
  <inkml:trace contextRef="#ctx0" brushRef="#br0">16 1 7170,'-2'0'2760,"-2"2"-1904,1 3-585,-1 5 69,2 8-204,2 6-89,0 7-23,1 6-20,2 7-11,2 8 0,4 6-1,1 8 10,2 4 6,1 0-11,2-3 182,0-4-15,2-7 61,0-7-7,0-6-144,0-8 25,0-7-548,2-8-132,2-7-1246,2-9-345,3-8 1672,-5-4-7514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08.81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4555.75"/>
      <inkml:brushProperty name="anchorY" value="-105915.20313"/>
      <inkml:brushProperty name="scaleFactor" value="0.5"/>
    </inkml:brush>
  </inkml:definitions>
  <inkml:trace contextRef="#ctx0" brushRef="#br0">172 209 2224,'0'0'0,"3"-2"1481,4-5 83,1 0-154,1-2-185,-1-1-128,-1-1-311,-4-1-80,-4 1-275,-3 0-38,-4 2-180,-3 4-39,-2 3-115,-2 6-17,-2 4 14,-4 3 8,-1 2 128,-2 2 59,1 3 76,3 2-21,3 2-106,4 2-69,7 0-91,5 1-4,6 0-18,6-2-1,3-4 18,6-4-6,3-4 22,4-4-6,5-5 3,2-3 0,3-5 0,1-2 0,0-3 9,-2-2 17,-3-3 23,-5-3 14,-4-3-11,-5 0 5,-6-2-10,-4-1-17,-5 1-32,-3 0-21,-4 2-34,0 4-13,-2 5-36,1 6 7,2 9-5,2 6 0,3 9-9,4 6 21,2 6-7,4 3 22,3 2 22,0-1 4,1-1 2,-3-4 10,-1-4 17,-2-5 23,0-6 14,1-5 26,0-6-24,3-5 10,0-6-40,0-6 10,-1-7-14,1-6-7,1-5 20,1-5-16,1-1-4,0-2-18,0 1-14,2 3-25,-1 9 5,1 8 5,-1 10 17,-18 10 5,1 0 0,-1 0 0,1-1 0,-1 1 0,0 0 0,1 1 1,-1-1-1,1 0 0,-1 0 0,0 0 0,3 2 0,14 9-7,-1 8 0,1 6-19,1 4 6,-1 2 6,3 2 7,1-1 8,1-2 8,1-2 8,2-2 8,-2-4-1,1-4 20,-1-5 13,0-5 16,1-6 16,-2-5-3,-1-4-6,-1-4-7,-1-3-8,0 0 11,-1-3-5,1 0 12,-2-3-13,-2 0-5,-1 0 1,-3-1-19,-2 0 14,-2-1-15,-3-3-5,-3-1 11,-2-2-14,-5 0-5,-3 2-8,-2 4-8,-4 5-36,-3 6 0,-3 8-31,-6 8 7,-3 10 6,-3 10-4,-1 9 12,3 7 6,6 5 26,7 3 13,9-2 45,8-4-1,1-37-43,0 1 0,0-1 1,1 0-1,3 8 0,-3-8 0,1-1-1,0 0 0,0 1 1,6 6-1,-5-7-4,0-1-1,1 1 1,0-1-1,6 5 0,29 14 22,6-7-14,7-4-56,4-4-658,3-4-199,0-2-976,-1-2-350,-7 0 1740,-12-1-10868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09.635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6884.53125"/>
      <inkml:brushProperty name="anchorY" value="-107022.375"/>
      <inkml:brushProperty name="scaleFactor" value="0.5"/>
    </inkml:brush>
  </inkml:definitions>
  <inkml:trace contextRef="#ctx0" brushRef="#br0">27 92 11811,'0'0'0,"-6"18"3832,-3 10-4732,4-2 1296,0-4-585,4-4-11,2-6 108,0-4 29,1-4 18,0-3-17,2 5 18,11 12 14,6 7 23,5 6 4,4 3 133,3 0 75,2-3 146,2-3 17,1-7 37,-1-8-75,1-7-87,-1-8-35,0-10-122,-1-6 0,-3-9-20,-4-6 0,-3-4-2,-5-1 9,-4 1-40,-4 5-6,-4 6-47,-4 7 1,-2 9-3,0 9 16,-1 11 5,4 8 18,0 9-3,4 6 2,3 2 18,2 1 5,0-4 140,0-6 35,1-4 196,1-7 29,4-5 15,1-7-10,2-6-95,2-7-31,1-6-91,2-6-38,0-6-81,0-5-12,-1-6-41,-3-3-12,-4-1-38,-2 0-1,-5 3-77,-2 6-65,-3 5-284,-4 7-96,-2 4-423,-3 5-89,0 5-484,0 3-198,1 3-326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10.21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8755.98438"/>
      <inkml:brushProperty name="anchorY" value="-107778"/>
      <inkml:brushProperty name="scaleFactor" value="0.5"/>
    </inkml:brush>
  </inkml:definitions>
  <inkml:trace contextRef="#ctx0" brushRef="#br0">458 62 9098,'-1'-3'3849,"-4"-3"-1718,-4-2-2132,-7-1 410,-6-1-366,-7 0-9,-8 2-11,-6 3 2,-4 3-19,1 6-14,3 5-16,6 6-26,5 7 6,6 6 6,4 5 6,4 4 17,5 3 6,5-1 18,5-3 15,4-5 72,5-7 9,3-6 50,6-8-10,4-6-11,4-8-24,5-5-12,0-6-9,1-4 29,-3-4 8,-2-2 9,-2-1-19,-1-3-31,-3-1-29,-1-2-41,-3-1-11,0 3-11,-3 3-18,-1 6-43,-1 6 1,0 7-22,-1 9 13,1 8 13,0 8 15,1 6 16,-1 5 7,1 1 9,-1-3-11,1-3 5,3 3-21,7 1 5,5 2-20,1-5-173,2-5-138,-4-6-411,-2-6-266,1-3-901,-2-4-371,-1-3 1751,-4-2-9806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10.955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89811.26563"/>
      <inkml:brushProperty name="anchorY" value="-108865.49219"/>
      <inkml:brushProperty name="scaleFactor" value="0.5"/>
    </inkml:brush>
  </inkml:definitions>
  <inkml:trace contextRef="#ctx0" brushRef="#br0">0 225 3329,'0'-1'1983,"3"1"-1192,3 2 107,3 1-28,4 3-7,2 1-34,4 3-326,2 1-32,1 4-98,2 3 26,0 4 48,1 2 21,-1 3-85,1 0 1,-2 0-97,1 0-34,-1-2 115,-1-2 16,-2-5 168,-2-4-2,-1-6-34,-3-4-56,-1-5-107,-2-5-41,-1-7-64,-1-5-28,1-7-64,-2-5-33,0-6-62,-3-3-34,0-1-62,1 3-15,6 5-30,1 5-6,5 9-10,1 6 2,0 6 16,2 5 14,-2 2 44,0 2-1,2 1 32,2 0 11,1-1 9,4-1-10,0-3 23,2-3-16,-1-2 15,-1-3 5,-1-2-1,-5-4 19,-3-3 5,-6 0-10,-5-1-5,-6 0-17,-7-1-34,-6-2-1,-7 2-40,-6 2-9,-6 6-10,-5 7 10,-5 9 5,-3 8 8,2 11-1,2 7 10,7 7 26,9 5 30,8 3 31,8 1 41,8 1 39,7-1-25,10-1-16,7-3-32,12-3-50,9-5 11,8-7 11,10-5-165,8-8-558,8-6-353,9-11 738,-52 2-8469,1-3-1199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17.328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1781.51563"/>
      <inkml:brushProperty name="anchorY" value="-110043.07813"/>
      <inkml:brushProperty name="scaleFactor" value="0.5"/>
    </inkml:brush>
  </inkml:definitions>
  <inkml:trace contextRef="#ctx0" brushRef="#br0">90 100 3537,'0'0'0,"-7"-7"2048,-3-4-205,-1 0-921,2 1 63,2 1-263,1 0 107,1 1-30,1-1-12,0 1-58,1 2-114,0 1-56,1 1-210,0 2-15,1 1-143,-1 1 27,1 0 48,-1 5 8,-3 12 40,1 7-17,3 6-19,2 6-13,3-2-54,1-2 31,4 10 44,5 12-42,5 12-40,2 4-35,2 1-87,3-4 10,2-6-30,0-7-4,-1-9 8,-3-7-3,-4-7-8,-2-7 11,-4-5-12,-1-6-6,-2-5-64,-1-5-142,2-6-411,0-6-138,4-4-1012,2-2 1432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18.13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2926.90625"/>
      <inkml:brushProperty name="anchorY" value="-111579.96875"/>
      <inkml:brushProperty name="scaleFactor" value="0.5"/>
    </inkml:brush>
  </inkml:definitions>
  <inkml:trace contextRef="#ctx0" brushRef="#br0">586 128 6001,'0'0'0,"6"3"3393,1 1 18,-1-1-2749,-1-4 329,-6-2-467,-4-7-109,-7-4 83,-6-4 9,-3-3-85,-5 1-176,-3 1-27,-4 4-111,-5 3-19,-3 8-59,-6 7-9,-3 9-12,-2 11 1,1 9-30,0 6-2,6 6-28,7 0-4,10 1-10,10-2 2,16-38 51,1 1 0,0-1 0,0 1 0,0 10 0,1-12 11,1 0 0,-1-1 0,1 1-1,-1 0 1,1-1 0,0 1 0,2 3 0,-1-4 5,-1 0 1,1 0-1,0-1 1,0 1-1,0-1 1,0 1-1,0-1 1,4 3-1,-2-2 8,-1 0-1,2-1 1,-1 1 0,0-1-1,9 3 1,30 5 90,9-6-13,7-9-20,5-5-13,2-8 20,-1-4-7,-6-4 20,-8-3 15,-7 1 43,-11-1 17,-8 3 64,-7 4 70,-8 5-24,-4 6-61,-6 6-110,-6 5-104,-4 7-74,-1 7-12,1 5-7,4 8 6,7 4 26,5 3 2,7 2 30,8 0 12,7-1 7,6-2 10,4-1 8,2-3-48,1-4-480,3-4-173,-2-5-1160,-2-7-603,-4-7 1954,-8-2-14326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18.49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4213.01563"/>
      <inkml:brushProperty name="anchorY" value="-112870.3125"/>
      <inkml:brushProperty name="scaleFactor" value="0.5"/>
    </inkml:brush>
  </inkml:definitions>
  <inkml:trace contextRef="#ctx0" brushRef="#br0">1 14 5385,'0'0'0,"1"-7"2417,1 0-1513,1 7-119,1 8-161,1 10-338,1 8 30,1 10-77,2 9-49,1 7 122,3 9-11,1 5 25,3 2 9,1 2-215,2-2 7,0-4-71,1-4-2,-3-9-14,-3-8 20,-2-9-501,-4-9-669,-3-10-855,-2-8 1434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19.03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5297.35938"/>
      <inkml:brushProperty name="anchorY" value="-114521.90625"/>
      <inkml:brushProperty name="scaleFactor" value="0.5"/>
    </inkml:brush>
  </inkml:definitions>
  <inkml:trace contextRef="#ctx0" brushRef="#br0">177 53 3041,'0'0'0,"-7"-4"1920,-9-6 0,-8-2-550,-4 1-422,-4 2-156,2 4-451,5 4 80,12 4 80,13-3-487,0 0 0,0 0 0,0 1-1,-1-1 1,1 0 0,0 0-1,0 0 1,0 0 0,0 0 0,0 1-1,0-1 1,0 0 0,-1 0 0,1 0-1,0 1 1,0-1 0,0 0-1,0 0 1,0 0 0,0 1 0,0-1-1,0 0 1,0 0 0,0 0 0,0 0-1,0 1 1,0-1 0,0 0-1,0 0 1,0 0 0,0 1 0,1-1-1,-1 0 1,0 0 0,0 0 0,0 0-1,0 1 1,0-1 0,0 0-1,1 0 1,14 10 736,14 0-117,13-1-193,12-3-6,11-5-138,9-3-31,5-3-94,4-1-38,-2 0 22,-5 1 33,-7 1 129,-10 2 61,-13 2 86,-11 0-13,-12 2-53,-11 2-55,-10 3-119,-9 5-48,-7 5-100,-6 2-18,-3 2-61,-1 1 2,1 2-43,5 2-10,5 1-8,7 0 18,7-1 21,7-2-5,7-3 22,6-3 5,6-3 37,5-3 19,3-5 44,3-4-1,2-4 14,-2-6 8,-2-6 18,-3-4 14,-5-3 16,-6-4-3,-8-3 12,-6-3-11,-9-1-71,-7 0-46,-7 4-151,-7 4-84,-4 7-260,-6 5-98,-3 8-385,1 6-108,3 4-64,5 2-141,6 2-419,9 0-405,8 0 1576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1:47.158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0715.95313"/>
      <inkml:brushProperty name="anchorY" value="-70813.60938"/>
      <inkml:brushProperty name="scaleFactor" value="0.5"/>
    </inkml:brush>
  </inkml:definitions>
  <inkml:trace contextRef="#ctx0" brushRef="#br0">45 373 2040,'0'0'0,"6"-7"1577,4-4 64,-1 0-587,-2-1-108,-4 1-394,-2 0-59,-4 0-224,-1 1-34,0-1-55,0 1 3,2 1 12,-1 2-25,1 2-28,0 2 26,0 2 101,1 0 46,0 1 134,-1 0-29,0 3-110,-9 11-10,-1 5-117,0 6-22,3 1-49,5 3-31,7-1-5,6-1-12,8-2 11,6-6-14,2-5 14,3-6 5,0-7-11,0-6 5,1-8-12,3-6-6,0-4 11,0-5-4,-3-1 38,-5-3-1,-7 0 40,-8-2-28,-11-3 11,-7-1-22,-9-2-31,-7 3-2,-4 2-59,-4 5-4,0 7-30,1 8-23,2 7-5,3 6-30,2 7 7,6 8-13,6 6-91,2 5-125,6 4-399,2 3-244,5 3-906,4 0 1481,1-5-10399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19.62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6798.61719"/>
      <inkml:brushProperty name="anchorY" value="-115445.40625"/>
      <inkml:brushProperty name="scaleFactor" value="0.5"/>
    </inkml:brush>
  </inkml:definitions>
  <inkml:trace contextRef="#ctx0" brushRef="#br0">1 350 9138,'0'0'0,"11"14"3353,7 1-3315,-2-7 855,0-9-812,-1-9 16,-2-11-58,0-9 25,0-9 128,1-6 39,1-1 119,0-1 15,1 5-60,-1 4-22,-2 10-90,-2 7-36,-2 10-127,-2 8-9,-3 6-54,-2 7-21,-1 6 30,1 6-2,2 6 0,4 5 2,6 0 19,6-2 4,5-3 27,0-8 22,0-8 34,-3-8 2,-3-8 21,0-4-4,-1-5 3,1-3 19,-1-3 23,-2-4 50,-2-1 118,-1-1 0,-1-1-28,-1 1-68,-1 3-150,-1 5-20,0 4-36,-2 6-10,0 5-19,0 5-6,0 6-9,0 5-8,3 8 20,0 5-6,1 4 20,0 5 5,1 0-56,2 0-179,1-1-447,4-3-307,3 0 722,-12-20-8162,-1 0-1153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20.730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98393.1875"/>
      <inkml:brushProperty name="anchorY" value="-116280.24219"/>
      <inkml:brushProperty name="scaleFactor" value="0.5"/>
    </inkml:brush>
  </inkml:definitions>
  <inkml:trace contextRef="#ctx0" brushRef="#br0">623 40 9346,'0'0'0,"1"-7"3401,-8-4-3464,-8 2 915,-11 1-510,-10 4-57,-11 4 151,-8 4-10,-5 5-150,-3 4-52,1 5-171,1 4-10,6 5-50,7 3-24,8 3-25,35-27 39,0 0-1,-1 0 0,-5 11 1,7-11 8,1 0 1,1 0 0,-1 0 0,-2 7-1,4-8 3,0 1-1,0-1 0,0 0 1,0 11-1,2-11 7,-1-1 1,1 1-1,0-1 0,0 0 1,0 1-1,3 4 1,-1-3 5,0-1 0,0 0 1,0 0-1,8 9 1,-4-6 2,1-2 0,-1 1 0,10 6 0,35 18 20,10-3 4,6-3-10,4-5 40,2-3 15,0-6 82,-3-6 46,-4-7 67,-6-7 26,-4-7 0,-7-6-42,-6-4-42,-4-4-29,-6-3-71,-5-4 16,-4 0-20,-5-1 2,-6 2 18,-6 2-6,-7 4-25,-6 5-29,-7 5-59,-4 7-24,-5 6-74,-3 5 8,-2 7-28,-1 5 5,3 6-31,1 7 8,6 6-14,4 6 22,8 7 12,8 3 16,8 0 35,8-2 1,7-6 40,6-5 0,6-6 21,4-7 25,2-8 31,0-8 12,0-8 19,-2-3-2,-5-6 2,-3-4 0,-7-3-10,-5-5 13,-3-2-51,-2-4 15,-2-3-44,-2-4-9,2 1-8,2 2-29,3 4-2,2 6-2,3 8 18,2 6-6,1 7 3,0 8 0,1 6-9,0 7 2,1 6-10,-1 5 11,0 5-3,-2 5 1,-1 3 18,0 2-14,0 0 62,-1-1-224,-2-4-268,-4-3-289,-2-5-768,-1-5 1426,2-5-417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21.09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0493.625"/>
      <inkml:brushProperty name="anchorY" value="-117671.9375"/>
      <inkml:brushProperty name="scaleFactor" value="0.5"/>
    </inkml:brush>
  </inkml:definitions>
  <inkml:trace contextRef="#ctx0" brushRef="#br0">0 7 7730,'0'0'0,"7"-4"3064,2 1-2286,-2 5-393,-1 7-18,-3 10-386,-1 12 50,-1 12-38,-2 11-9,0 11 11,-1 11-4,-1 9 1,1 7-10,0 3-267,3-1-158,3-7-532,4-11-134,3-15-137,2-15 19,2-15 88,-14-30 1107,0 1 0,0-1-1,0 0 1,1 1-1,-1-1 1,0 0 0,1 0-1,-1 1 1,0-1 0,3 1-1,10 4-6279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22.86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1445.40625"/>
      <inkml:brushProperty name="anchorY" value="-119498.59375"/>
      <inkml:brushProperty name="scaleFactor" value="0.5"/>
    </inkml:brush>
  </inkml:definitions>
  <inkml:trace contextRef="#ctx0" brushRef="#br0">36 497 4441,'0'0'0,"-4"1"2272,-5 1-979,-1 1 158,2 1-572,3-1-155,7 0-83,8-1-49,9-1-86,10 0 37,9 0-111,8-1-55,8 0-176,4-1 14,5 0-47,1 2 42,0 2 87,-1 1 14,-2 2-6,-4 0 8,-4 1 56,-5 0 11,-6-2 9,-6-2-8,-7-2-154,-6-2-21,-5-2-80,-1-2-6,-2-2 4,-2-1-5,-1-4-8,-2-3 2,-4-2-10,-2-3 2,-2 0-20,-5 1-31,-4 0-58,-5 3-71,-4 3-88,-4 4-10,-3 6-44,-2 7 34,0 9 52,-1 7 14,2 7 57,4 6-3,3 5 25,6 2-5,4 0 21,5-2 5,5-5 0,3-3 1,6-5 0,6-2 9,5-4 7,4-2-1,4-3 10,3-4 7,0-4 17,0-2 25,-2-3 59,-4-1 23,-4-2 46,-3-1 19,-4-2-1,-5-3-5,-3-3-26,-2-5-21,-1-4-43,0-4 1,0-3-42,1-3-19,1 1-53,1 1-6,0 3-50,-1 4 1,2 4-41,1 6 18,3 4-7,2 4 10,3 4 17,0 3 14,3 2 16,0 2-3,3 1 12,1 0-2,1 3 10,2 1-2,4 3 1,4-2 19,1-1-6,4-3 12,0-4 7,-2-4 8,1-5-1,-2-4 1,-2-3 0,-3-2 9,-4-1 17,-4-1 4,-5-1 20,-7-3 14,-6-3-78,-6-1-12,-6 0-113,-7 2-29,-6 4 0,-5 4-8,-3 5 47,-4 5 14,1 6 18,2 4-2,1 6-16,6 3 6,1 3 6,4 5 17,6 2 23,3 3 4,5 2 2,4 3 1,1-1 9,5 1-12,5-1 5,4 0 7,5-2 7,6-1-1,5-5 29,3-5-8,4-6 13,4-6-2,2-5-9,5-4 4,0-5-2,0-4 9,-2-3-12,-4-1 5,-3-2-12,-2 1 13,-4 2 5,-5 1-1,-7 1 29,-6 2 11,-7 0 17,-6 2 6,-4 2-8,-3 1-25,-1 1-21,-2 0-5,1 1-2,-1 0-10,0-1 2,-2 1-1,-11-3-9,-6 0 2,-4 0-1,-2 1-9,-1 1 11,0 0-12,-1 1-6,0 2 1,0 2-10,2 3 2,1 1-38,2 3 1,3 2-31,3 2 16,7 3-15,5 2 12,9 2 15,5 0 6,8-2 37,5-2 9,6-3 57,4-5 23,3-6 35,3-4-5,2-7 14,0-6-21,-1-5 7,-1-6-22,-2-2-13,-4-4 12,-2-5 23,-4-6 21,-2-7 52,-1-6 16,-4-6 75,-2-6-8,-3-3 26,-4-1-22,-2 3-58,-4 3-21,-2 6-148,-4 7 9,-1 9-59,-1 10 8,-1 9 22,1 8-17,1 7-12,2 5-43,1 3-74,0 2-19,1 0-11,-1 5 7,-3 14 51,-2 9 33,-2 9 4,-1 9 31,0 8 4,0 7 10,2 3-2,2 4 2,3 1 10,5 1-4,7-2-7,6-2-7,7-4-130,6-3-84,6-6-181,5-5-110,6-4-313,4-4-226,7-4-933,8-4 1599,-11-7-15455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27.04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5122.27344"/>
      <inkml:brushProperty name="anchorY" value="-120926.64063"/>
      <inkml:brushProperty name="scaleFactor" value="0.5"/>
    </inkml:brush>
  </inkml:definitions>
  <inkml:trace contextRef="#ctx0" brushRef="#br0">1172 1 8738,'0'0'2944,"2"0"-3378,0 2 974,0 1-513,-2 2 9,-5 1 52,-5 3 12,-7 3 65,-5 4-5,-6 7 119,-9 8 25,-8 10 233,-8 14 73,-8 13 70,-8 14 25,-10 9-71,-9 7-41,-6 3-66,-4 0-100,1-4-194,7-9-38,12-12-156,9-15 49,14-17-316,15-16-485,12-16-1082,28-12 1729,-1 0-1,1 0 1,-1 1-1,1-1 1,-1 0-1,1 0 1,-1 0 0,1 0-1,-1 0 1,1 0-1,-1 0 1,1 0-1,-1 0 1,1 0-1,-1 0 1,1-1-1,-1 1 1,1 0-1,-1 0 1,1 0-1,-1-1 1,1 1-1,-1 0 1,1 0-1,-1-1 1,1 0 30,-1 1 0,1-1 1,0 0-1,0 1 0,-1-1 0,1 0 1,0 1-1,0-1 0,0 0 1,0 1-1,0-1 0,0 0 0,0 1 1,0-1-1,1 0 0,-1 1 0,0-1 1,0 0-1,1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33.574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2786.95313"/>
      <inkml:brushProperty name="anchorY" value="-121490.75"/>
      <inkml:brushProperty name="scaleFactor" value="0.5"/>
    </inkml:brush>
  </inkml:definitions>
  <inkml:trace contextRef="#ctx0" brushRef="#br0">362 12 8202,'0'0'0,"-17"7"3016,-11 2-3061,1-4 837,1-3-688,3-4 60,4-2 143,4-1 302,4-1 74,3 0 101,2 1-135,3 1-193,1 3-24,0 0 908,1 2-846,0 2 75,-6 10-73,-2 4-97,-1 1 8,1 2-134,-1-1 60,-1 0-62,-1 0-4,0 1-66,0 3-49,0 3-56,0 6-18,1 6-40,0 9-2,2 9-12,1 7-8,2 8 2,0 6-21,2 4 6,3 3-3,1-4 0,4-6 9,2-11-2,2-9 1,3-12-10,-1-10-15,3-10-220,0-9-70,0-8-517,1-6-169,0-4-744,0-3 1321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34.538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1711.17969"/>
      <inkml:brushProperty name="anchorY" value="-121744.02344"/>
      <inkml:brushProperty name="scaleFactor" value="0.5"/>
    </inkml:brush>
  </inkml:definitions>
  <inkml:trace contextRef="#ctx0" brushRef="#br0">221 809 9466,'0'-1'4393,"2"-1"-3841,16-9-239,8-2-319,8-1 34,5-1-36,6 2-8,5 1 10,5 4-12,5 5-6,5 5 1,-1 7-1,-1 5 9,-7 7-2,-7 6 10,-41-21 1,1 1 0,13 13 0,-17-14 4,1 0 1,-1 1 0,7 11-1,-10-13 7,1 0 0,-1 0-1,0 1 1,0-1 0,1 9-1,-2-9 4,0 1 0,-1-1 0,0 0 0,0 1-1,-2 9 1,1-9 10,-1-1 1,1 1-1,-1 0 0,-1-1 0,-3 8 0,2-5 8,-1-1 0,0 1 1,-9 9-1,-23 20 112,-11-4 4,-7-7 28,-9-8 69,-6-9 160,-4-10 34,0-8 182,1-7-3,2-9-97,5-8 0,8-7-230,44 28-174,-22-24 1,26 24-71,0-1 0,-10-17-1,-12-31 67,7-7 105,4-4-17,7-2-8,4-2-21,7 2-171,7 4 18,8 6-73,-8 49 38,1 1 0,7-16 0,-5 17-5,0 1 1,10-15 0,23-21-62,11 3 20,8 4-7,11 3 3,8 6 10,6 8 15,5 8-153,0 12-655,-3 9-353,-62 0 1036,34 8 0,-25-4-9020,-2 1-1237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35.16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3196.39063"/>
      <inkml:brushProperty name="anchorY" value="-121825.59375"/>
      <inkml:brushProperty name="scaleFactor" value="0.5"/>
    </inkml:brush>
  </inkml:definitions>
  <inkml:trace contextRef="#ctx0" brushRef="#br0">258 105 10562,'0'0'0,"9"9"4089,1 2-3249,-5-4-117,-7-5-371,-6-4-277,-10-5-60,-6-1 6,-3 0-5,-2 4 8,3 5-48,2 8-23,2 8-14,1 7-19,1 9 40,0 5-4,2 4 21,4 1-4,6 0 22,7-5 23,9-5 31,7-6 22,7-8-3,5-9 4,4-8-19,2-7 6,3-8-3,1-7 9,1-5 7,-1-5-11,-2-4 14,-3-3 5,-4-2 27,-3-3 11,-3 0 37,-4 0-8,-3 3-5,-4 4 4,-4 6-2,-3 7-19,-3 7-87,-1 6-24,-2 4-83,1 4-2,-1 8 13,1 16 19,2 9 4,2 7 21,1 3 14,1 2-12,2-2-4,2-2-8,2-2-46,3-4 3,3-4-22,2-4-34,2-6-113,2-5-260,-1-5-495,-1-4-450,-2-4 1081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35.57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4471.02344"/>
      <inkml:brushProperty name="anchorY" value="-123016.45313"/>
      <inkml:brushProperty name="scaleFactor" value="0.5"/>
    </inkml:brush>
  </inkml:definitions>
  <inkml:trace contextRef="#ctx0" brushRef="#br0">0 222 5641,'0'0'0,"8"-5"2193,3 1-1635,-2 6-223,-1 6-73,-3 7-201,0 5-85,0 4 119,1 1 421,4-2 87,3-2 577,5-5-77,4-7-178,5-6-25,5-7-313,3-6-20,1-6-148,-1-5-61,-3-4-49,-5-3 31,-4-3 12,-7-1-14,-7-2-123,-7 1-57,-8 1-142,-5 2-27,-6 3-183,-5 6-59,-4 4-258,-1 6-164,2 5-505,4 6-356,4 3 1180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35.98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5528.23438"/>
      <inkml:brushProperty name="anchorY" value="-123650.57813"/>
      <inkml:brushProperty name="scaleFactor" value="0.5"/>
    </inkml:brush>
  </inkml:definitions>
  <inkml:trace contextRef="#ctx0" brushRef="#br0">423 0 10290,'-1'3'3849,"-7"2"-3370,-7 2 160,-9 3-346,-8 2-237,-9 1-27,-6 2-5,-3 1-26,0 2-24,3-1-50,6 0-25,9 0-91,9-2-7,12 0 79,11-14 114,0 0 0,0-1 0,0 1 0,-1 0 0,1 0 0,0-1 0,0 1 0,0 0 1,0 0-1,0-1 0,0 1 0,0 0 0,1 0 0,-1-1 0,0 1 0,1 1 0,11 12 53,10-1 29,11-1 21,8 0 4,5-2-34,1 0-18,-1 0-25,-3-1 4,-5 2-32,-8 0 8,-7 3-4,-9 1 0,-11 3 10,-8 4-4,-10 3-82,-9 2-22,-7 1-149,-5 0-67,-2-3-383,0-2-566,4-5 1076,8-5-14263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1:47.80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1585.04688"/>
      <inkml:brushProperty name="anchorY" value="-71504.61719"/>
      <inkml:brushProperty name="scaleFactor" value="0.5"/>
    </inkml:brush>
  </inkml:definitions>
  <inkml:trace contextRef="#ctx0" brushRef="#br0">480 846 6809,'0'0'0,"0"-5"2457,-1-7-2325,-2-3 403,-5-4-323,-6-4-47,-7-2-47,-7 0 18,-6 4-28,-4 4-50,-3 6-60,-1 8 3,-1 9 2,2 10 23,3 9 13,3 9-2,5 6-25,6 4-10,5 2 0,6-1-11,7-2 2,7-4-1,8-4 28,8-5 20,-14-26-31,0-1 1,1 1-1,-1-1 0,1 0 0,5 3 0,24 10 82,8-8 10,7-9 10,3-9 18,5-8 15,2-7 147,0-8 25,-1-7 68,-4-6-19,-4-7-137,-6-5-51,-7-4-71,-7-5-10,-9-4-24,-9-3 12,-8-3-5,-9-2-8,-8 1 21,-6 3-35,-3 6 58,-3 8-27,1 12-19,1 11 16,1 14-109,21 23 24,0-1 0,0 1-1,0 0 1,0-1 0,0 1 0,0 0-1,-1 1 1,-2-2 0,3 2-2,1 0 1,0 0-1,-1 0 0,1 0 1,0 0-1,-1 0 1,1 1-1,-1-1 0,1 0 1,0 1-1,0-1 1,-1 1-1,1-1 0,-1 2 1,-1 0-1,0 0 0,1 0 1,-1 0-1,1 0 0,0 0 1,0 1-1,-3 3 0,-15 33 4,1 18-5,1 17-25,6 13 27,6 13-10,8 8 12,11 6-2,8 1 1,9-2-317,7-5-227,6-8-889,4-9-711,4-9 1710,-8-20-10263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36.48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4410.98438"/>
      <inkml:brushProperty name="anchorY" value="-123365.85938"/>
      <inkml:brushProperty name="scaleFactor" value="0.5"/>
    </inkml:brush>
  </inkml:definitions>
  <inkml:trace contextRef="#ctx0" brushRef="#br0">246 1 9818,'0'2'3353,"-8"5"-3744,-9 5 949,-11 6-856,-7 4-158,-4 1-252,-1 0-23,6-2 46,8-3 279,11-1 361,14-16 50,1 0 0,0-1 0,-1 1-1,1 0 1,-1 0 0,1 0 0,0-1 0,0 1 0,-1 0 0,1 0 0,0 0 0,0 0 0,0 0 0,0-1 0,0 3-1,1-2 34,-1-1-1,0 1 0,1 0 1,-1 0-1,1 0 0,-1 0 0,1 0 1,-1-1-1,1 1 0,0 0 0,-1-1 1,1 1-1,0 0 0,1 0 0,20 10 378,10-3 50,9-1-99,3-1-153,2 1-38,-1 0-126,-4 2 6,-4 3-22,-6 2 19,-7 2 68,-6 3 19,-9 1 9,-7 2 12,-7 1-57,-6 1-11,-6 1-37,-4 2-13,-2-1-27,-2 1 5,1 0-4,1-2-9,0-4-7,2-2-18,1-4-341,2-3-81,1-2-1128,4-4 1352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36.76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3449.39063"/>
      <inkml:brushProperty name="anchorY" value="-123158.89844"/>
      <inkml:brushProperty name="scaleFactor" value="0.5"/>
    </inkml:brush>
  </inkml:definitions>
  <inkml:trace contextRef="#ctx0" brushRef="#br0">0 57 9554,'0'0'0,"6"-9"3729,3-3-3258,-1 1 604,-1 2-867,-2 2-92,-1 3-503,-2 1-271,-1 2-874,4 1-158,9 1 1225,1 0-11546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36.99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4372.0625"/>
      <inkml:brushProperty name="anchorY" value="-123951.11719"/>
      <inkml:brushProperty name="scaleFactor" value="0.5"/>
    </inkml:brush>
  </inkml:definitions>
  <inkml:trace contextRef="#ctx0" brushRef="#br0">69 0 6569,'-1'3'3153,"-3"4"-1410,0 2-1175,-2 2 250,0 2-796,-2 2 108,0 2-132,-1 3 12,2 3-57,0 2-24,2 3-173,2 2-76,2 2-121,2 2 19,4 1-242,1 0-104,4 1 623,-2-8-11334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3:37.905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3486.39844"/>
      <inkml:brushProperty name="anchorY" value="-123505.49219"/>
      <inkml:brushProperty name="scaleFactor" value="0.5"/>
    </inkml:brush>
  </inkml:definitions>
  <inkml:trace contextRef="#ctx0" brushRef="#br0">291 39 10826,'0'0'0,"8"-5"4257,2-2-3734,-5 1 824,-6 0-1043,-8 1-140,-9 2-99,-8 3-49,-7 3-49,-4 5-39,-1 6-40,2 4-3,3 6 6,3 4 5,4 1 17,9 2 15,8 0 35,9 0 29,9-3 60,6-1 5,6-5 23,6-4-12,6-6-22,4-6 24,4-5-8,0-6 2,-1-5 28,-5-5 1,-4-4 11,-5-3 8,-5-2-1,-4-3-9,-4-2 23,-2-2-17,-4-1-14,-1 0-23,-2 3-32,-2 4-22,-1 6-44,-1 6-27,-1 7-62,-2 7-6,-3 9 25,-2 5-2,-1 6 48,1 4-11,1 2 15,4 1 7,4 2 8,4 0 8,5-2-1,2 0 10,3-2-2,2-3 1,-1-4 0,1-4 9,-1-2 16,-1-4 6,-2-3 9,-2-3-11,-2-2-5,0-2 2,0 0-2,-1-2 0,2 0 18,1-2 14,4-3 16,2-1 7,4-5 18,1-2 6,1-3 47,1-2 6,0-2 20,1-2-31,-2-1-64,2 0-19,-2 3-57,-1 3-26,-2 6-17,-1 3 10,-2 6-5,-1 4 29,-2 4-8,0 5 4,-2 6 0,0 4 0,-2 4 0,1 3 9,-1 3-2,0 3 1,1 1 0,-2 0 0,1-1-75,-2-2-100,0-3-171,2-5 4715,0-7-4660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25.22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5143.39063"/>
      <inkml:brushProperty name="anchorY" value="-124741.03125"/>
      <inkml:brushProperty name="scaleFactor" value="0.5"/>
    </inkml:brush>
  </inkml:definitions>
  <inkml:trace contextRef="#ctx0" brushRef="#br0">1 0 1336,'0'0'0,"8"4"328,4 1-2323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26.68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6010.625"/>
      <inkml:brushProperty name="anchorY" value="-125596.59375"/>
      <inkml:brushProperty name="scaleFactor" value="0.5"/>
    </inkml:brush>
  </inkml:definitions>
  <inkml:trace contextRef="#ctx0" brushRef="#br0">798 10 9146,'3'-1'3297,"-2"-2"-2979,-3 0-7,-2 2-190,-5 0-147,-7 1-4,-8 1 28,-10 0-1,-9 1 2,-7 0 19,-5 2-14,-2 3 6,-1 3 16,-1 2-4,1 2 39,1 1 9,3 2 8,5 0-18,5 0-12,4-3-25,8-3-14,4-2-7,9-2-1,10 1-1,8-1 65,9 2 10,7 1 20,7 0-2,6 1-34,5 1 19,4-1 21,4 1-7,2-1 51,2 0 5,3 0 48,-1 0-1,0 1-6,-2 0-24,-4 3-77,-5 2-8,-7 1-13,-6 2-11,-10 0 1,-7 1 18,-10 1-15,-8 0 5,-7-1 9,-5-1-13,-3-2-5,-1-4 1,1-3-29,3-4-1,3-5-198,3-5-253,4-5-659,4-6-286,2-6-956,5-3 1795,1 3-11187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27.15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4732.4375"/>
      <inkml:brushProperty name="anchorY" value="-125218.70313"/>
      <inkml:brushProperty name="scaleFactor" value="0.5"/>
    </inkml:brush>
  </inkml:definitions>
  <inkml:trace contextRef="#ctx0" brushRef="#br0">0 1 11106,'1'0'3705,"0"0"-4220,1 1 1113,0-1-502,-1 1-81,1 2-14,0 5 4,0 13-14,-2 10 12,0 10-14,-1 9 14,0 7-5,2 4 2,1 1 10,3-1-4,2-2 12,3-1 6,1-3 8,1 0-2,2 1 12,1 0-22,0-3-12,-2-3 2,-2-6-11,1-7-7,2-7-176,4-7-156,3-7-574,6-8-201,6-8-482,6-6 128,5-7 405,1-7 184,2-7 81,-2-3-310,0-4 891,-9 6-6113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27.66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6131.59375"/>
      <inkml:brushProperty name="anchorY" value="-126904.67969"/>
      <inkml:brushProperty name="scaleFactor" value="0.5"/>
    </inkml:brush>
  </inkml:definitions>
  <inkml:trace contextRef="#ctx0" brushRef="#br0">278 14 3273,'-1'-1'2056,"-1"-2"-167,-1 0-504,-3 0-659,-1 1-86,-2 1-224,-2 3-20,-3 4-99,-2 3-37,-4 5-126,-5 3 66,-2 4 55,-1 4-19,1 6 21,2 4-96,4 2-74,4 1 6,5-1-2,6-1 24,6-5 105,6-5 37,5-6 26,6-4-8,5-6-78,5-6-33,4-6-43,-1-7-3,2-4-14,-1-4 11,-7-5-5,-1-4 2,-5-3-18,-5-3-5,-3-1 47,-1-1 23,-2 3 98,-1 1-24,-1 4-41,-1 5-40,-3 4-141,1 6-22,-2 5-79,0 4-16,-1 2-2,2 7 24,4 15 39,2 10 18,1 9 18,2 8 8,3 3-1,4 2 2,4 0-9,5-3 12,3-7-33,3-6-46,3-7-445,1-8-167,-1-5-907,0-7-496,-5-6 1660,-7-3-11589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28.02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7392.30469"/>
      <inkml:brushProperty name="anchorY" value="-128325.8125"/>
      <inkml:brushProperty name="scaleFactor" value="0.5"/>
    </inkml:brush>
  </inkml:definitions>
  <inkml:trace contextRef="#ctx0" brushRef="#br0">0 38 9098,'0'0'0,"12"-10"3417,4-3-2755,-3 3-351,-2 5-68,-1 8-256,-4 8 26,-4 9-22,-5 8 2,-2 9-1,-1 7 9,0 9-2,0 8 10,-2 3 7,1 3-1,1-2 1,0-6 0,4-5-19,1-7 25,2-7-28,3-7 0,1-7-486,-2-7-283,0-7-1191,-2-6-676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28.59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8269.90625"/>
      <inkml:brushProperty name="anchorY" value="-129882.09375"/>
      <inkml:brushProperty name="scaleFactor" value="0.5"/>
    </inkml:brush>
  </inkml:definitions>
  <inkml:trace contextRef="#ctx0" brushRef="#br0">35 239 1416,'0'0'0,"-2"-4"1209,-2-4 419,-3-3-334,1 1-337,0-1-77,2 1-201,0 0-93,2 0-68,3 3 42,6 1-133,5 2-9,7 2-78,6 2-70,7 1-60,4 1 8,4-1 9,3 1 32,0 1 94,-1 1-14,-1 2 21,-3 1-38,-3 0-110,-1 0-18,-3-3-68,-2-1-8,-1-5-40,-1-2 16,-1-5-35,0-2 18,-2-1-15,-2-2 3,-4-2-10,-6-1-7,-5 0-18,-5 0-4,-2 0-29,-2 1-2,-3 2-39,-2 2 0,-4 3-40,-4 4 18,-4 5 2,-5 4 8,-2 5 27,-2 5-16,1 7 25,2 6 2,4 7 10,4 3-1,5 1 10,4-1-2,4-3 10,3-4 7,4-4-1,5-4 1,7-2 9,5-3-2,10-1-8,4-2-7,5-3-18,4-3-23,1-4-182,1-4-118,-2-4-353,-3-4-159,-6-3-610,-5-1-416,-3 0 1480,-8 1-9387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1:52.59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59354.35547"/>
      <inkml:brushProperty name="anchorY" value="-73856.5"/>
      <inkml:brushProperty name="scaleFactor" value="0.5"/>
    </inkml:brush>
  </inkml:definitions>
  <inkml:trace contextRef="#ctx0" brushRef="#br0">1 69 1184,'0'0'0,"0"-1"1104,0-4 505,0-3-220,4-2-27,-1 0-60,1-2-377,-1 2-145,0 2-508,3 3-62,4 5-146,4 3 0,3 4 32,4 3 4,5 3 85,3 3 26,5 3 45,5 3 3,6 3-25,5 5 1,7 5-1,6 3 16,3 4 33,3 4-18,0 1-19,0 1-22,2-2-15,1 0 11,1-3 98,3-3 18,1-2 1,3-4-21,0-5-132,-1-4-20,-2-3-88,-5-2-2,-6-2-26,-7-5-16,-9-3-16,-7-1 2,-10-2-459,-6 0-169,-7-3-1015,-5-1-634,-2-2 1813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28.98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0000.73438"/>
      <inkml:brushProperty name="anchorY" value="-130855.89844"/>
      <inkml:brushProperty name="scaleFactor" value="0.5"/>
    </inkml:brush>
  </inkml:definitions>
  <inkml:trace contextRef="#ctx0" brushRef="#br0">0 199 4433,'0'0'0,"11"-7"1848,4 0-1474,-1 3 393,-3 4-595,-3 5-42,-2 7-96,-3 5 11,-2 2-24,-2 4 23,-1 1 78,-2 0 62,1-2 165,-2-1 102,2-3 284,-1-5 28,1-3 193,1-4-37,0-2-209,1-3-63,0-2-201,0 0-36,-1-5-44,-3-12-10,0-5-96,0-6-40,1-3-116,1-3-21,4-1-89,3-2-10,3 2-32,3 1-24,4 4-42,3 5-20,3 5-194,2 5-125,5 6-519,5 5-683,9 5 1387,-5 2-13472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31.298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1091.64063"/>
      <inkml:brushProperty name="anchorY" value="-131506.51563"/>
      <inkml:brushProperty name="scaleFactor" value="0.5"/>
    </inkml:brush>
  </inkml:definitions>
  <inkml:trace contextRef="#ctx0" brushRef="#br0">1060 21 7090,'0'0'0,"-2"9"2664,0 3-2174,-2-1-145,0-2-241,0-3-76,1-2-19,0-2 9,1-2-4,0 0 12,0 0 24,1-1 4,0 1 28,-1-1 22,0 1 211,0-1-11,0 1 92,0 0-14,0-1-158,0 1 10,1 0-96,-1-1-10,1 1-51,0-2-9,-1 1-38,1 0 7,-1-2-14,-1-2-7,-2-6 1,-2-2-20,1 1 15,0 2-5,1 3-27,0 3-1,-1 6-11,-2 7 1,-1 11 36,-3 10-10,-5 11 24,-6 11-6,-10 11-6,-10 11 2,-10 15 18,-11 11 59,-10 8 134,-8 6 23,-5 3 61,0-1-27,4-6-98,8-9-17,9-16-60,13-17 1,13-18-174,12-15-242,11-16-3611,9-13 3892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32.08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9182.77344"/>
      <inkml:brushProperty name="anchorY" value="-132047.42188"/>
      <inkml:brushProperty name="scaleFactor" value="0.5"/>
    </inkml:brush>
  </inkml:definitions>
  <inkml:trace contextRef="#ctx0" brushRef="#br0">873 79 10298,'0'0'0,"-4"-5"3729,-7-6-3314,-6-3-81,-6-2-188,-8 2-201,-7 2-3,-7 5-13,-9 8 9,-6 7 6,-5 8 8,-4 9 8,-2 6-1,0 6 1,1 5-9,5 3-17,6 0 5,11-2-22,11-4 15,14-6-14,13-6 22,9-26 56,1 1 1,0-1 0,0 1 0,0-1 0,0 1-1,0 0 1,0-1 0,0 1 0,1-1-1,-1 1 1,1 1 0,0-1 1,-1-1 0,1 1 0,0-1 0,-1 0-1,1 0 1,0 0 0,0 0 0,0 1 0,0-1 0,0 0 0,2 1 0,18 8-6,6-4 6,8-2-8,4 0 12,5 0-12,1 3 3,-1 3-10,-4 2 21,-6 5-7,-7 4 3,-5 5 0,-6 5 9,-7 5-2,-6 3 1,-7 3 9,-8 0-2,-6 2 1,-6-3-9,-4-5-138,-4-5-120,-1-7-376,0-7-281,3-8 722,7-6-13558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32.320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7646.78125"/>
      <inkml:brushProperty name="anchorY" value="-132066.03125"/>
      <inkml:brushProperty name="scaleFactor" value="0.5"/>
    </inkml:brush>
  </inkml:definitions>
  <inkml:trace contextRef="#ctx0" brushRef="#br0">1 0 5017,'0'0'0,"3"3"2441,3 7-234,1 7-2323,1 9 640,1 8-395,2 11-69,0 8-30,1 6-28,0 2-334,-2-4-225,0-9-649,-3-12-165,-2-14 991,-2-10-7023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32.85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08607.46875"/>
      <inkml:brushProperty name="anchorY" value="-133395.125"/>
      <inkml:brushProperty name="scaleFactor" value="0.5"/>
    </inkml:brush>
  </inkml:definitions>
  <inkml:trace contextRef="#ctx0" brushRef="#br0">157 225 2064,'0'0'0,"-8"-4"1585,-10-3 363,-5-2-645,-3 0-64,0 0-233,3 2-328,5 1-15,7 0-297,7 1-76,9-2-54,9-2-60,13-2-94,10-3-7,10-3-54,9-2-9,3-2-1,3 2-13,-1 1 4,-4 4 7,-4 4-2,-8 6 10,-6 5 16,-8 3 6,-7 3 56,-8 1 13,-6 3 9,-6 1-8,-8 6-61,-6 8-20,-8 7-26,-5 8 2,-3 8-4,-2 6 0,1 6 0,4 3 0,7 0-19,7-3 15,10-7 23,-1-46-5,2 0 1,-1 1 0,5 11-1,-4-17 24,-1 1 0,1 0-1,0 0 1,0 0 0,1-1 0,4 7-1,-5-8-5,0 0 0,1 1-1,-1-1 1,1 0-1,0-1 1,-1 1-1,1 0 1,4 1-1,-3-2 14,-1 0 0,1 0 0,-1 0 0,1 0 0,0-1-1,-1 1 1,7-1 0,-3 0 31,0-1 0,0 0-1,0 0 1,7-3 0,32-15 211,4-12-17,-1-9-55,-2-8-38,-5-5-50,-9-2-9,-9 0-13,-10 2-9,-7 3-55,-6 3-13,-5 4-37,-5 3-31,-2 6-41,-3 5-39,-1 8-181,1 6-157,-2 8-548,-1 7-274,-1 10 968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33.504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0073.46875"/>
      <inkml:brushProperty name="anchorY" value="-134061.9375"/>
      <inkml:brushProperty name="scaleFactor" value="0.5"/>
    </inkml:brush>
  </inkml:definitions>
  <inkml:trace contextRef="#ctx0" brushRef="#br0">1 243 5737,'2'-2'2929,"0"-3"-38,1-2-2687,1-3 374,0-2-284,2-2-276,4-1 24,1-1-48,6 1-8,4-3 0,5-3-21,6-1 24,4-1-17,2 2 6,1 3-2,-1 5-10,-3 4 4,-3 8-2,-5 4-19,-5 7 15,-6 5-5,-7 4 19,-7 4 14,-8 2 7,-7 2 9,-6 1 8,-5-2-1,0-3 10,2-2-2,4-3 1,5-4 0,5-3-10,5-6-6,4-4-17,6-2 4,5-2-13,6 1 4,4 0-2,3 2 0,2 3 0,1 2 0,-2 2 0,-2 2 9,-3 3-2,-3 0 10,-3 3-2,-4 1 1,-3 1 9,-5 1-2,-3 2 10,-4 1-2,-5 2 1,-3 2-10,-3 0 13,-3 1-4,-1-2-522,-1 0-420,-2-5 770,5-5-12384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34.36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1332.08594"/>
      <inkml:brushProperty name="anchorY" value="-135262.40625"/>
      <inkml:brushProperty name="scaleFactor" value="0.5"/>
    </inkml:brush>
  </inkml:definitions>
  <inkml:trace contextRef="#ctx0" brushRef="#br0">251 371 2176,'0'0'0,"8"14"809,2 5-636,-1-3 387,-1-4 159,-3-5 53,-1-3 143,-2-3-124,-1-1-167,-1-2-75,0 0-275,0 0-69,0 0-133,-1 0-9,1 0-11,3-1-13,11-6-17,4 2-4,4 0-20,5 4-14,2 3-6,2 4-20,-1 4 14,-3 3-5,-2 4 1,-4 4 9,-4 3 17,-4 2 4,-6 0 10,-5 1 27,-3-1 40,-5-4 9,-5-2 10,-7-4-8,-8-4-25,-7-3-2,-5-4 17,-3-3 49,-2-5 248,-1-4 65,0-6 261,3-5 9,2-4-65,4-5-33,4-2-207,2-3-60,3-1-148,3-1-30,3 1-80,4 0-23,6 1-38,4 2-4,4-2-22,6 1-14,5-1-25,6 2 5,5 2-32,4 2-11,6 5-7,5 3-20,8 3 24,11 4 0,14 5 29,12 3 2,11 6-148,4 4-301,0 2-1229,-6 4 1546,-19-1-12279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34.95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2749.45313"/>
      <inkml:brushProperty name="anchorY" value="-135771.57813"/>
      <inkml:brushProperty name="scaleFactor" value="0.5"/>
    </inkml:brush>
  </inkml:definitions>
  <inkml:trace contextRef="#ctx0" brushRef="#br0">21 5 6265,'0'0'0,"-2"10"2257,-3 3-2241,0-2 444,1-1-329,1-3-29,1-4 81,4-1 29,14-5 117,8-3-26,9-1-67,8-3-41,6-1-694,5-2 546,-7 3-11963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35.584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3834.67969"/>
      <inkml:brushProperty name="anchorY" value="-136613.73438"/>
      <inkml:brushProperty name="scaleFactor" value="0.5"/>
    </inkml:brush>
  </inkml:definitions>
  <inkml:trace contextRef="#ctx0" brushRef="#br0">232 20 8634,'0'-3'3000,"1"-2"-3108,1-1 450,2 2-347,-1 3-111,1 5 11,-3 9-7,-2 11 0,-5 14 19,-5 17 13,-3 20 137,-6 20 94,-3 18 132,-3 15 13,-3 9-73,1 7-46,5 0-112,4-4 6,6-7-3,5-7-15,4-9 14,3-8-4,-1-10-494,-1-8-829,-5-11 1130,0-20-12611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36.436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2756.71094"/>
      <inkml:brushProperty name="anchorY" value="-137673.4375"/>
      <inkml:brushProperty name="scaleFactor" value="0.5"/>
    </inkml:brush>
  </inkml:definitions>
  <inkml:trace contextRef="#ctx0" brushRef="#br0">441 64 10410,'0'0'0,"2"-7"3945,0-5-2978,-1 1-764,-1-2 17,-1 3-272,-3 2-8,-2 5-30,-5 5 6,-4 5-22,-5 6 14,-6 6 13,-4 8-4,-3 11 31,-1 12-17,-3 13 34,-3 13-27,-1 14 27,-1 9 2,4 7 18,6 4-4,9-1 12,11-6-105,11-9-156,3-70 144,5 32 0,-4-42 13,1 1-1,7 20 1,-8-28 69,0 1 1,1 0 0,0 0-1,6 7 1,-7-12 34,0 1 1,-1-1-1,2 0 1,-1 1-1,0-2 1,1 1-1,4 3 1,-5-4 1,0 0 0,0-1 0,0 1 0,0-1 0,1 0 0,-1 0 0,0 0 0,6 0 0,-5 0 11,0-1 1,-1 0 0,1 0-1,0 0 1,0-1 0,0 0-1,5-1 1,-3 0 4,0 0 0,0 0 0,-1-1 0,9-5 0,-7 3 2,0-1 0,0 1 0,8-10 0,18-26 35,-4-8-36,-5-3 0,-7-1-3,-7 2-1,-10 6-28,-7 7-20,5 35 20,0-1 0,1 0 0,-1 1 1,0-1-1,-1 1 0,-2-5 0,3 6 0,0-1 0,-1 1 0,1-1-1,-1 1 1,0 0 0,-5-3 0,4 3-5,1 0 1,-1 0-1,0 1 0,0 0 1,-7-2-1,-23 2-118,-3 8 44,-2 6-179,3 7-544,5 3-357,6 2 862,8-3-11746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1:53.52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61993.53906"/>
      <inkml:brushProperty name="anchorY" value="-75450.03125"/>
      <inkml:brushProperty name="scaleFactor" value="0.5"/>
    </inkml:brush>
  </inkml:definitions>
  <inkml:trace contextRef="#ctx0" brushRef="#br0">142 222 7898,'-3'-1'3825,"-1"0"-495,0 1-3808,1 1 928,0 4-528,1 4 57,0 6-22,0 7-36,0 7-14,0 9-36,2 7 6,3 9-5,3 7 19,4 5 50,-1 3-22,2-1-83,-1-4-59,-1-10-232,-1-11-26,-2-12-2,-3-16-80,-3-15 547,0 0 0,1 0 0,-1 0 0,0 0 1,0 0-1,0 0 0,0 0 0,0 0 0,0 0 0,0 0 0,0 0 0,0 0 0,0 0 0,0 0 0,0 0 0,0 0 0,0 0 0,0 0 0,0 0 1,1 1-1,-1-1 0,0 0 0,0 0 0,0 0 0,0 0 0,0 0 0,0 0 0,0 0 0,0 0 0,0 0 0,0 0 0,0 0 0,0 0 1,0 0-1,0 0 0,0 0 0,0-12-542,-2-16 107,-2-11 147,-3-12 275,-1-9-7,-3-6 75,-2-3-6,-1-1 54,-2 1 14,-1 2 149,-1 5 35,-1 7 159,1 7 3,2 8-54,2 6-50,5 8-222,4 3-27,5 3-94,7 2-16,8 1 24,10 2 16,9 3 61,10 3-5,11 10 35,8 8-26,7 14-18,3 10-5,-2 9-38,-3 9 10,-7 3-6,-7 2 9,-10 0 44,-9-2 17,-8-1 26,-9-3 5,-8 1-17,-6-1 7,-8 1-22,-6-2 6,-7 0-3,-6-4-9,-6-7-17,-4-5-14,-6-9-16,-5-8-53,-2-9-239,-3-10-95,3-8-401,4-6-288,8-7-1089,31 21 2057,-1 0 0,1-1 0,0 0 0,0 0-1,-3-5 1,-8-16-10857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36.691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1510.48438"/>
      <inkml:brushProperty name="anchorY" value="-137668.78125"/>
      <inkml:brushProperty name="scaleFactor" value="0.5"/>
    </inkml:brush>
  </inkml:definitions>
  <inkml:trace contextRef="#ctx0" brushRef="#br0">1 18 11410,'0'1'4049,"0"-1"-3939,3 1 406,2 0-358,9 1-288,9-1-106,9 0-280,9-1-50,5-3-215,2-3-70,2-2 703,-10 0-14974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37.215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2658.75"/>
      <inkml:brushProperty name="anchorY" value="-138497.09375"/>
      <inkml:brushProperty name="scaleFactor" value="0.5"/>
    </inkml:brush>
  </inkml:definitions>
  <inkml:trace contextRef="#ctx0" brushRef="#br0">28 49 7858,'-3'1'3752,"-7"3"-353,0-2-3998,6-1 1036,8-3-794,11-4 7,11-2-47,8-1 38,4-1 285,1 1-25,-3 2 101,-4 3-12,-7 3 10,-7 3 0,-7 4 9,-7 4 7,-9 6 8,-7 4-10,-7 4-6,-5 1-8,-2 2 10,0-1-3,2-3-8,3-3-35,6-3-187,7-3-15,7-3-27,8-2 24,7-1 166,7 1-9,6 1 43,3 1 6,0 3 11,0 1 8,-3 2-1,-4 4 10,-7 2 7,-5 4-1,-7 0-9,-7 3 13,-7-1-4,-4 1-74,-5-1-277,-2-2-131,-1-4-824,2-4-685,3-7 1638,4-4-8145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37.484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3680.90625"/>
      <inkml:brushProperty name="anchorY" value="-139935"/>
      <inkml:brushProperty name="scaleFactor" value="0.5"/>
    </inkml:brush>
  </inkml:definitions>
  <inkml:trace contextRef="#ctx0" brushRef="#br0">1 1 8730,'0'0'0,"0"6"3209,2 11-2652,1 12-334,2 12-67,0 12-138,0 7-4,-1 6 2,-1 1-10,-1-2 4,0-5-21,-1-7-246,-1-6-183,0-9-889,0-6-555,1-6 1464,0-8-9456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38.009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4561.80469"/>
      <inkml:brushProperty name="anchorY" value="-141459.73438"/>
      <inkml:brushProperty name="scaleFactor" value="0.5"/>
    </inkml:brush>
  </inkml:definitions>
  <inkml:trace contextRef="#ctx0" brushRef="#br0">217 179 4713,'0'0'0,"4"-3"2593,5-3-141,3-5-1388,2-3 62,0-3-298,-3-4-320,-5-2-26,-5 1-180,-8 2-126,-8 2-145,-6 5 6,-9 5-46,-6 6-14,-2 8-17,-1 9-6,6 6 8,5 7-3,8 2 10,6 3 17,8-1-5,7-2 22,7-4 22,7-4 32,6-7 13,6-6 8,5-6-18,4-7 16,0-7 4,0-4 8,-4-4 36,-4-3-18,-5-1-2,-6 1 1,-4 2-38,-5 3-8,-2 5-66,-4 3-2,-1 3-70,-1 3-12,-1 1-10,1 2-11,0 6 38,9 14 8,4 8 18,1 7 16,-1 5 6,-3 3 10,-3 2-1,-6 2 10,-8 1 7,-7 0-20,-8-3-236,-7-1-176,-7-5-759,-4-6-638,0-10 1477,6-7-11623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38.72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3684.98438"/>
      <inkml:brushProperty name="anchorY" value="-141079.1875"/>
      <inkml:brushProperty name="scaleFactor" value="0.5"/>
    </inkml:brush>
  </inkml:definitions>
  <inkml:trace contextRef="#ctx0" brushRef="#br0">209 40 8754,'0'0'0,"3"5"2896,5 10-3416,4 9 986,4 12-510,2 11-12,-2 11-7,-1 8 28,-2 2 29,-1 0 11,-1-5 28,-1-10-5,1-10 60,-1-13 22,1-12 90,0-11 35,1-12 71,1-13-22,0-10-5,0-13 32,0-9-95,0-7 0,0-2-107,0 1-49,0 5-58,-1 7-12,-4 8 16,-2 8-9,-6 9 12,-5 6-11,-9 6-34,-8 4 0,-11 5-3,-7 3 8,-8 4 7,-6 4-20,-2 6 7,-1 5-12,3 7 2,5 6-1,8 5-9,9 3-7,29-36 44,-1 0 0,1 1 0,0 0 0,-2 8 0,4-10 1,-1 0 1,2 1 0,-1 0 0,1-1-1,0 8 1,1-9 1,0 1 0,0 0 0,0-1 0,1 1 0,0-1 0,2 6 0,-1-5 1,1 0-1,-1-1 0,1 1 1,0-1-1,7 7 0,-5-6 9,1-1 0,0 1 0,0-1-1,11 6 1,-6-6-2,0 1 1,24 6-1,-16-6 10,32 3 0,29-4 5,6-7 2,2-7 10,-2-2-21,-3-1-3,-7 3-74,-8 3-92,-9 4-129,-10 3 9,-11 2 49,-12 0 81,-10-1 167,-11 0-11,-8-5 94,-10-3 20,-8-6 93,-7-7-12,-4-7-36,-1-8-32,-1-7-311,1-5-167,0-5-563,0-3-16,0-1 89,0 2 137,1 4-56,1 5 668,7 11-8771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5:39.507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-114913.48438"/>
      <inkml:brushProperty name="anchorY" value="-141886.20313"/>
      <inkml:brushProperty name="scaleFactor" value="0.5"/>
    </inkml:brush>
  </inkml:definitions>
  <inkml:trace contextRef="#ctx0" brushRef="#br0">36 163 7946,'0'0'0,"-1"9"2624,3 10-3052,6 6 770,8 7-445,7 5-69,6 6 22,3 1-2,6 0 130,3-2 56,2-2 77,2-6-1,-1-6 46,-3-8 28,-4-8 340,-4-8 37,-6-9 171,-3-9 2,-5-10-229,-4-12-29,-2-9-126,-3-10-46,0-5-111,0-2-23,-1 0-13,-3 4-4,-3 8-38,-4 7-27,-6 9-135,-5 9-21,10 23 54,1 1 0,-1-1 0,0 0-1,0 0 1,0 1 0,0-1 0,0 1-1,-2-2 1,1 2-2,0 0 0,1 0 0,-1 0 0,0 1-1,0-1 1,0 0 0,-4 1 0,-28 3-91,-9 11 10,-7 10 8,-6 10 18,-2 10 5,-1 8 1,2 9-27,5 6 8,7 2-13,10 0 11,9-7 16,12-9 14,9-13 25,6-37 28,0 0-1,0 0 1,1 0 0,-1 0-1,1 0 1,-1-1 0,3 6-1,-3-7 2,1 0 0,-1 0 0,1 0 0,0 0 0,0 0-1,-1 0 1,1 0 0,0 0 0,0 0 0,0 0 0,0-1-1,0 1 1,0 0 0,0-1 0,2 2 0,-1-1 0,0 0-1,0-1 1,0 1 0,1-1 0,-1 1 0,0-1 0,0 0 0,1 0-1,2 0 1,29-6-23,9-7 1,3-11 56,3-7 12,-2-8 47,-6-7 18,-5-4 167,-10-1-25,-9 1-10,-9 4-35,-8 40-212,0-1 0,0 1 1,-1 0-1,-2-11 1,1 11 4,1 1 1,-1 0-1,-1 0 1,1 0-1,-4-6 1,3 6-60,-1 0 1,1 1-1,-1-1 1,-8-6 0,-23-14-326,-6 6-552,-2 7 370,2 5 283,9 5-14558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9:26.2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5878"/>
      <inkml:brushProperty name="anchorY" value="-142679.29688"/>
      <inkml:brushProperty name="scaleFactor" value="0.5"/>
    </inkml:brush>
  </inkml:definitions>
  <inkml:trace contextRef="#ctx0" brushRef="#br0">11 866 3857,'0'0'0,"-3"-2"1592,0-1-1166,-1-1 127,3 0-341,3 2-112,4 4-103,2 5 2,3 10-4,1 10-14,2 9 14,3 10-5,2 9 2,1 6 10,1 4-4,1 1 2,1 1 0,2 0 0,1 3 0,1 2 0,0 3 75,1 3 34,0-2 80,1-2-17,4-6-16,2-7-39,3-6-65,4-6 15,3-5-21,4-5-6,5-5 20,3-4 3,3-5 0,2-6-9,5-4 13,3-5-23,6-5 7,6-5-13,3-6-6,3-6 11,4-7 5,3-5 17,5-3 25,3-4-6,3-1-5,0 0-26,1 2-21,3 4-5,-2 6-11,-2 7-8,-4 7 1,-7 9-10,-4 11 2,-6 10-1,-59-14 5,29 16-1,-29-11-5,25 19 0,-27-17 6,23 25 0,18 28 11,-10 5-1,-10 3 1,-9 0 9,-7-2 7,-9-2 8,-5-2-1,-6-3 20,-5-3-6,-5-4 12,-4-7 7,-4-6 8,-4-9-1,-5-9-8,-3-8-7,-4-8-36,-3-9-10,-3-9-8,-4-11-1,-2-10 18,2-4-15,6-4-14,9-1-4,19 29 1,-1 0 1,1 0 0,0-1 0,0 1 0,-1-8-1,1 8 3,1 0 0,0-1 0,0 1 0,1 0 0,1-8 0,11-20 4,-9 27-3,-1 0 1,1 0-1,0 0 1,6-5-1,27-19 20,10 0 13,13-1 16,11-2 25,14-4 60,14-4 33,11-6 135,11-5-14,8-7 24,6-7-38,5-5-81,4-3-7,0-2-4,1-1-15,1 1-15,-1-1-6,-1-2 66,-2-4 54,-2-5 110,-4-5 13,-6-1-58,-6 1-52,-6 1-34,-7-1-6,-7-1-5,-9-3 9,-9 2-78,-9 1-15,-10 4-18,-8 3-19,-9 1 40,-7 1-4,-6 1 2,-4 4-16,-3 5-52,-3 6-14,-3 6-46,-7 7-10,-3 9-11,-5 8-37,-6 9-401,-5 10-187,1 19 544,1-1 0,0 1 1,0-1-1,-1 1 1,1-1-1,0 1 0,-1-1 1,1 1-1,0-1 1,-1 1-1,1-1 0,-1 1 1,1-1-1,-1 1 1,1 0-1,-1-1 0,1 1 1,-2-1-1,-14 2-1839,-5 10 1486,1 3-12673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9:27.3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3170.17969"/>
      <inkml:brushProperty name="anchorY" value="-142686.15625"/>
      <inkml:brushProperty name="scaleFactor" value="0.5"/>
    </inkml:brush>
  </inkml:definitions>
  <inkml:trace contextRef="#ctx0" brushRef="#br0">138 415 5921,'-3'3'4616,"2"-1"-4295,1 0 75,3 2-252,7 3-104,5 2 12,7 3-40,7 2 8,5 1 6,4-1 6,3-3 8,2-3 17,1-6 25,0-5 22,-2-9 126,-3-6 33,-4-8 84,-4-6 3,-5-7-57,-8-6-36,-9-4-86,-8-2-10,-8-1-70,-6 3 5,-8 6-63,-7 5-13,-6 9-28,28 25 0,-1 0 0,-1 0 0,-11-4 0,10 5-1,0 1-1,1 0 1,-13-1 0,11 2-7,0 1 0,-20 2 0,-24 10-22,-1 12-3,1 12 1,1 10 9,3 11 17,4 8 14,7 4 25,9 4 14,9 0 17,8-1-3,11-1-16,7-3 6,10-4 62,7-8 38,-16-45-85,0 1 0,11 13-1,-11-17 3,1 0 0,14 13 0,-15-16-38,0 0 0,1-1-1,-1 0 1,9 4 0,-7-4 1,-1-1 0,1 0 1,14 2-1,-11-3-14,-1 0 1,21-1-1,26-7 32,7-8-149,9-10-240,7-6-845,7-6-585,4-3 1342,-15 6-12418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9:27.6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4649.23438"/>
      <inkml:brushProperty name="anchorY" value="-143855.46875"/>
      <inkml:brushProperty name="scaleFactor" value="0.5"/>
    </inkml:brush>
  </inkml:definitions>
  <inkml:trace contextRef="#ctx0" brushRef="#br0">1 1 9434,'0'0'0,"5"6"3465,5 4-2773,2 4-487,7 2-39,9 4-144,9 2-20,9 0 7,9-1-1,5-3 9,3-3-2,1-4 1,0-3-9,-1-3-7,-2-3 1,-3-2-169,-3-1-92,-3 1-376,-3 2-151,-6 2-901,-6 0-736,-7 1 1966,-9-1-8266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21:59:27.9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427.78125"/>
      <inkml:brushProperty name="anchorY" value="-144909.96875"/>
      <inkml:brushProperty name="scaleFactor" value="0.5"/>
    </inkml:brush>
  </inkml:definitions>
  <inkml:trace contextRef="#ctx0" brushRef="#br0">230 0 8194,'0'0'0,"-3"1"2832,-3 5-2968,-1 5 503,2 9-344,0 8-26,1 11 11,0 7 25,-3 6 98,-2 5 12,-4 1 60,-4 0-21,-2 1-91,-2-4 0,-1-3-73,-1-4 6,2-4-25,2-4 4,4-7-909,6-7-674,9-7 1294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B7D6-49F6-45AA-AC02-1210B18E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EC78A-6C5B-4EF4-A246-2E4445CC4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EFA71-FCD2-4D2C-A032-90DF9FE9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5490-F48A-48AC-9377-8B1060988A2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74CA3-E292-43CD-8524-29B147CF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D137D-9B2E-46EC-94DE-51A1F90A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9F81-9314-441B-972D-97F9554F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18E7-F990-4A00-8776-F194103B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22DC3-289B-4045-BE4C-234A18BE6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B2D40-73AE-48E6-97A4-322EB333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5490-F48A-48AC-9377-8B1060988A2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A58EA-7779-470B-83D0-756C4651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E1AA9-392A-48AA-8888-CF647CD5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9F81-9314-441B-972D-97F9554F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5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3497E-3D26-4A05-A143-306D31BEC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A514F-A8C3-4CE0-B097-528BCEEF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FC025-1DD9-4335-B643-15BE487C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5490-F48A-48AC-9377-8B1060988A2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F8AFF-893B-4420-B471-AFDA81C7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EC09-7B24-4412-A0AF-D31CD17A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9F81-9314-441B-972D-97F9554F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D775-A002-4123-B5C1-2577C04D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3A22-D34F-44B9-B571-E98B1A8B0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8BA04-4590-43DB-9F3A-E4421B89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5490-F48A-48AC-9377-8B1060988A2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1A0B1-0E53-40E7-B79C-12D4B329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879F7-256B-48D5-8DC9-F25FE792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9F81-9314-441B-972D-97F9554F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4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1523-4057-4ED5-B17B-8D0C0A04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51B1-C97E-454E-A4C4-2F4ACFDD9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44BF5-807D-429C-A84E-26DA1363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5490-F48A-48AC-9377-8B1060988A2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E885B-6F20-4260-A585-05451235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21010-B35D-41B0-90AC-17DAAFF5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9F81-9314-441B-972D-97F9554F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3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162F-566C-46F1-BEE1-2803CF1B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A2ED-ECB6-4A77-9D14-C747A1B39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ABDBF-C36D-4A36-AB33-0E20DD5EF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B78FD-4F69-4386-82E5-A04F2C2D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5490-F48A-48AC-9377-8B1060988A2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0540D-EE78-4908-A56C-2E5D5065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19BF1-0C3F-4CCB-98BE-93D4FB07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9F81-9314-441B-972D-97F9554F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8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C998-A1DB-4DC7-A82B-A9AC8E41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BD5-6933-4163-9B32-315C18E35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A7407-B166-4B05-ABE0-BD45CD1F2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0FDBC-DA07-4214-B6D2-AE56C2F29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8D1D9-BD8A-41D8-BA1B-A94552038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5F73C-CE2C-4F36-8F49-DA9876F0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5490-F48A-48AC-9377-8B1060988A2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582C6-F1EA-4D64-AFDD-3051CE04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19CA7-0D39-4E2C-8203-82580229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9F81-9314-441B-972D-97F9554F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6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0AA7-1C7A-4D4D-B03F-8204B419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B6EBC-FDAC-44CA-B1D9-CCDBB7F5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5490-F48A-48AC-9377-8B1060988A2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E489C-6A72-4966-966A-6935FA43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FFCB3-7369-4170-9B1F-6D6C11A5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9F81-9314-441B-972D-97F9554F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7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2A1B5-F82B-4204-BAB5-0DF87FA7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5490-F48A-48AC-9377-8B1060988A2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D1DFB-6C43-4624-BC02-C446F06E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A7F10-FE12-41AF-A268-33EE5DCD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9F81-9314-441B-972D-97F9554F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0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3941-8C00-4BE8-9005-41676B4F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5319F-CA14-43DC-A421-5CBB94340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F7111-572A-4B36-9679-90BAE1582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95C27-0DC2-43F4-A823-21A93C1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5490-F48A-48AC-9377-8B1060988A2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91AE9-CE00-4086-8451-A6EC7AE4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ADE07-5A5C-4266-B051-F9FF93AF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9F81-9314-441B-972D-97F9554F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3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AA4B-160A-47F3-AFD6-6CFA85C4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B94B5-4BB2-4F06-94FC-915751105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A2483-5A05-420A-AEBC-FFA53331A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BB5C5-AB9A-4015-A4B5-70380AE9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5490-F48A-48AC-9377-8B1060988A2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BDC4C-A5F1-4EE9-8399-5175A562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81C13-3D4F-4C9E-AC5C-21654E39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C9F81-9314-441B-972D-97F9554F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7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535C4-1EDE-45A6-B3D2-183C14F11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B0D4A-1249-4145-A78C-447CEBCF8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7BC76-1750-4B51-991A-FDAA5A1C6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D5490-F48A-48AC-9377-8B1060988A26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20D88-3BBC-4C23-8BBE-44D6E8BD6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1CBA-E0B9-4ECA-973E-D8B056F14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C9F81-9314-441B-972D-97F9554FA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4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8C636FC-B640-4304-8753-B6264362DBAD}"/>
                  </a:ext>
                </a:extLst>
              </p14:cNvPr>
              <p14:cNvContentPartPr/>
              <p14:nvPr/>
            </p14:nvContentPartPr>
            <p14:xfrm>
              <a:off x="8600697" y="1193056"/>
              <a:ext cx="3600" cy="43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8C636FC-B640-4304-8753-B6264362DB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2057" y="1184416"/>
                <a:ext cx="2124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355E2FE2-0C63-4426-AE01-4BCAE3533EFB}"/>
              </a:ext>
            </a:extLst>
          </p:cNvPr>
          <p:cNvGrpSpPr/>
          <p:nvPr/>
        </p:nvGrpSpPr>
        <p:grpSpPr>
          <a:xfrm>
            <a:off x="1801737" y="156256"/>
            <a:ext cx="1709640" cy="705960"/>
            <a:chOff x="1801737" y="156256"/>
            <a:chExt cx="1709640" cy="705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7B39893-E98D-4855-B7A9-C5E759E502D0}"/>
                    </a:ext>
                  </a:extLst>
                </p14:cNvPr>
                <p14:cNvContentPartPr/>
                <p14:nvPr/>
              </p14:nvContentPartPr>
              <p14:xfrm>
                <a:off x="1801737" y="401416"/>
                <a:ext cx="434880" cy="460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7B39893-E98D-4855-B7A9-C5E759E502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92737" y="392416"/>
                  <a:ext cx="4525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5C62C6-CAB0-414D-8F6E-3BE0276B8680}"/>
                    </a:ext>
                  </a:extLst>
                </p14:cNvPr>
                <p14:cNvContentPartPr/>
                <p14:nvPr/>
              </p14:nvContentPartPr>
              <p14:xfrm>
                <a:off x="2288817" y="607696"/>
                <a:ext cx="261000" cy="156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5C62C6-CAB0-414D-8F6E-3BE0276B86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9817" y="599056"/>
                  <a:ext cx="278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3FC1831-D33A-4AAA-A070-839E9AED23F3}"/>
                    </a:ext>
                  </a:extLst>
                </p14:cNvPr>
                <p14:cNvContentPartPr/>
                <p14:nvPr/>
              </p14:nvContentPartPr>
              <p14:xfrm>
                <a:off x="2532177" y="376936"/>
                <a:ext cx="68400" cy="317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3FC1831-D33A-4AAA-A070-839E9AED23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23177" y="368296"/>
                  <a:ext cx="860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8EEF5D0-5DE8-4254-8CCF-A7CCE9F4F8CF}"/>
                    </a:ext>
                  </a:extLst>
                </p14:cNvPr>
                <p14:cNvContentPartPr/>
                <p14:nvPr/>
              </p14:nvContentPartPr>
              <p14:xfrm>
                <a:off x="2431737" y="340936"/>
                <a:ext cx="632160" cy="285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8EEF5D0-5DE8-4254-8CCF-A7CCE9F4F8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22737" y="332296"/>
                  <a:ext cx="6498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5AC9FB-3938-40A2-BED4-43D427627D8B}"/>
                    </a:ext>
                  </a:extLst>
                </p14:cNvPr>
                <p14:cNvContentPartPr/>
                <p14:nvPr/>
              </p14:nvContentPartPr>
              <p14:xfrm>
                <a:off x="3071457" y="430936"/>
                <a:ext cx="131760" cy="173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5AC9FB-3938-40A2-BED4-43D427627D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62817" y="421936"/>
                  <a:ext cx="149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7204279-C521-447E-BA31-B5EA4F354F14}"/>
                    </a:ext>
                  </a:extLst>
                </p14:cNvPr>
                <p14:cNvContentPartPr/>
                <p14:nvPr/>
              </p14:nvContentPartPr>
              <p14:xfrm>
                <a:off x="3259377" y="156256"/>
                <a:ext cx="252000" cy="459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7204279-C521-447E-BA31-B5EA4F354F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50737" y="147616"/>
                  <a:ext cx="269640" cy="47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2AE4893-A5D9-4AD3-9E7D-177506EAC25A}"/>
              </a:ext>
            </a:extLst>
          </p:cNvPr>
          <p:cNvGrpSpPr/>
          <p:nvPr/>
        </p:nvGrpSpPr>
        <p:grpSpPr>
          <a:xfrm>
            <a:off x="2684097" y="880216"/>
            <a:ext cx="1998000" cy="497520"/>
            <a:chOff x="2684097" y="880216"/>
            <a:chExt cx="1998000" cy="4975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770B32A-5A38-4563-A605-07CBB277CD1A}"/>
                    </a:ext>
                  </a:extLst>
                </p14:cNvPr>
                <p14:cNvContentPartPr/>
                <p14:nvPr/>
              </p14:nvContentPartPr>
              <p14:xfrm>
                <a:off x="2684097" y="880216"/>
                <a:ext cx="642600" cy="294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770B32A-5A38-4563-A605-07CBB277CD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75457" y="871216"/>
                  <a:ext cx="6602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DA305E-EF74-49D2-961F-D96B038A9EB4}"/>
                    </a:ext>
                  </a:extLst>
                </p14:cNvPr>
                <p14:cNvContentPartPr/>
                <p14:nvPr/>
              </p14:nvContentPartPr>
              <p14:xfrm>
                <a:off x="3607497" y="1049776"/>
                <a:ext cx="280440" cy="327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DA305E-EF74-49D2-961F-D96B038A9E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98857" y="1040776"/>
                  <a:ext cx="2980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E1BC89D-D073-4322-96E5-1444B331106F}"/>
                    </a:ext>
                  </a:extLst>
                </p14:cNvPr>
                <p14:cNvContentPartPr/>
                <p14:nvPr/>
              </p14:nvContentPartPr>
              <p14:xfrm>
                <a:off x="4025817" y="1000456"/>
                <a:ext cx="264240" cy="309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E1BC89D-D073-4322-96E5-1444B33110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16817" y="991816"/>
                  <a:ext cx="281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67F6BFB-97AB-4098-9268-9E67AC801FDC}"/>
                    </a:ext>
                  </a:extLst>
                </p14:cNvPr>
                <p14:cNvContentPartPr/>
                <p14:nvPr/>
              </p14:nvContentPartPr>
              <p14:xfrm>
                <a:off x="4053897" y="1162456"/>
                <a:ext cx="178560" cy="66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67F6BFB-97AB-4098-9268-9E67AC801F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45257" y="1153816"/>
                  <a:ext cx="196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7FCC7C9-3CC1-4EAD-BEC1-A931B9E12A07}"/>
                    </a:ext>
                  </a:extLst>
                </p14:cNvPr>
                <p14:cNvContentPartPr/>
                <p14:nvPr/>
              </p14:nvContentPartPr>
              <p14:xfrm>
                <a:off x="4462857" y="1091536"/>
                <a:ext cx="25920" cy="12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7FCC7C9-3CC1-4EAD-BEC1-A931B9E12A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54217" y="1082896"/>
                  <a:ext cx="43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B996749-42C2-45C4-9FD2-BCDC5241C16D}"/>
                    </a:ext>
                  </a:extLst>
                </p14:cNvPr>
                <p14:cNvContentPartPr/>
                <p14:nvPr/>
              </p14:nvContentPartPr>
              <p14:xfrm>
                <a:off x="4502097" y="1054096"/>
                <a:ext cx="12600" cy="260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B996749-42C2-45C4-9FD2-BCDC5241C16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93097" y="1045456"/>
                  <a:ext cx="302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9A2F4FB-EA53-49B6-8835-D4DCB8986977}"/>
                    </a:ext>
                  </a:extLst>
                </p14:cNvPr>
                <p14:cNvContentPartPr/>
                <p14:nvPr/>
              </p14:nvContentPartPr>
              <p14:xfrm>
                <a:off x="4414257" y="1008376"/>
                <a:ext cx="267840" cy="126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9A2F4FB-EA53-49B6-8835-D4DCB89869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05617" y="999736"/>
                  <a:ext cx="2854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D126713-A214-46BA-945C-7D69BB9D8D6F}"/>
              </a:ext>
            </a:extLst>
          </p:cNvPr>
          <p:cNvGrpSpPr/>
          <p:nvPr/>
        </p:nvGrpSpPr>
        <p:grpSpPr>
          <a:xfrm>
            <a:off x="682857" y="945376"/>
            <a:ext cx="1289520" cy="1104840"/>
            <a:chOff x="682857" y="945376"/>
            <a:chExt cx="1289520" cy="1104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AC1FAE4-5E32-4239-A3BA-7CC11F067491}"/>
                    </a:ext>
                  </a:extLst>
                </p14:cNvPr>
                <p14:cNvContentPartPr/>
                <p14:nvPr/>
              </p14:nvContentPartPr>
              <p14:xfrm>
                <a:off x="1484937" y="945376"/>
                <a:ext cx="487440" cy="619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AC1FAE4-5E32-4239-A3BA-7CC11F0674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75937" y="936736"/>
                  <a:ext cx="50508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231616D-6B9F-4E54-A17E-980EF1C75EA8}"/>
                    </a:ext>
                  </a:extLst>
                </p14:cNvPr>
                <p14:cNvContentPartPr/>
                <p14:nvPr/>
              </p14:nvContentPartPr>
              <p14:xfrm>
                <a:off x="682857" y="1599496"/>
                <a:ext cx="370080" cy="450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231616D-6B9F-4E54-A17E-980EF1C75EA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4217" y="1590856"/>
                  <a:ext cx="38772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F122553-9E3E-4517-AB49-86A5984E3067}"/>
                    </a:ext>
                  </a:extLst>
                </p14:cNvPr>
                <p14:cNvContentPartPr/>
                <p14:nvPr/>
              </p14:nvContentPartPr>
              <p14:xfrm>
                <a:off x="1180377" y="1670056"/>
                <a:ext cx="262080" cy="338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F122553-9E3E-4517-AB49-86A5984E30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71737" y="1661416"/>
                  <a:ext cx="27972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6BBCBC1-F47A-4083-883F-3D255F377099}"/>
              </a:ext>
            </a:extLst>
          </p:cNvPr>
          <p:cNvGrpSpPr/>
          <p:nvPr/>
        </p:nvGrpSpPr>
        <p:grpSpPr>
          <a:xfrm>
            <a:off x="3155697" y="1572856"/>
            <a:ext cx="2008800" cy="1098360"/>
            <a:chOff x="3155697" y="1572856"/>
            <a:chExt cx="2008800" cy="1098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1E76727-895E-41D7-A490-51F89B7CC5A1}"/>
                    </a:ext>
                  </a:extLst>
                </p14:cNvPr>
                <p14:cNvContentPartPr/>
                <p14:nvPr/>
              </p14:nvContentPartPr>
              <p14:xfrm>
                <a:off x="3884337" y="1572856"/>
                <a:ext cx="29160" cy="289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1E76727-895E-41D7-A490-51F89B7CC5A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75697" y="1563856"/>
                  <a:ext cx="468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5AFCB0E-0E5F-4E9A-8689-6FF382E11BFC}"/>
                    </a:ext>
                  </a:extLst>
                </p14:cNvPr>
                <p14:cNvContentPartPr/>
                <p14:nvPr/>
              </p14:nvContentPartPr>
              <p14:xfrm>
                <a:off x="3155697" y="2030056"/>
                <a:ext cx="285120" cy="207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5AFCB0E-0E5F-4E9A-8689-6FF382E11B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46697" y="2021416"/>
                  <a:ext cx="302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75F8225-CC40-4DDA-A259-FBC7C06454A1}"/>
                    </a:ext>
                  </a:extLst>
                </p14:cNvPr>
                <p14:cNvContentPartPr/>
                <p14:nvPr/>
              </p14:nvContentPartPr>
              <p14:xfrm>
                <a:off x="3480057" y="1880296"/>
                <a:ext cx="453600" cy="353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75F8225-CC40-4DDA-A259-FBC7C06454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71057" y="1871296"/>
                  <a:ext cx="4712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A64AEA-7879-419F-A5E9-5851FF995B32}"/>
                    </a:ext>
                  </a:extLst>
                </p14:cNvPr>
                <p14:cNvContentPartPr/>
                <p14:nvPr/>
              </p14:nvContentPartPr>
              <p14:xfrm>
                <a:off x="4257657" y="2036896"/>
                <a:ext cx="266760" cy="207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A64AEA-7879-419F-A5E9-5851FF995B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48657" y="2028256"/>
                  <a:ext cx="284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73BBE72-EAE7-4AA4-A153-46B71679C33F}"/>
                    </a:ext>
                  </a:extLst>
                </p14:cNvPr>
                <p14:cNvContentPartPr/>
                <p14:nvPr/>
              </p14:nvContentPartPr>
              <p14:xfrm>
                <a:off x="4578417" y="1979656"/>
                <a:ext cx="586080" cy="181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73BBE72-EAE7-4AA4-A153-46B71679C3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69417" y="1971016"/>
                  <a:ext cx="603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0C32A5D-1E5B-4D82-BEB7-2A1E18FDED1D}"/>
                    </a:ext>
                  </a:extLst>
                </p14:cNvPr>
                <p14:cNvContentPartPr/>
                <p14:nvPr/>
              </p14:nvContentPartPr>
              <p14:xfrm>
                <a:off x="3281337" y="2334616"/>
                <a:ext cx="61920" cy="336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0C32A5D-1E5B-4D82-BEB7-2A1E18FDED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72697" y="2325976"/>
                  <a:ext cx="795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AEAF0B6-12C7-41E1-99B6-A7F03E612BB1}"/>
                    </a:ext>
                  </a:extLst>
                </p14:cNvPr>
                <p14:cNvContentPartPr/>
                <p14:nvPr/>
              </p14:nvContentPartPr>
              <p14:xfrm>
                <a:off x="3323097" y="2480776"/>
                <a:ext cx="578520" cy="189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AEAF0B6-12C7-41E1-99B6-A7F03E612BB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14097" y="2472136"/>
                  <a:ext cx="596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C91E44F-2C76-4FC5-9B5A-45593E9212B3}"/>
                    </a:ext>
                  </a:extLst>
                </p14:cNvPr>
                <p14:cNvContentPartPr/>
                <p14:nvPr/>
              </p14:nvContentPartPr>
              <p14:xfrm>
                <a:off x="3802617" y="2478616"/>
                <a:ext cx="174600" cy="149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C91E44F-2C76-4FC5-9B5A-45593E9212B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93977" y="2469616"/>
                  <a:ext cx="192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7256E29-B3A9-453D-A91A-C30A4F414CCA}"/>
                    </a:ext>
                  </a:extLst>
                </p14:cNvPr>
                <p14:cNvContentPartPr/>
                <p14:nvPr/>
              </p14:nvContentPartPr>
              <p14:xfrm>
                <a:off x="4022217" y="2425696"/>
                <a:ext cx="317160" cy="182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7256E29-B3A9-453D-A91A-C30A4F414CC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13217" y="2416696"/>
                  <a:ext cx="33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1848495-1BEC-4B12-B006-4808BA8B1B7A}"/>
                    </a:ext>
                  </a:extLst>
                </p14:cNvPr>
                <p14:cNvContentPartPr/>
                <p14:nvPr/>
              </p14:nvContentPartPr>
              <p14:xfrm>
                <a:off x="4352337" y="2420656"/>
                <a:ext cx="180000" cy="212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1848495-1BEC-4B12-B006-4808BA8B1B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43697" y="2411656"/>
                  <a:ext cx="19764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BA8C566-9A4C-43FE-8C28-A6DD8DC50782}"/>
              </a:ext>
            </a:extLst>
          </p:cNvPr>
          <p:cNvGrpSpPr/>
          <p:nvPr/>
        </p:nvGrpSpPr>
        <p:grpSpPr>
          <a:xfrm>
            <a:off x="164457" y="2183776"/>
            <a:ext cx="677880" cy="615240"/>
            <a:chOff x="164457" y="2183776"/>
            <a:chExt cx="677880" cy="6152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833C1F2-4916-42FA-8BB0-EEC0DA9D3E76}"/>
                    </a:ext>
                  </a:extLst>
                </p14:cNvPr>
                <p14:cNvContentPartPr/>
                <p14:nvPr/>
              </p14:nvContentPartPr>
              <p14:xfrm>
                <a:off x="624177" y="2183776"/>
                <a:ext cx="218160" cy="241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833C1F2-4916-42FA-8BB0-EEC0DA9D3E7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5537" y="2174776"/>
                  <a:ext cx="235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910D8A1-C0A1-4B5F-930D-ED6F0A50234E}"/>
                    </a:ext>
                  </a:extLst>
                </p14:cNvPr>
                <p14:cNvContentPartPr/>
                <p14:nvPr/>
              </p14:nvContentPartPr>
              <p14:xfrm>
                <a:off x="164457" y="2509216"/>
                <a:ext cx="249840" cy="264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910D8A1-C0A1-4B5F-930D-ED6F0A5023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5457" y="2500216"/>
                  <a:ext cx="2674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AB0FF8A-741A-4FA6-B85A-991B7FCC11FE}"/>
                    </a:ext>
                  </a:extLst>
                </p14:cNvPr>
                <p14:cNvContentPartPr/>
                <p14:nvPr/>
              </p14:nvContentPartPr>
              <p14:xfrm>
                <a:off x="373977" y="2585536"/>
                <a:ext cx="189360" cy="201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AB0FF8A-741A-4FA6-B85A-991B7FCC11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4977" y="2576896"/>
                  <a:ext cx="207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09C54FE-A7F7-44E4-9FBD-8D853E95CFB9}"/>
                    </a:ext>
                  </a:extLst>
                </p14:cNvPr>
                <p14:cNvContentPartPr/>
                <p14:nvPr/>
              </p14:nvContentPartPr>
              <p14:xfrm>
                <a:off x="599337" y="2547736"/>
                <a:ext cx="180720" cy="251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09C54FE-A7F7-44E4-9FBD-8D853E95CFB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0337" y="2538736"/>
                  <a:ext cx="198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C738A56-C798-4B5E-8BC3-113DA28F4CDD}"/>
                    </a:ext>
                  </a:extLst>
                </p14:cNvPr>
                <p14:cNvContentPartPr/>
                <p14:nvPr/>
              </p14:nvContentPartPr>
              <p14:xfrm>
                <a:off x="634257" y="2674816"/>
                <a:ext cx="99000" cy="59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C738A56-C798-4B5E-8BC3-113DA28F4CD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5617" y="2666176"/>
                  <a:ext cx="11664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4931FBB-9835-4271-B768-BC2BDED43DAE}"/>
              </a:ext>
            </a:extLst>
          </p:cNvPr>
          <p:cNvGrpSpPr/>
          <p:nvPr/>
        </p:nvGrpSpPr>
        <p:grpSpPr>
          <a:xfrm>
            <a:off x="1644417" y="2125816"/>
            <a:ext cx="806400" cy="557640"/>
            <a:chOff x="1644417" y="2125816"/>
            <a:chExt cx="806400" cy="557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5FF5AC1-9763-4457-820E-FDAA7C5F2C52}"/>
                    </a:ext>
                  </a:extLst>
                </p14:cNvPr>
                <p14:cNvContentPartPr/>
                <p14:nvPr/>
              </p14:nvContentPartPr>
              <p14:xfrm>
                <a:off x="1644417" y="2125816"/>
                <a:ext cx="280080" cy="247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5FF5AC1-9763-4457-820E-FDAA7C5F2C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35777" y="2117176"/>
                  <a:ext cx="297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0F6D648-4000-4552-B908-2103AA86A3F1}"/>
                    </a:ext>
                  </a:extLst>
                </p14:cNvPr>
                <p14:cNvContentPartPr/>
                <p14:nvPr/>
              </p14:nvContentPartPr>
              <p14:xfrm>
                <a:off x="1998297" y="2462056"/>
                <a:ext cx="206280" cy="205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0F6D648-4000-4552-B908-2103AA86A3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89657" y="2453056"/>
                  <a:ext cx="223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3C4114D-8332-41A1-A455-6D0417734544}"/>
                    </a:ext>
                  </a:extLst>
                </p14:cNvPr>
                <p14:cNvContentPartPr/>
                <p14:nvPr/>
              </p14:nvContentPartPr>
              <p14:xfrm>
                <a:off x="2267577" y="2498416"/>
                <a:ext cx="183240" cy="185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3C4114D-8332-41A1-A455-6D04177345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58937" y="2489416"/>
                  <a:ext cx="200880" cy="20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054D403-6C4B-4BA0-A7C4-C3A45669AFA8}"/>
                  </a:ext>
                </a:extLst>
              </p14:cNvPr>
              <p14:cNvContentPartPr/>
              <p14:nvPr/>
            </p14:nvContentPartPr>
            <p14:xfrm>
              <a:off x="1200537" y="2378176"/>
              <a:ext cx="68040" cy="6537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054D403-6C4B-4BA0-A7C4-C3A45669AFA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91897" y="2369176"/>
                <a:ext cx="85680" cy="67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9224F98-18D9-4D45-88F7-BADAA311E7CF}"/>
              </a:ext>
            </a:extLst>
          </p:cNvPr>
          <p:cNvGrpSpPr/>
          <p:nvPr/>
        </p:nvGrpSpPr>
        <p:grpSpPr>
          <a:xfrm>
            <a:off x="992097" y="3240016"/>
            <a:ext cx="914040" cy="413280"/>
            <a:chOff x="992097" y="3240016"/>
            <a:chExt cx="914040" cy="4132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6990B0D-E677-42CE-A4B8-B303FE781839}"/>
                    </a:ext>
                  </a:extLst>
                </p14:cNvPr>
                <p14:cNvContentPartPr/>
                <p14:nvPr/>
              </p14:nvContentPartPr>
              <p14:xfrm>
                <a:off x="992097" y="3250816"/>
                <a:ext cx="344160" cy="402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6990B0D-E677-42CE-A4B8-B303FE78183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3097" y="3241816"/>
                  <a:ext cx="3618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AF449A7-9437-43F9-8DCA-0C5E27E99705}"/>
                    </a:ext>
                  </a:extLst>
                </p14:cNvPr>
                <p14:cNvContentPartPr/>
                <p14:nvPr/>
              </p14:nvContentPartPr>
              <p14:xfrm>
                <a:off x="1431297" y="3240016"/>
                <a:ext cx="130320" cy="390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AF449A7-9437-43F9-8DCA-0C5E27E9970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2297" y="3231016"/>
                  <a:ext cx="1479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E1A5EAC-5D5E-4FE1-8C4A-2946AB02176E}"/>
                    </a:ext>
                  </a:extLst>
                </p14:cNvPr>
                <p14:cNvContentPartPr/>
                <p14:nvPr/>
              </p14:nvContentPartPr>
              <p14:xfrm>
                <a:off x="1659177" y="3240736"/>
                <a:ext cx="246960" cy="282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E1A5EAC-5D5E-4FE1-8C4A-2946AB0217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50177" y="3232096"/>
                  <a:ext cx="26460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434FD95-10E3-4707-AC0B-FFA75885158F}"/>
              </a:ext>
            </a:extLst>
          </p:cNvPr>
          <p:cNvGrpSpPr/>
          <p:nvPr/>
        </p:nvGrpSpPr>
        <p:grpSpPr>
          <a:xfrm>
            <a:off x="7929657" y="351016"/>
            <a:ext cx="1341000" cy="411120"/>
            <a:chOff x="7929657" y="351016"/>
            <a:chExt cx="1341000" cy="411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CCBE7FF-1398-435C-BBE8-7327D9B45345}"/>
                    </a:ext>
                  </a:extLst>
                </p14:cNvPr>
                <p14:cNvContentPartPr/>
                <p14:nvPr/>
              </p14:nvContentPartPr>
              <p14:xfrm>
                <a:off x="7929657" y="351016"/>
                <a:ext cx="299160" cy="371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CCBE7FF-1398-435C-BBE8-7327D9B4534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20657" y="342016"/>
                  <a:ext cx="3168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3247A24-213C-49EA-A2B2-37EA16FCF322}"/>
                    </a:ext>
                  </a:extLst>
                </p14:cNvPr>
                <p14:cNvContentPartPr/>
                <p14:nvPr/>
              </p14:nvContentPartPr>
              <p14:xfrm>
                <a:off x="8359497" y="613816"/>
                <a:ext cx="259200" cy="148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3247A24-213C-49EA-A2B2-37EA16FCF32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50497" y="604816"/>
                  <a:ext cx="276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5C18DBE-77B6-47F4-AE8F-0D3430591537}"/>
                    </a:ext>
                  </a:extLst>
                </p14:cNvPr>
                <p14:cNvContentPartPr/>
                <p14:nvPr/>
              </p14:nvContentPartPr>
              <p14:xfrm>
                <a:off x="8620137" y="564856"/>
                <a:ext cx="166320" cy="174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5C18DBE-77B6-47F4-AE8F-0D343059153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11137" y="556216"/>
                  <a:ext cx="183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DC957CC-5BA9-4BCB-97D0-B16BEF4A3439}"/>
                    </a:ext>
                  </a:extLst>
                </p14:cNvPr>
                <p14:cNvContentPartPr/>
                <p14:nvPr/>
              </p14:nvContentPartPr>
              <p14:xfrm>
                <a:off x="8909937" y="527416"/>
                <a:ext cx="39600" cy="26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DC957CC-5BA9-4BCB-97D0-B16BEF4A343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00937" y="518776"/>
                  <a:ext cx="57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B8B7AEA-2E26-48F1-8D13-9C2C7C07D2DF}"/>
                    </a:ext>
                  </a:extLst>
                </p14:cNvPr>
                <p14:cNvContentPartPr/>
                <p14:nvPr/>
              </p14:nvContentPartPr>
              <p14:xfrm>
                <a:off x="8937297" y="638296"/>
                <a:ext cx="20880" cy="105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B8B7AEA-2E26-48F1-8D13-9C2C7C07D2D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28297" y="629656"/>
                  <a:ext cx="38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1FF3049-0065-4C58-9BD3-D3890E908491}"/>
                    </a:ext>
                  </a:extLst>
                </p14:cNvPr>
                <p14:cNvContentPartPr/>
                <p14:nvPr/>
              </p14:nvContentPartPr>
              <p14:xfrm>
                <a:off x="9041337" y="505816"/>
                <a:ext cx="229320" cy="220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1FF3049-0065-4C58-9BD3-D3890E9084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32697" y="496816"/>
                  <a:ext cx="24696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86C6F1E-27BE-410C-8F16-6A65959AFB15}"/>
              </a:ext>
            </a:extLst>
          </p:cNvPr>
          <p:cNvGrpSpPr/>
          <p:nvPr/>
        </p:nvGrpSpPr>
        <p:grpSpPr>
          <a:xfrm>
            <a:off x="9620937" y="305656"/>
            <a:ext cx="772920" cy="442800"/>
            <a:chOff x="9620937" y="305656"/>
            <a:chExt cx="772920" cy="4428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7E23A48-91CF-429E-9C38-3A616C56DA84}"/>
                    </a:ext>
                  </a:extLst>
                </p14:cNvPr>
                <p14:cNvContentPartPr/>
                <p14:nvPr/>
              </p14:nvContentPartPr>
              <p14:xfrm>
                <a:off x="9620937" y="500416"/>
                <a:ext cx="489960" cy="248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7E23A48-91CF-429E-9C38-3A616C56DA8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12297" y="491416"/>
                  <a:ext cx="5076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59FAC7F-5C68-49E8-8312-39C464F6FC16}"/>
                    </a:ext>
                  </a:extLst>
                </p14:cNvPr>
                <p14:cNvContentPartPr/>
                <p14:nvPr/>
              </p14:nvContentPartPr>
              <p14:xfrm>
                <a:off x="10231137" y="305656"/>
                <a:ext cx="55440" cy="374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59FAC7F-5C68-49E8-8312-39C464F6FC1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22137" y="297016"/>
                  <a:ext cx="730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A690322-E073-43E4-B54E-9E1C378DC046}"/>
                    </a:ext>
                  </a:extLst>
                </p14:cNvPr>
                <p14:cNvContentPartPr/>
                <p14:nvPr/>
              </p14:nvContentPartPr>
              <p14:xfrm>
                <a:off x="10083897" y="521656"/>
                <a:ext cx="309960" cy="52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A690322-E073-43E4-B54E-9E1C378DC04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74897" y="513016"/>
                  <a:ext cx="32760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24BF4B9-D6AB-451A-9A35-9EE11DCFC180}"/>
              </a:ext>
            </a:extLst>
          </p:cNvPr>
          <p:cNvGrpSpPr/>
          <p:nvPr/>
        </p:nvGrpSpPr>
        <p:grpSpPr>
          <a:xfrm>
            <a:off x="6550137" y="915136"/>
            <a:ext cx="1566000" cy="1092960"/>
            <a:chOff x="6550137" y="915136"/>
            <a:chExt cx="1566000" cy="1092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AFEF505-A45B-4CC4-B9DA-82C81B4801B8}"/>
                    </a:ext>
                  </a:extLst>
                </p14:cNvPr>
                <p14:cNvContentPartPr/>
                <p14:nvPr/>
              </p14:nvContentPartPr>
              <p14:xfrm>
                <a:off x="7619337" y="915136"/>
                <a:ext cx="496800" cy="446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AFEF505-A45B-4CC4-B9DA-82C81B4801B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10337" y="906136"/>
                  <a:ext cx="51444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D9F3FD4-5C8B-491D-BC75-BC1F8D4F66CA}"/>
                    </a:ext>
                  </a:extLst>
                </p14:cNvPr>
                <p14:cNvContentPartPr/>
                <p14:nvPr/>
              </p14:nvContentPartPr>
              <p14:xfrm>
                <a:off x="6550137" y="1468456"/>
                <a:ext cx="224280" cy="372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D9F3FD4-5C8B-491D-BC75-BC1F8D4F66C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41137" y="1459456"/>
                  <a:ext cx="2419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DD220CD-CE6C-4BB3-8B59-8E9C5B264F59}"/>
                    </a:ext>
                  </a:extLst>
                </p14:cNvPr>
                <p14:cNvContentPartPr/>
                <p14:nvPr/>
              </p14:nvContentPartPr>
              <p14:xfrm>
                <a:off x="6845697" y="1369816"/>
                <a:ext cx="100800" cy="311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DD220CD-CE6C-4BB3-8B59-8E9C5B264F5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37057" y="1361176"/>
                  <a:ext cx="1184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4375DAD-C968-4CB8-9CB5-16A0909DA9BA}"/>
                    </a:ext>
                  </a:extLst>
                </p14:cNvPr>
                <p14:cNvContentPartPr/>
                <p14:nvPr/>
              </p14:nvContentPartPr>
              <p14:xfrm>
                <a:off x="7029297" y="1508416"/>
                <a:ext cx="595440" cy="169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4375DAD-C968-4CB8-9CB5-16A0909DA9B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20657" y="1499776"/>
                  <a:ext cx="6130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57E88CD-3C5E-4147-86C7-982E46E4F241}"/>
                    </a:ext>
                  </a:extLst>
                </p14:cNvPr>
                <p14:cNvContentPartPr/>
                <p14:nvPr/>
              </p14:nvContentPartPr>
              <p14:xfrm>
                <a:off x="6985377" y="1836376"/>
                <a:ext cx="377640" cy="171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57E88CD-3C5E-4147-86C7-982E46E4F24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76737" y="1827736"/>
                  <a:ext cx="395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2B3BA74-F8E1-4C1B-9EA6-26A2D3F6463C}"/>
                    </a:ext>
                  </a:extLst>
                </p14:cNvPr>
                <p14:cNvContentPartPr/>
                <p14:nvPr/>
              </p14:nvContentPartPr>
              <p14:xfrm>
                <a:off x="7418097" y="1837456"/>
                <a:ext cx="239760" cy="126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2B3BA74-F8E1-4C1B-9EA6-26A2D3F6463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09457" y="1828816"/>
                  <a:ext cx="257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71416E3-8B75-412A-BA07-9659003A9E4B}"/>
                    </a:ext>
                  </a:extLst>
                </p14:cNvPr>
                <p14:cNvContentPartPr/>
                <p14:nvPr/>
              </p14:nvContentPartPr>
              <p14:xfrm>
                <a:off x="7672977" y="1774096"/>
                <a:ext cx="405000" cy="203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71416E3-8B75-412A-BA07-9659003A9E4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63977" y="1765456"/>
                  <a:ext cx="422640" cy="22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F4E84E6-6643-467C-AFC2-FCA3D73B96D3}"/>
                  </a:ext>
                </a:extLst>
              </p14:cNvPr>
              <p14:cNvContentPartPr/>
              <p14:nvPr/>
            </p14:nvContentPartPr>
            <p14:xfrm>
              <a:off x="9676017" y="935656"/>
              <a:ext cx="134640" cy="3042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F4E84E6-6643-467C-AFC2-FCA3D73B96D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667377" y="926656"/>
                <a:ext cx="15228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12D970E-40F8-4503-96F4-530BDA15B3D7}"/>
              </a:ext>
            </a:extLst>
          </p:cNvPr>
          <p:cNvGrpSpPr/>
          <p:nvPr/>
        </p:nvGrpSpPr>
        <p:grpSpPr>
          <a:xfrm>
            <a:off x="9390537" y="1383136"/>
            <a:ext cx="1933920" cy="790200"/>
            <a:chOff x="9390537" y="1383136"/>
            <a:chExt cx="1933920" cy="790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7659708-B234-495E-BA70-3E3918E8E88C}"/>
                    </a:ext>
                  </a:extLst>
                </p14:cNvPr>
                <p14:cNvContentPartPr/>
                <p14:nvPr/>
              </p14:nvContentPartPr>
              <p14:xfrm>
                <a:off x="9390537" y="1485376"/>
                <a:ext cx="369360" cy="206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7659708-B234-495E-BA70-3E3918E8E88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81537" y="1476736"/>
                  <a:ext cx="3870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17CF86F-532C-4A40-A1EB-78454740D0A7}"/>
                    </a:ext>
                  </a:extLst>
                </p14:cNvPr>
                <p14:cNvContentPartPr/>
                <p14:nvPr/>
              </p14:nvContentPartPr>
              <p14:xfrm>
                <a:off x="9870057" y="1383136"/>
                <a:ext cx="84960" cy="294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17CF86F-532C-4A40-A1EB-78454740D0A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61417" y="1374136"/>
                  <a:ext cx="1026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990E6B3-95B2-4CBF-B3B9-B8D4BD33CE0C}"/>
                    </a:ext>
                  </a:extLst>
                </p14:cNvPr>
                <p14:cNvContentPartPr/>
                <p14:nvPr/>
              </p14:nvContentPartPr>
              <p14:xfrm>
                <a:off x="9834417" y="1535056"/>
                <a:ext cx="394200" cy="126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90E6B3-95B2-4CBF-B3B9-B8D4BD33CE0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25417" y="1526416"/>
                  <a:ext cx="411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AB44119-2147-4B07-9B30-439641700E47}"/>
                    </a:ext>
                  </a:extLst>
                </p14:cNvPr>
                <p14:cNvContentPartPr/>
                <p14:nvPr/>
              </p14:nvContentPartPr>
              <p14:xfrm>
                <a:off x="10292697" y="1522816"/>
                <a:ext cx="269640" cy="139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AB44119-2147-4B07-9B30-439641700E4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84057" y="1514176"/>
                  <a:ext cx="287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31B121A-4B6E-4A74-A1A3-3DC4F4F19482}"/>
                    </a:ext>
                  </a:extLst>
                </p14:cNvPr>
                <p14:cNvContentPartPr/>
                <p14:nvPr/>
              </p14:nvContentPartPr>
              <p14:xfrm>
                <a:off x="9587457" y="1864816"/>
                <a:ext cx="670320" cy="206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31B121A-4B6E-4A74-A1A3-3DC4F4F1948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578457" y="1856176"/>
                  <a:ext cx="687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D192F96-FD38-4179-9099-1263001B7EB1}"/>
                    </a:ext>
                  </a:extLst>
                </p14:cNvPr>
                <p14:cNvContentPartPr/>
                <p14:nvPr/>
              </p14:nvContentPartPr>
              <p14:xfrm>
                <a:off x="10375137" y="1762936"/>
                <a:ext cx="38160" cy="355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D192F96-FD38-4179-9099-1263001B7EB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66137" y="1753936"/>
                  <a:ext cx="558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5B94B6C-D87F-417E-871B-332F623FFCAA}"/>
                    </a:ext>
                  </a:extLst>
                </p14:cNvPr>
                <p14:cNvContentPartPr/>
                <p14:nvPr/>
              </p14:nvContentPartPr>
              <p14:xfrm>
                <a:off x="10292337" y="1784896"/>
                <a:ext cx="1032120" cy="3884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5B94B6C-D87F-417E-871B-332F623FFCA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283337" y="1775896"/>
                  <a:ext cx="1049760" cy="40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8D54AE4-3EC0-4244-8D36-1C327773F125}"/>
                  </a:ext>
                </a:extLst>
              </p14:cNvPr>
              <p14:cNvContentPartPr/>
              <p14:nvPr/>
            </p14:nvContentPartPr>
            <p14:xfrm>
              <a:off x="9149337" y="2266936"/>
              <a:ext cx="424440" cy="4147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8D54AE4-3EC0-4244-8D36-1C327773F12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140337" y="2258296"/>
                <a:ext cx="44208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49AA76E6-1478-468D-9F25-2B484E970C85}"/>
                  </a:ext>
                </a:extLst>
              </p14:cNvPr>
              <p14:cNvContentPartPr/>
              <p14:nvPr/>
            </p14:nvContentPartPr>
            <p14:xfrm>
              <a:off x="10224657" y="2307976"/>
              <a:ext cx="130680" cy="4078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49AA76E6-1478-468D-9F25-2B484E970C8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216017" y="2299336"/>
                <a:ext cx="148320" cy="42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3A97CD1-F2CC-4E96-9E10-A9308AD2AC45}"/>
              </a:ext>
            </a:extLst>
          </p:cNvPr>
          <p:cNvGrpSpPr/>
          <p:nvPr/>
        </p:nvGrpSpPr>
        <p:grpSpPr>
          <a:xfrm>
            <a:off x="9949617" y="2881816"/>
            <a:ext cx="1930680" cy="412560"/>
            <a:chOff x="9949617" y="2881816"/>
            <a:chExt cx="1930680" cy="4125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F4A3A96-F642-4122-8B8D-326AE6BEB121}"/>
                    </a:ext>
                  </a:extLst>
                </p14:cNvPr>
                <p14:cNvContentPartPr/>
                <p14:nvPr/>
              </p14:nvContentPartPr>
              <p14:xfrm>
                <a:off x="9949617" y="2881816"/>
                <a:ext cx="335160" cy="4125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F4A3A96-F642-4122-8B8D-326AE6BEB12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40617" y="2873176"/>
                  <a:ext cx="3528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2B1E818-6B3D-41FE-855E-CCCDCA32758E}"/>
                    </a:ext>
                  </a:extLst>
                </p14:cNvPr>
                <p14:cNvContentPartPr/>
                <p14:nvPr/>
              </p14:nvContentPartPr>
              <p14:xfrm>
                <a:off x="10411137" y="3086656"/>
                <a:ext cx="242280" cy="1746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2B1E818-6B3D-41FE-855E-CCCDCA32758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402137" y="3077656"/>
                  <a:ext cx="259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4F5D925-B672-4841-A733-155BA9C3F586}"/>
                    </a:ext>
                  </a:extLst>
                </p14:cNvPr>
                <p14:cNvContentPartPr/>
                <p14:nvPr/>
              </p14:nvContentPartPr>
              <p14:xfrm>
                <a:off x="10719657" y="3070816"/>
                <a:ext cx="141840" cy="136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4F5D925-B672-4841-A733-155BA9C3F58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710657" y="3062176"/>
                  <a:ext cx="159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359ABE9-FDB0-4F39-8DA5-9BD426A39671}"/>
                    </a:ext>
                  </a:extLst>
                </p14:cNvPr>
                <p14:cNvContentPartPr/>
                <p14:nvPr/>
              </p14:nvContentPartPr>
              <p14:xfrm>
                <a:off x="10900017" y="3047416"/>
                <a:ext cx="152640" cy="2026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359ABE9-FDB0-4F39-8DA5-9BD426A3967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891017" y="3038416"/>
                  <a:ext cx="170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C6531B6-F747-4D20-B877-A6C0E5B96F99}"/>
                    </a:ext>
                  </a:extLst>
                </p14:cNvPr>
                <p14:cNvContentPartPr/>
                <p14:nvPr/>
              </p14:nvContentPartPr>
              <p14:xfrm>
                <a:off x="11086857" y="3051736"/>
                <a:ext cx="145080" cy="229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C6531B6-F747-4D20-B877-A6C0E5B96F9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77857" y="3043096"/>
                  <a:ext cx="162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1B41530-8C10-4002-AD6B-42DFBBD1AF3C}"/>
                    </a:ext>
                  </a:extLst>
                </p14:cNvPr>
                <p14:cNvContentPartPr/>
                <p14:nvPr/>
              </p14:nvContentPartPr>
              <p14:xfrm>
                <a:off x="11327337" y="2994856"/>
                <a:ext cx="27720" cy="205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1B41530-8C10-4002-AD6B-42DFBBD1AF3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318337" y="2986216"/>
                  <a:ext cx="45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858D7E3-B6A1-4964-AECF-F750B509D984}"/>
                    </a:ext>
                  </a:extLst>
                </p14:cNvPr>
                <p14:cNvContentPartPr/>
                <p14:nvPr/>
              </p14:nvContentPartPr>
              <p14:xfrm>
                <a:off x="11386377" y="3105736"/>
                <a:ext cx="25200" cy="144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858D7E3-B6A1-4964-AECF-F750B509D98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377377" y="3096736"/>
                  <a:ext cx="42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CCAC949-86CC-4D90-BEDA-B05F65C338BD}"/>
                    </a:ext>
                  </a:extLst>
                </p14:cNvPr>
                <p14:cNvContentPartPr/>
                <p14:nvPr/>
              </p14:nvContentPartPr>
              <p14:xfrm>
                <a:off x="11486817" y="3098176"/>
                <a:ext cx="393480" cy="1508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CCAC949-86CC-4D90-BEDA-B05F65C338B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478177" y="3089176"/>
                  <a:ext cx="4111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0BD1A2A-624B-419A-A558-1310B2F754BC}"/>
              </a:ext>
            </a:extLst>
          </p:cNvPr>
          <p:cNvGrpSpPr/>
          <p:nvPr/>
        </p:nvGrpSpPr>
        <p:grpSpPr>
          <a:xfrm>
            <a:off x="8064657" y="2776336"/>
            <a:ext cx="1267560" cy="416880"/>
            <a:chOff x="8064657" y="2776336"/>
            <a:chExt cx="1267560" cy="416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25F964B-043C-41E1-8866-37A325E53354}"/>
                    </a:ext>
                  </a:extLst>
                </p14:cNvPr>
                <p14:cNvContentPartPr/>
                <p14:nvPr/>
              </p14:nvContentPartPr>
              <p14:xfrm>
                <a:off x="8746857" y="3052816"/>
                <a:ext cx="7920" cy="36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25F964B-043C-41E1-8866-37A325E533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38217" y="3043816"/>
                  <a:ext cx="25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D5E368F-4B90-46AA-849D-A95EBD5273B2}"/>
                    </a:ext>
                  </a:extLst>
                </p14:cNvPr>
                <p14:cNvContentPartPr/>
                <p14:nvPr/>
              </p14:nvContentPartPr>
              <p14:xfrm>
                <a:off x="8064657" y="2970736"/>
                <a:ext cx="289080" cy="204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D5E368F-4B90-46AA-849D-A95EBD5273B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55657" y="2962096"/>
                  <a:ext cx="3067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7A6977B-1BFC-4E9C-98DD-60952BC23178}"/>
                    </a:ext>
                  </a:extLst>
                </p14:cNvPr>
                <p14:cNvContentPartPr/>
                <p14:nvPr/>
              </p14:nvContentPartPr>
              <p14:xfrm>
                <a:off x="8441937" y="2776336"/>
                <a:ext cx="199080" cy="3592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7A6977B-1BFC-4E9C-98DD-60952BC2317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32937" y="2767696"/>
                  <a:ext cx="2167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0C21E2C-1F5E-4F1E-83DC-3D91DCF97809}"/>
                    </a:ext>
                  </a:extLst>
                </p14:cNvPr>
                <p14:cNvContentPartPr/>
                <p14:nvPr/>
              </p14:nvContentPartPr>
              <p14:xfrm>
                <a:off x="8635617" y="2981176"/>
                <a:ext cx="249120" cy="2120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0C21E2C-1F5E-4F1E-83DC-3D91DCF9780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26977" y="2972536"/>
                  <a:ext cx="2667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5ECC070-1E5E-4152-B65E-5264BAFB4B9C}"/>
                    </a:ext>
                  </a:extLst>
                </p14:cNvPr>
                <p14:cNvContentPartPr/>
                <p14:nvPr/>
              </p14:nvContentPartPr>
              <p14:xfrm>
                <a:off x="8915337" y="2909176"/>
                <a:ext cx="25560" cy="2700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5ECC070-1E5E-4152-B65E-5264BAFB4B9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06337" y="2900176"/>
                  <a:ext cx="432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9018A43-B1BB-4EC3-86B1-125B24017A65}"/>
                    </a:ext>
                  </a:extLst>
                </p14:cNvPr>
                <p14:cNvContentPartPr/>
                <p14:nvPr/>
              </p14:nvContentPartPr>
              <p14:xfrm>
                <a:off x="8885457" y="3011776"/>
                <a:ext cx="331200" cy="1526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9018A43-B1BB-4EC3-86B1-125B24017A6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876457" y="3003136"/>
                  <a:ext cx="348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0BD352E-AD01-4725-BAD4-38761E71252D}"/>
                    </a:ext>
                  </a:extLst>
                </p14:cNvPr>
                <p14:cNvContentPartPr/>
                <p14:nvPr/>
              </p14:nvContentPartPr>
              <p14:xfrm>
                <a:off x="9244017" y="3035176"/>
                <a:ext cx="88200" cy="1440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0BD352E-AD01-4725-BAD4-38761E7125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35017" y="3026536"/>
                  <a:ext cx="10584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B9D968D5-B2AF-4DAA-8FB8-08EA910AACB4}"/>
              </a:ext>
            </a:extLst>
          </p:cNvPr>
          <p:cNvGrpSpPr/>
          <p:nvPr/>
        </p:nvGrpSpPr>
        <p:grpSpPr>
          <a:xfrm>
            <a:off x="8338977" y="3529096"/>
            <a:ext cx="1706400" cy="969840"/>
            <a:chOff x="8338977" y="3529096"/>
            <a:chExt cx="1706400" cy="969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1432770-613B-4798-975C-DFE995439AA0}"/>
                    </a:ext>
                  </a:extLst>
                </p14:cNvPr>
                <p14:cNvContentPartPr/>
                <p14:nvPr/>
              </p14:nvContentPartPr>
              <p14:xfrm>
                <a:off x="9663417" y="3529096"/>
                <a:ext cx="381960" cy="5076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1432770-613B-4798-975C-DFE995439AA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654777" y="3520096"/>
                  <a:ext cx="399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D5B1799-3356-4C13-AD52-403E35AD9833}"/>
                    </a:ext>
                  </a:extLst>
                </p14:cNvPr>
                <p14:cNvContentPartPr/>
                <p14:nvPr/>
              </p14:nvContentPartPr>
              <p14:xfrm>
                <a:off x="8338977" y="4158736"/>
                <a:ext cx="314280" cy="340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D5B1799-3356-4C13-AD52-403E35AD983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30337" y="4149736"/>
                  <a:ext cx="3319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DDE358D-2E90-4423-A062-402A6E9F910B}"/>
                    </a:ext>
                  </a:extLst>
                </p14:cNvPr>
                <p14:cNvContentPartPr/>
                <p14:nvPr/>
              </p14:nvContentPartPr>
              <p14:xfrm>
                <a:off x="8728137" y="4255576"/>
                <a:ext cx="41400" cy="173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DDE358D-2E90-4423-A062-402A6E9F910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19497" y="4246576"/>
                  <a:ext cx="590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6F5EE5B-833B-4292-9C8E-3AD935602DB9}"/>
                    </a:ext>
                  </a:extLst>
                </p14:cNvPr>
                <p14:cNvContentPartPr/>
                <p14:nvPr/>
              </p14:nvContentPartPr>
              <p14:xfrm>
                <a:off x="8615457" y="4192936"/>
                <a:ext cx="327600" cy="2415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6F5EE5B-833B-4292-9C8E-3AD935602DB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06457" y="4183936"/>
                  <a:ext cx="345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F72E28E-AFE3-4FE7-84D3-4FD20EE96518}"/>
                    </a:ext>
                  </a:extLst>
                </p14:cNvPr>
                <p14:cNvContentPartPr/>
                <p14:nvPr/>
              </p14:nvContentPartPr>
              <p14:xfrm>
                <a:off x="9104697" y="4174216"/>
                <a:ext cx="198000" cy="2149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F72E28E-AFE3-4FE7-84D3-4FD20EE9651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96057" y="4165576"/>
                  <a:ext cx="2156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1808EE3-10A3-42C3-95C0-CCC6BE6F7BFC}"/>
                    </a:ext>
                  </a:extLst>
                </p14:cNvPr>
                <p14:cNvContentPartPr/>
                <p14:nvPr/>
              </p14:nvContentPartPr>
              <p14:xfrm>
                <a:off x="9388017" y="4125976"/>
                <a:ext cx="296280" cy="2347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1808EE3-10A3-42C3-95C0-CCC6BE6F7BF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379017" y="4116976"/>
                  <a:ext cx="3139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F7C8737-597D-4440-866D-65B9EECF1F54}"/>
                    </a:ext>
                  </a:extLst>
                </p14:cNvPr>
                <p14:cNvContentPartPr/>
                <p14:nvPr/>
              </p14:nvContentPartPr>
              <p14:xfrm>
                <a:off x="8985177" y="4321456"/>
                <a:ext cx="93960" cy="219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F7C8737-597D-4440-866D-65B9EECF1F5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76177" y="4312816"/>
                  <a:ext cx="11160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07E3DFB8-59B4-446B-BAEA-0621B3A2DD66}"/>
                  </a:ext>
                </a:extLst>
              </p14:cNvPr>
              <p14:cNvContentPartPr/>
              <p14:nvPr/>
            </p14:nvContentPartPr>
            <p14:xfrm>
              <a:off x="10433097" y="3564016"/>
              <a:ext cx="89280" cy="6933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07E3DFB8-59B4-446B-BAEA-0621B3A2DD6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424097" y="3555376"/>
                <a:ext cx="106920" cy="71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DA9BC742-EF1F-4352-A9DB-719A3ACE4EA7}"/>
              </a:ext>
            </a:extLst>
          </p:cNvPr>
          <p:cNvGrpSpPr/>
          <p:nvPr/>
        </p:nvGrpSpPr>
        <p:grpSpPr>
          <a:xfrm>
            <a:off x="10147617" y="4666336"/>
            <a:ext cx="1652760" cy="454680"/>
            <a:chOff x="10147617" y="4666336"/>
            <a:chExt cx="1652760" cy="454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9A74C4D-E1A2-4FB4-88E6-FAF03CB41094}"/>
                    </a:ext>
                  </a:extLst>
                </p14:cNvPr>
                <p14:cNvContentPartPr/>
                <p14:nvPr/>
              </p14:nvContentPartPr>
              <p14:xfrm>
                <a:off x="10147617" y="4668136"/>
                <a:ext cx="160920" cy="4456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9A74C4D-E1A2-4FB4-88E6-FAF03CB4109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138617" y="4659136"/>
                  <a:ext cx="1785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7EBFB6E-BDD6-43D6-AA54-88F0B671533B}"/>
                    </a:ext>
                  </a:extLst>
                </p14:cNvPr>
                <p14:cNvContentPartPr/>
                <p14:nvPr/>
              </p14:nvContentPartPr>
              <p14:xfrm>
                <a:off x="10433097" y="4941016"/>
                <a:ext cx="109080" cy="9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7EBFB6E-BDD6-43D6-AA54-88F0B671533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424457" y="4932016"/>
                  <a:ext cx="126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F216C19-AADD-4CC4-81D6-49218970FCB6}"/>
                    </a:ext>
                  </a:extLst>
                </p14:cNvPr>
                <p14:cNvContentPartPr/>
                <p14:nvPr/>
              </p14:nvContentPartPr>
              <p14:xfrm>
                <a:off x="10683657" y="4766776"/>
                <a:ext cx="123120" cy="2304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F216C19-AADD-4CC4-81D6-49218970FCB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675017" y="4758136"/>
                  <a:ext cx="1407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9B1656F-6E82-422D-A2EB-A9C8BB5AA084}"/>
                    </a:ext>
                  </a:extLst>
                </p14:cNvPr>
                <p14:cNvContentPartPr/>
                <p14:nvPr/>
              </p14:nvContentPartPr>
              <p14:xfrm>
                <a:off x="10939257" y="4735096"/>
                <a:ext cx="12600" cy="244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9B1656F-6E82-422D-A2EB-A9C8BB5AA08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30617" y="4726456"/>
                  <a:ext cx="302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27C8F4C-F6A1-41A1-891A-D3778100627A}"/>
                    </a:ext>
                  </a:extLst>
                </p14:cNvPr>
                <p14:cNvContentPartPr/>
                <p14:nvPr/>
              </p14:nvContentPartPr>
              <p14:xfrm>
                <a:off x="11073897" y="4888456"/>
                <a:ext cx="147240" cy="2325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27C8F4C-F6A1-41A1-891A-D3778100627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065257" y="4879816"/>
                  <a:ext cx="164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D058704-B74B-4848-B4AC-2D32CE8DF399}"/>
                    </a:ext>
                  </a:extLst>
                </p14:cNvPr>
                <p14:cNvContentPartPr/>
                <p14:nvPr/>
              </p14:nvContentPartPr>
              <p14:xfrm>
                <a:off x="11240217" y="4692256"/>
                <a:ext cx="357480" cy="2307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D058704-B74B-4848-B4AC-2D32CE8DF39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31577" y="4683616"/>
                  <a:ext cx="3751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7E55390-FF21-4CE8-AA3C-611F2AD9D361}"/>
                    </a:ext>
                  </a:extLst>
                </p14:cNvPr>
                <p14:cNvContentPartPr/>
                <p14:nvPr/>
              </p14:nvContentPartPr>
              <p14:xfrm>
                <a:off x="11579337" y="4666336"/>
                <a:ext cx="221040" cy="2304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7E55390-FF21-4CE8-AA3C-611F2AD9D36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570337" y="4657696"/>
                  <a:ext cx="23868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14447FE-1590-4950-9FB2-563834CA08ED}"/>
              </a:ext>
            </a:extLst>
          </p:cNvPr>
          <p:cNvGrpSpPr/>
          <p:nvPr/>
        </p:nvGrpSpPr>
        <p:grpSpPr>
          <a:xfrm>
            <a:off x="127737" y="3128776"/>
            <a:ext cx="2696400" cy="1965600"/>
            <a:chOff x="127737" y="3128776"/>
            <a:chExt cx="2696400" cy="1965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7E4EA27-6AF6-4BE7-9763-826E43EF031B}"/>
                    </a:ext>
                  </a:extLst>
                </p14:cNvPr>
                <p14:cNvContentPartPr/>
                <p14:nvPr/>
              </p14:nvContentPartPr>
              <p14:xfrm>
                <a:off x="127737" y="3128776"/>
                <a:ext cx="2348640" cy="11206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7E4EA27-6AF6-4BE7-9763-826E43EF031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8737" y="3119776"/>
                  <a:ext cx="2366280" cy="11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7A56E73-A69D-4FEA-AAD3-9AD5C1162E68}"/>
                    </a:ext>
                  </a:extLst>
                </p14:cNvPr>
                <p14:cNvContentPartPr/>
                <p14:nvPr/>
              </p14:nvContentPartPr>
              <p14:xfrm>
                <a:off x="503937" y="4763176"/>
                <a:ext cx="277560" cy="3312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7A56E73-A69D-4FEA-AAD3-9AD5C1162E6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95297" y="4754536"/>
                  <a:ext cx="2952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6A91533-7D74-4575-B1F7-29C30B42BAC3}"/>
                    </a:ext>
                  </a:extLst>
                </p14:cNvPr>
                <p14:cNvContentPartPr/>
                <p14:nvPr/>
              </p14:nvContentPartPr>
              <p14:xfrm>
                <a:off x="870777" y="4804216"/>
                <a:ext cx="335880" cy="752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6A91533-7D74-4575-B1F7-29C30B42BAC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2137" y="4795576"/>
                  <a:ext cx="3535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2B924FA-D878-4E90-945E-7C50540E0EB1}"/>
                    </a:ext>
                  </a:extLst>
                </p14:cNvPr>
                <p14:cNvContentPartPr/>
                <p14:nvPr/>
              </p14:nvContentPartPr>
              <p14:xfrm>
                <a:off x="975177" y="4735816"/>
                <a:ext cx="83160" cy="2710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2B924FA-D878-4E90-945E-7C50540E0EB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66537" y="4726816"/>
                  <a:ext cx="1008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7ACB4EB-D89A-4523-A289-D6DC8BCB0654}"/>
                    </a:ext>
                  </a:extLst>
                </p14:cNvPr>
                <p14:cNvContentPartPr/>
                <p14:nvPr/>
              </p14:nvContentPartPr>
              <p14:xfrm>
                <a:off x="1241937" y="4713856"/>
                <a:ext cx="236160" cy="2458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7ACB4EB-D89A-4523-A289-D6DC8BCB065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33297" y="4704856"/>
                  <a:ext cx="2538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055194F-2489-4F4B-B83F-1CE7E742EF2B}"/>
                    </a:ext>
                  </a:extLst>
                </p14:cNvPr>
                <p14:cNvContentPartPr/>
                <p14:nvPr/>
              </p14:nvContentPartPr>
              <p14:xfrm>
                <a:off x="1546857" y="4663816"/>
                <a:ext cx="255960" cy="2484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055194F-2489-4F4B-B83F-1CE7E742EF2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538217" y="4654816"/>
                  <a:ext cx="2736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0146796-21FA-4F4E-B87A-E22D4250E71C}"/>
                    </a:ext>
                  </a:extLst>
                </p14:cNvPr>
                <p14:cNvContentPartPr/>
                <p14:nvPr/>
              </p14:nvContentPartPr>
              <p14:xfrm>
                <a:off x="1921617" y="4642216"/>
                <a:ext cx="147240" cy="3571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0146796-21FA-4F4E-B87A-E22D4250E71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912977" y="4633216"/>
                  <a:ext cx="1648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7F9A172-8D94-47A9-879D-01335B196D5C}"/>
                    </a:ext>
                  </a:extLst>
                </p14:cNvPr>
                <p14:cNvContentPartPr/>
                <p14:nvPr/>
              </p14:nvContentPartPr>
              <p14:xfrm>
                <a:off x="2001897" y="4305616"/>
                <a:ext cx="235800" cy="3722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7F9A172-8D94-47A9-879D-01335B196D5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993257" y="4296976"/>
                  <a:ext cx="2534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BBD1365-F043-4925-839F-8F1815B54220}"/>
                    </a:ext>
                  </a:extLst>
                </p14:cNvPr>
                <p14:cNvContentPartPr/>
                <p14:nvPr/>
              </p14:nvContentPartPr>
              <p14:xfrm>
                <a:off x="2285937" y="4426936"/>
                <a:ext cx="156960" cy="2163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BBD1365-F043-4925-839F-8F1815B5422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276937" y="4417936"/>
                  <a:ext cx="174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A80038B-8BE1-40E0-89B6-19591C6B9377}"/>
                    </a:ext>
                  </a:extLst>
                </p14:cNvPr>
                <p14:cNvContentPartPr/>
                <p14:nvPr/>
              </p14:nvContentPartPr>
              <p14:xfrm>
                <a:off x="2583297" y="4348816"/>
                <a:ext cx="240840" cy="3222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A80038B-8BE1-40E0-89B6-19591C6B937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574297" y="4339816"/>
                  <a:ext cx="258480" cy="33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DC91E3A-AA0D-48A8-B7BE-852AD84359EE}"/>
              </a:ext>
            </a:extLst>
          </p:cNvPr>
          <p:cNvGrpSpPr/>
          <p:nvPr/>
        </p:nvGrpSpPr>
        <p:grpSpPr>
          <a:xfrm>
            <a:off x="8140977" y="4654816"/>
            <a:ext cx="3229920" cy="1781640"/>
            <a:chOff x="8140977" y="4654816"/>
            <a:chExt cx="3229920" cy="1781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BE8D7AC-0139-4F96-9F77-516662EE8389}"/>
                    </a:ext>
                  </a:extLst>
                </p14:cNvPr>
                <p14:cNvContentPartPr/>
                <p14:nvPr/>
              </p14:nvContentPartPr>
              <p14:xfrm>
                <a:off x="8255817" y="4654816"/>
                <a:ext cx="3115080" cy="9748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BE8D7AC-0139-4F96-9F77-516662EE838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247177" y="4645816"/>
                  <a:ext cx="3132720" cy="9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C41ACE6-92AC-487C-BE3A-D92F376B2D07}"/>
                    </a:ext>
                  </a:extLst>
                </p14:cNvPr>
                <p14:cNvContentPartPr/>
                <p14:nvPr/>
              </p14:nvContentPartPr>
              <p14:xfrm>
                <a:off x="8140977" y="5694856"/>
                <a:ext cx="270360" cy="3996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C41ACE6-92AC-487C-BE3A-D92F376B2D0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132337" y="5686216"/>
                  <a:ext cx="2880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CD5F8A7-2E59-4660-B31C-C603BA777135}"/>
                    </a:ext>
                  </a:extLst>
                </p14:cNvPr>
                <p14:cNvContentPartPr/>
                <p14:nvPr/>
              </p14:nvContentPartPr>
              <p14:xfrm>
                <a:off x="8523657" y="5934976"/>
                <a:ext cx="204120" cy="1332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CD5F8A7-2E59-4660-B31C-C603BA77713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15017" y="5926336"/>
                  <a:ext cx="221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6F1D118-069B-4E81-895E-A7B0228DC2C8}"/>
                    </a:ext>
                  </a:extLst>
                </p14:cNvPr>
                <p14:cNvContentPartPr/>
                <p14:nvPr/>
              </p14:nvContentPartPr>
              <p14:xfrm>
                <a:off x="8487297" y="5877016"/>
                <a:ext cx="176760" cy="189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6F1D118-069B-4E81-895E-A7B0228DC2C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478657" y="5868376"/>
                  <a:ext cx="1944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0549FA7-C518-4549-953A-C8E2230EB715}"/>
                    </a:ext>
                  </a:extLst>
                </p14:cNvPr>
                <p14:cNvContentPartPr/>
                <p14:nvPr/>
              </p14:nvContentPartPr>
              <p14:xfrm>
                <a:off x="8821017" y="5976376"/>
                <a:ext cx="613440" cy="1843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0549FA7-C518-4549-953A-C8E2230EB71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812017" y="5967376"/>
                  <a:ext cx="631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AD1EF2D-7183-4CED-B112-EF1ADAD80D7F}"/>
                    </a:ext>
                  </a:extLst>
                </p14:cNvPr>
                <p14:cNvContentPartPr/>
                <p14:nvPr/>
              </p14:nvContentPartPr>
              <p14:xfrm>
                <a:off x="9539577" y="6076096"/>
                <a:ext cx="158040" cy="2988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AD1EF2D-7183-4CED-B112-EF1ADAD80D7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530577" y="6067096"/>
                  <a:ext cx="175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E52F786-9A5D-4632-A29A-333954BF9B79}"/>
                    </a:ext>
                  </a:extLst>
                </p14:cNvPr>
                <p14:cNvContentPartPr/>
                <p14:nvPr/>
              </p14:nvContentPartPr>
              <p14:xfrm>
                <a:off x="9798777" y="5828416"/>
                <a:ext cx="328680" cy="4287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E52F786-9A5D-4632-A29A-333954BF9B7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789777" y="5819416"/>
                  <a:ext cx="3463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385DAD4-B12D-49C9-8405-011E992ADA9D}"/>
                    </a:ext>
                  </a:extLst>
                </p14:cNvPr>
                <p14:cNvContentPartPr/>
                <p14:nvPr/>
              </p14:nvContentPartPr>
              <p14:xfrm>
                <a:off x="10227897" y="6066736"/>
                <a:ext cx="178200" cy="3697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385DAD4-B12D-49C9-8405-011E992ADA9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218897" y="6058096"/>
                  <a:ext cx="195840" cy="38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922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van Staveren</dc:creator>
  <cp:lastModifiedBy>Marie van Staveren</cp:lastModifiedBy>
  <cp:revision>3</cp:revision>
  <dcterms:created xsi:type="dcterms:W3CDTF">2021-02-24T21:47:46Z</dcterms:created>
  <dcterms:modified xsi:type="dcterms:W3CDTF">2021-02-24T22:20:26Z</dcterms:modified>
</cp:coreProperties>
</file>