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9"/>
  </p:notesMasterIdLst>
  <p:handoutMasterIdLst>
    <p:handoutMasterId r:id="rId20"/>
  </p:handoutMasterIdLst>
  <p:sldIdLst>
    <p:sldId id="3161" r:id="rId2"/>
    <p:sldId id="3162" r:id="rId3"/>
    <p:sldId id="3163" r:id="rId4"/>
    <p:sldId id="3127" r:id="rId5"/>
    <p:sldId id="3147" r:id="rId6"/>
    <p:sldId id="3131" r:id="rId7"/>
    <p:sldId id="3164" r:id="rId8"/>
    <p:sldId id="3199" r:id="rId9"/>
    <p:sldId id="3200" r:id="rId10"/>
    <p:sldId id="3201" r:id="rId11"/>
    <p:sldId id="3202" r:id="rId12"/>
    <p:sldId id="3203" r:id="rId13"/>
    <p:sldId id="3204" r:id="rId14"/>
    <p:sldId id="3165" r:id="rId15"/>
    <p:sldId id="3134" r:id="rId16"/>
    <p:sldId id="3128" r:id="rId17"/>
    <p:sldId id="3167" r:id="rId18"/>
  </p:sldIdLst>
  <p:sldSz cx="12858750" cy="723265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46">
          <p15:clr>
            <a:srgbClr val="A4A3A4"/>
          </p15:clr>
        </p15:guide>
        <p15:guide id="2" pos="4070">
          <p15:clr>
            <a:srgbClr val="A4A3A4"/>
          </p15:clr>
        </p15:guide>
        <p15:guide id="3" pos="557">
          <p15:clr>
            <a:srgbClr val="A4A3A4"/>
          </p15:clr>
        </p15:guide>
        <p15:guide id="4" orient="horz" pos="4183">
          <p15:clr>
            <a:srgbClr val="A4A3A4"/>
          </p15:clr>
        </p15:guide>
        <p15:guide id="5" pos="7588">
          <p15:clr>
            <a:srgbClr val="A4A3A4"/>
          </p15:clr>
        </p15:guide>
        <p15:guide id="6" pos="376">
          <p15:clr>
            <a:srgbClr val="A4A3A4"/>
          </p15:clr>
        </p15:guide>
        <p15:guide id="7" pos="135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5BE"/>
    <a:srgbClr val="60AEA9"/>
    <a:srgbClr val="00B369"/>
    <a:srgbClr val="1A8CE1"/>
    <a:srgbClr val="FFFFFF"/>
    <a:srgbClr val="A78357"/>
    <a:srgbClr val="28C7D4"/>
    <a:srgbClr val="F94D4D"/>
    <a:srgbClr val="FEFEFE"/>
    <a:srgbClr val="8F1A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41" autoAdjust="0"/>
    <p:restoredTop sz="92986" autoAdjust="0"/>
  </p:normalViewPr>
  <p:slideViewPr>
    <p:cSldViewPr>
      <p:cViewPr varScale="1">
        <p:scale>
          <a:sx n="108" d="100"/>
          <a:sy n="108" d="100"/>
        </p:scale>
        <p:origin x="648" y="150"/>
      </p:cViewPr>
      <p:guideLst>
        <p:guide orient="horz" pos="346"/>
        <p:guide pos="4070"/>
        <p:guide pos="557"/>
        <p:guide orient="horz" pos="4183"/>
        <p:guide pos="7588"/>
        <p:guide pos="376"/>
        <p:guide pos="135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132" d="100"/>
        <a:sy n="132" d="100"/>
      </p:scale>
      <p:origin x="0" y="0"/>
    </p:cViewPr>
  </p:sorterViewPr>
  <p:notesViewPr>
    <p:cSldViewPr>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t>2019/5/16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t>2019/5/16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3F456E-4B5F-483E-AAF0-0D6AA3A6C0AE}"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3F456E-4B5F-483E-AAF0-0D6AA3A6C0AE}"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3F456E-4B5F-483E-AAF0-0D6AA3A6C0AE}"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9801D8-EECC-45AB-9063-1BC64BFC2A90}"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3F456E-4B5F-483E-AAF0-0D6AA3A6C0AE}"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3F456E-4B5F-483E-AAF0-0D6AA3A6C0AE}" type="slidenum">
              <a:rPr lang="en-US" smtClean="0"/>
              <a:t>14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3F456E-4B5F-483E-AAF0-0D6AA3A6C0AE}" type="slidenum">
              <a:rPr lang="en-US" smtClean="0"/>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bg>
      <p:bgRef idx="1001">
        <a:schemeClr val="bg1"/>
      </p:bgRef>
    </p:bg>
    <p:spTree>
      <p:nvGrpSpPr>
        <p:cNvPr id="1" name=""/>
        <p:cNvGrpSpPr/>
        <p:nvPr/>
      </p:nvGrpSpPr>
      <p:grpSpPr>
        <a:xfrm>
          <a:off x="0" y="0"/>
          <a:ext cx="0" cy="0"/>
          <a:chOff x="0" y="0"/>
          <a:chExt cx="0" cy="0"/>
        </a:xfrm>
      </p:grpSpPr>
      <p:pic>
        <p:nvPicPr>
          <p:cNvPr id="3" name="Picture 1"/>
          <p:cNvPicPr>
            <a:picLocks noChangeAspect="1"/>
          </p:cNvPicPr>
          <p:nvPr userDrawn="1"/>
        </p:nvPicPr>
        <p:blipFill>
          <a:blip r:embed="rId2"/>
          <a:stretch>
            <a:fillRect/>
          </a:stretch>
        </p:blipFill>
        <p:spPr>
          <a:xfrm>
            <a:off x="-1" y="0"/>
            <a:ext cx="12858397" cy="7232848"/>
          </a:xfrm>
          <a:prstGeom prst="rect">
            <a:avLst/>
          </a:prstGeom>
        </p:spPr>
      </p:pic>
      <p:sp>
        <p:nvSpPr>
          <p:cNvPr id="5" name="矩形 4"/>
          <p:cNvSpPr/>
          <p:nvPr userDrawn="1"/>
        </p:nvSpPr>
        <p:spPr>
          <a:xfrm>
            <a:off x="354" y="361635"/>
            <a:ext cx="225016" cy="586648"/>
          </a:xfrm>
          <a:prstGeom prst="rect">
            <a:avLst/>
          </a:prstGeom>
          <a:solidFill>
            <a:srgbClr val="103154"/>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3930"/>
            <a:endParaRPr lang="zh-CN" altLang="en-US" sz="1970">
              <a:solidFill>
                <a:srgbClr val="E7E6E6">
                  <a:lumMod val="50000"/>
                </a:srgbClr>
              </a:solidFill>
              <a:cs typeface="+mn-ea"/>
              <a:sym typeface="+mn-lt"/>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 y="0"/>
            <a:ext cx="12858397" cy="723284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3A93E93-166D-47F5-9EF1-ACEABE24AEEA}" type="datetimeFigureOut">
              <a:rPr lang="zh-CN" altLang="en-US" smtClean="0"/>
              <a:t>2019/5/16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t>‹#›</a:t>
            </a:fld>
            <a:endParaRPr lang="zh-CN" altLang="en-US"/>
          </a:p>
        </p:txBody>
      </p:sp>
      <p:sp>
        <p:nvSpPr>
          <p:cNvPr id="7" name="矩形 6"/>
          <p:cNvSpPr/>
          <p:nvPr userDrawn="1"/>
        </p:nvSpPr>
        <p:spPr>
          <a:xfrm>
            <a:off x="9398655" y="6826488"/>
            <a:ext cx="775136" cy="246221"/>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pPr fontAlgn="auto">
              <a:spcBef>
                <a:spcPts val="0"/>
              </a:spcBef>
              <a:spcAft>
                <a:spcPts val="0"/>
              </a:spcAft>
            </a:pPr>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p>
          <a:p>
            <a:pPr fontAlgn="auto">
              <a:spcBef>
                <a:spcPts val="0"/>
              </a:spcBef>
              <a:spcAft>
                <a:spcPts val="0"/>
              </a:spcAft>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p>
          <a:p>
            <a:pPr fontAlgn="auto">
              <a:spcBef>
                <a:spcPts val="0"/>
              </a:spcBef>
              <a:spcAft>
                <a:spcPts val="0"/>
              </a:spcAft>
            </a:pPr>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pPr fontAlgn="auto">
              <a:spcBef>
                <a:spcPts val="0"/>
              </a:spcBef>
              <a:spcAft>
                <a:spcPts val="0"/>
              </a:spcAft>
            </a:pPr>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p>
          <a:p>
            <a:pPr fontAlgn="auto">
              <a:spcBef>
                <a:spcPts val="0"/>
              </a:spcBef>
              <a:spcAft>
                <a:spcPts val="0"/>
              </a:spcAft>
            </a:pPr>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p>
          <a:p>
            <a:pPr fontAlgn="auto">
              <a:spcBef>
                <a:spcPts val="0"/>
              </a:spcBef>
              <a:spcAft>
                <a:spcPts val="0"/>
              </a:spcAft>
            </a:pPr>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p>
          <a:p>
            <a:pPr fontAlgn="auto">
              <a:spcBef>
                <a:spcPts val="0"/>
              </a:spcBef>
              <a:spcAft>
                <a:spcPts val="0"/>
              </a:spcAft>
            </a:pPr>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p>
          <a:p>
            <a:pPr fontAlgn="auto">
              <a:spcBef>
                <a:spcPts val="0"/>
              </a:spcBef>
              <a:spcAft>
                <a:spcPts val="0"/>
              </a:spcAft>
            </a:pP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p>
          <a:p>
            <a:pPr fontAlgn="auto">
              <a:spcBef>
                <a:spcPts val="0"/>
              </a:spcBef>
              <a:spcAft>
                <a:spcPts val="0"/>
              </a:spcAft>
            </a:pPr>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t>2019/5/16</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421263" y="3009509"/>
            <a:ext cx="1995594" cy="1543259"/>
          </a:xfrm>
          <a:prstGeom prst="rect">
            <a:avLst/>
          </a:prstGeom>
        </p:spPr>
      </p:pic>
      <p:pic>
        <p:nvPicPr>
          <p:cNvPr id="5" name="Picture 4"/>
          <p:cNvPicPr>
            <a:picLocks noChangeAspect="1"/>
          </p:cNvPicPr>
          <p:nvPr/>
        </p:nvPicPr>
        <p:blipFill>
          <a:blip r:embed="rId4"/>
          <a:stretch>
            <a:fillRect/>
          </a:stretch>
        </p:blipFill>
        <p:spPr>
          <a:xfrm>
            <a:off x="1966330" y="293106"/>
            <a:ext cx="5551680" cy="6228062"/>
          </a:xfrm>
          <a:prstGeom prst="rect">
            <a:avLst/>
          </a:prstGeom>
        </p:spPr>
      </p:pic>
      <p:pic>
        <p:nvPicPr>
          <p:cNvPr id="6" name="Picture 5"/>
          <p:cNvPicPr>
            <a:picLocks noChangeAspect="1"/>
          </p:cNvPicPr>
          <p:nvPr/>
        </p:nvPicPr>
        <p:blipFill>
          <a:blip r:embed="rId5"/>
          <a:stretch>
            <a:fillRect/>
          </a:stretch>
        </p:blipFill>
        <p:spPr>
          <a:xfrm>
            <a:off x="0" y="0"/>
            <a:ext cx="6221419" cy="7232650"/>
          </a:xfrm>
          <a:prstGeom prst="rect">
            <a:avLst/>
          </a:prstGeom>
        </p:spPr>
      </p:pic>
      <p:sp>
        <p:nvSpPr>
          <p:cNvPr id="10" name="TextBox 5"/>
          <p:cNvSpPr txBox="1">
            <a:spLocks noChangeArrowheads="1"/>
          </p:cNvSpPr>
          <p:nvPr/>
        </p:nvSpPr>
        <p:spPr bwMode="auto">
          <a:xfrm>
            <a:off x="7509495" y="3945056"/>
            <a:ext cx="4811309" cy="3447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74725" eaLnBrk="0" hangingPunct="0">
              <a:defRPr>
                <a:solidFill>
                  <a:schemeClr val="tx1"/>
                </a:solidFill>
                <a:latin typeface="Calibri" panose="020F0502020204030204" pitchFamily="34" charset="0"/>
                <a:ea typeface="宋体" panose="02010600030101010101" pitchFamily="2" charset="-122"/>
              </a:defRPr>
            </a:lvl1pPr>
            <a:lvl2pPr marL="742950" indent="-285750" defTabSz="974725" eaLnBrk="0" hangingPunct="0">
              <a:defRPr>
                <a:solidFill>
                  <a:schemeClr val="tx1"/>
                </a:solidFill>
                <a:latin typeface="Calibri" panose="020F0502020204030204" pitchFamily="34" charset="0"/>
                <a:ea typeface="宋体" panose="02010600030101010101" pitchFamily="2" charset="-122"/>
              </a:defRPr>
            </a:lvl2pPr>
            <a:lvl3pPr marL="1143000" indent="-228600" defTabSz="974725" eaLnBrk="0" hangingPunct="0">
              <a:defRPr>
                <a:solidFill>
                  <a:schemeClr val="tx1"/>
                </a:solidFill>
                <a:latin typeface="Calibri" panose="020F0502020204030204" pitchFamily="34" charset="0"/>
                <a:ea typeface="宋体" panose="02010600030101010101" pitchFamily="2" charset="-122"/>
              </a:defRPr>
            </a:lvl3pPr>
            <a:lvl4pPr marL="1600200" indent="-228600" defTabSz="974725" eaLnBrk="0" hangingPunct="0">
              <a:defRPr>
                <a:solidFill>
                  <a:schemeClr val="tx1"/>
                </a:solidFill>
                <a:latin typeface="Calibri" panose="020F0502020204030204" pitchFamily="34" charset="0"/>
                <a:ea typeface="宋体" panose="02010600030101010101" pitchFamily="2" charset="-122"/>
              </a:defRPr>
            </a:lvl4pPr>
            <a:lvl5pPr marL="2057400" indent="-228600" defTabSz="974725" eaLnBrk="0" hangingPunct="0">
              <a:defRPr>
                <a:solidFill>
                  <a:schemeClr val="tx1"/>
                </a:solidFill>
                <a:latin typeface="Calibri" panose="020F0502020204030204" pitchFamily="34" charset="0"/>
                <a:ea typeface="宋体" panose="02010600030101010101" pitchFamily="2" charset="-122"/>
              </a:defRPr>
            </a:lvl5pPr>
            <a:lvl6pPr marL="2514600" indent="-228600" defTabSz="9747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747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747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747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30000"/>
              </a:lnSpc>
            </a:pPr>
            <a:r>
              <a:rPr lang="en-US" altLang="zh-CN" sz="1400" spc="316"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[WORK REPORT]</a:t>
            </a:r>
            <a:endParaRPr lang="zh-CN" altLang="en-US" sz="1400" spc="316"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TextBox 6"/>
          <p:cNvSpPr txBox="1">
            <a:spLocks noChangeArrowheads="1"/>
          </p:cNvSpPr>
          <p:nvPr/>
        </p:nvSpPr>
        <p:spPr bwMode="auto">
          <a:xfrm>
            <a:off x="7468923" y="1636732"/>
            <a:ext cx="5441893" cy="2308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74725" eaLnBrk="0" hangingPunct="0">
              <a:defRPr>
                <a:solidFill>
                  <a:schemeClr val="tx1"/>
                </a:solidFill>
                <a:latin typeface="Calibri" panose="020F0502020204030204" pitchFamily="34" charset="0"/>
                <a:ea typeface="宋体" panose="02010600030101010101" pitchFamily="2" charset="-122"/>
              </a:defRPr>
            </a:lvl1pPr>
            <a:lvl2pPr marL="742950" indent="-285750" defTabSz="974725" eaLnBrk="0" hangingPunct="0">
              <a:defRPr>
                <a:solidFill>
                  <a:schemeClr val="tx1"/>
                </a:solidFill>
                <a:latin typeface="Calibri" panose="020F0502020204030204" pitchFamily="34" charset="0"/>
                <a:ea typeface="宋体" panose="02010600030101010101" pitchFamily="2" charset="-122"/>
              </a:defRPr>
            </a:lvl2pPr>
            <a:lvl3pPr marL="1143000" indent="-228600" defTabSz="974725" eaLnBrk="0" hangingPunct="0">
              <a:defRPr>
                <a:solidFill>
                  <a:schemeClr val="tx1"/>
                </a:solidFill>
                <a:latin typeface="Calibri" panose="020F0502020204030204" pitchFamily="34" charset="0"/>
                <a:ea typeface="宋体" panose="02010600030101010101" pitchFamily="2" charset="-122"/>
              </a:defRPr>
            </a:lvl3pPr>
            <a:lvl4pPr marL="1600200" indent="-228600" defTabSz="974725" eaLnBrk="0" hangingPunct="0">
              <a:defRPr>
                <a:solidFill>
                  <a:schemeClr val="tx1"/>
                </a:solidFill>
                <a:latin typeface="Calibri" panose="020F0502020204030204" pitchFamily="34" charset="0"/>
                <a:ea typeface="宋体" panose="02010600030101010101" pitchFamily="2" charset="-122"/>
              </a:defRPr>
            </a:lvl4pPr>
            <a:lvl5pPr marL="2057400" indent="-228600" defTabSz="974725" eaLnBrk="0" hangingPunct="0">
              <a:defRPr>
                <a:solidFill>
                  <a:schemeClr val="tx1"/>
                </a:solidFill>
                <a:latin typeface="Calibri" panose="020F0502020204030204" pitchFamily="34" charset="0"/>
                <a:ea typeface="宋体" panose="02010600030101010101" pitchFamily="2" charset="-122"/>
              </a:defRPr>
            </a:lvl5pPr>
            <a:lvl6pPr marL="2514600" indent="-228600" defTabSz="9747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747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747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747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None/>
            </a:pPr>
            <a:r>
              <a:rPr lang="en-US" altLang="zh-CN" sz="4800" cap="all" dirty="0" err="1">
                <a:latin typeface="方正正大黑简体" panose="02000000000000000000" pitchFamily="2" charset="-122"/>
                <a:ea typeface="方正正大黑简体" panose="02000000000000000000" pitchFamily="2" charset="-122"/>
                <a:cs typeface="Arial" panose="020B0604020202020204" pitchFamily="34" charset="0"/>
              </a:rPr>
              <a:t>Studemt</a:t>
            </a:r>
            <a:r>
              <a:rPr lang="en-US" altLang="zh-CN" sz="4800" cap="all" dirty="0">
                <a:latin typeface="方正正大黑简体" panose="02000000000000000000" pitchFamily="2" charset="-122"/>
                <a:ea typeface="方正正大黑简体" panose="02000000000000000000" pitchFamily="2" charset="-122"/>
                <a:cs typeface="Arial" panose="020B0604020202020204" pitchFamily="34" charset="0"/>
              </a:rPr>
              <a:t> management system</a:t>
            </a:r>
            <a:endParaRPr lang="zh-CN" altLang="en-US" sz="4800" cap="all" dirty="0">
              <a:latin typeface="方正正大黑简体" panose="02000000000000000000" pitchFamily="2" charset="-122"/>
              <a:ea typeface="方正正大黑简体" panose="02000000000000000000" pitchFamily="2" charset="-122"/>
              <a:cs typeface="Arial" panose="020B0604020202020204" pitchFamily="34" charset="0"/>
            </a:endParaRPr>
          </a:p>
        </p:txBody>
      </p:sp>
      <p:sp>
        <p:nvSpPr>
          <p:cNvPr id="12" name="TextBox 18"/>
          <p:cNvSpPr txBox="1"/>
          <p:nvPr/>
        </p:nvSpPr>
        <p:spPr>
          <a:xfrm>
            <a:off x="7536285" y="4306432"/>
            <a:ext cx="4280133" cy="904863"/>
          </a:xfrm>
          <a:prstGeom prst="rect">
            <a:avLst/>
          </a:prstGeom>
          <a:noFill/>
        </p:spPr>
        <p:txBody>
          <a:bodyPr wrap="square">
            <a:spAutoFit/>
          </a:bodyPr>
          <a:lstStyle/>
          <a:p>
            <a:pPr fontAlgn="auto">
              <a:lnSpc>
                <a:spcPct val="130000"/>
              </a:lnSpc>
              <a:spcBef>
                <a:spcPts val="0"/>
              </a:spcBef>
              <a:spcAft>
                <a:spcPts val="0"/>
              </a:spcAft>
              <a:defRPr/>
            </a:pPr>
            <a:r>
              <a:rPr lang="en-US" altLang="zh-CN" sz="1400" dirty="0" err="1">
                <a:latin typeface="Arial" panose="020B0604020202020204" pitchFamily="34" charset="0"/>
                <a:ea typeface="微软雅黑" panose="020B0503020204020204" pitchFamily="34" charset="-122"/>
                <a:cs typeface="+mn-ea"/>
                <a:sym typeface="Arial" panose="020B0604020202020204" pitchFamily="34" charset="0"/>
              </a:rPr>
              <a:t>Team:Nameless</a:t>
            </a:r>
            <a:r>
              <a:rPr lang="en-US" altLang="zh-CN" sz="1400" dirty="0">
                <a:latin typeface="Arial" panose="020B0604020202020204" pitchFamily="34" charset="0"/>
                <a:ea typeface="微软雅黑" panose="020B0503020204020204" pitchFamily="34" charset="-122"/>
                <a:cs typeface="+mn-ea"/>
                <a:sym typeface="Arial" panose="020B0604020202020204" pitchFamily="34" charset="0"/>
              </a:rPr>
              <a:t> Team</a:t>
            </a:r>
          </a:p>
          <a:p>
            <a:pPr fontAlgn="auto">
              <a:lnSpc>
                <a:spcPct val="130000"/>
              </a:lnSpc>
              <a:spcBef>
                <a:spcPts val="0"/>
              </a:spcBef>
              <a:spcAft>
                <a:spcPts val="0"/>
              </a:spcAft>
              <a:defRPr/>
            </a:pPr>
            <a:r>
              <a:rPr lang="en-US" altLang="zh-CN" sz="1400" dirty="0">
                <a:latin typeface="Arial" panose="020B0604020202020204" pitchFamily="34" charset="0"/>
                <a:ea typeface="微软雅黑" panose="020B0503020204020204" pitchFamily="34" charset="-122"/>
                <a:cs typeface="+mn-ea"/>
                <a:sym typeface="Arial" panose="020B0604020202020204" pitchFamily="34" charset="0"/>
              </a:rPr>
              <a:t>Member</a:t>
            </a:r>
            <a:r>
              <a:rPr lang="zh-CN" altLang="en-US" sz="1400" dirty="0">
                <a:latin typeface="Arial" panose="020B0604020202020204" pitchFamily="34" charset="0"/>
                <a:ea typeface="微软雅黑" panose="020B0503020204020204" pitchFamily="34" charset="-122"/>
                <a:cs typeface="+mn-ea"/>
                <a:sym typeface="Arial" panose="020B0604020202020204" pitchFamily="34" charset="0"/>
              </a:rPr>
              <a:t>：车猛（</a:t>
            </a:r>
            <a:r>
              <a:rPr lang="en-US" altLang="zh-CN" sz="1400" dirty="0" err="1">
                <a:latin typeface="Arial" panose="020B0604020202020204" pitchFamily="34" charset="0"/>
                <a:ea typeface="微软雅黑" panose="020B0503020204020204" pitchFamily="34" charset="-122"/>
                <a:cs typeface="+mn-ea"/>
                <a:sym typeface="Arial" panose="020B0604020202020204" pitchFamily="34" charset="0"/>
              </a:rPr>
              <a:t>CheMeng</a:t>
            </a:r>
            <a:r>
              <a:rPr lang="zh-CN" altLang="en-US" sz="1400" dirty="0">
                <a:latin typeface="Arial" panose="020B0604020202020204" pitchFamily="34" charset="0"/>
                <a:ea typeface="微软雅黑" panose="020B0503020204020204" pitchFamily="34" charset="-122"/>
                <a:cs typeface="+mn-ea"/>
                <a:sym typeface="Arial" panose="020B0604020202020204" pitchFamily="34" charset="0"/>
              </a:rPr>
              <a:t>）</a:t>
            </a:r>
            <a:r>
              <a:rPr lang="en-US" altLang="zh-CN" sz="1400" dirty="0">
                <a:latin typeface="Arial" panose="020B0604020202020204" pitchFamily="34" charset="0"/>
                <a:ea typeface="微软雅黑" panose="020B0503020204020204" pitchFamily="34" charset="-122"/>
                <a:cs typeface="+mn-ea"/>
                <a:sym typeface="Arial" panose="020B0604020202020204" pitchFamily="34" charset="0"/>
              </a:rPr>
              <a:t>,</a:t>
            </a:r>
            <a:r>
              <a:rPr lang="zh-CN" altLang="en-US" sz="1400" dirty="0">
                <a:latin typeface="Arial" panose="020B0604020202020204" pitchFamily="34" charset="0"/>
                <a:ea typeface="微软雅黑" panose="020B0503020204020204" pitchFamily="34" charset="-122"/>
                <a:cs typeface="+mn-ea"/>
                <a:sym typeface="Arial" panose="020B0604020202020204" pitchFamily="34" charset="0"/>
              </a:rPr>
              <a:t>陈鹏（</a:t>
            </a:r>
            <a:r>
              <a:rPr lang="en-US" altLang="zh-CN" sz="1400" dirty="0" err="1">
                <a:latin typeface="Arial" panose="020B0604020202020204" pitchFamily="34" charset="0"/>
                <a:ea typeface="微软雅黑" panose="020B0503020204020204" pitchFamily="34" charset="-122"/>
                <a:cs typeface="+mn-ea"/>
                <a:sym typeface="Arial" panose="020B0604020202020204" pitchFamily="34" charset="0"/>
              </a:rPr>
              <a:t>ChenPeng</a:t>
            </a:r>
            <a:r>
              <a:rPr lang="zh-CN" altLang="en-US" sz="1400" dirty="0">
                <a:latin typeface="Arial" panose="020B0604020202020204" pitchFamily="34" charset="0"/>
                <a:ea typeface="微软雅黑" panose="020B0503020204020204" pitchFamily="34" charset="-122"/>
                <a:cs typeface="+mn-ea"/>
                <a:sym typeface="Arial" panose="020B0604020202020204" pitchFamily="34" charset="0"/>
              </a:rPr>
              <a:t>）</a:t>
            </a:r>
            <a:r>
              <a:rPr lang="en-US" altLang="zh-CN" sz="1400" dirty="0">
                <a:latin typeface="Arial" panose="020B0604020202020204" pitchFamily="34" charset="0"/>
                <a:ea typeface="微软雅黑" panose="020B0503020204020204" pitchFamily="34" charset="-122"/>
                <a:cs typeface="+mn-ea"/>
                <a:sym typeface="Arial" panose="020B0604020202020204" pitchFamily="34" charset="0"/>
              </a:rPr>
              <a:t>,</a:t>
            </a:r>
            <a:r>
              <a:rPr lang="zh-CN" altLang="en-US" sz="1400" dirty="0">
                <a:latin typeface="Arial" panose="020B0604020202020204" pitchFamily="34" charset="0"/>
                <a:ea typeface="微软雅黑" panose="020B0503020204020204" pitchFamily="34" charset="-122"/>
                <a:cs typeface="+mn-ea"/>
                <a:sym typeface="Arial" panose="020B0604020202020204" pitchFamily="34" charset="0"/>
              </a:rPr>
              <a:t>赖汕（</a:t>
            </a:r>
            <a:r>
              <a:rPr lang="en-US" altLang="zh-CN" sz="1400" dirty="0" err="1">
                <a:latin typeface="Arial" panose="020B0604020202020204" pitchFamily="34" charset="0"/>
                <a:ea typeface="微软雅黑" panose="020B0503020204020204" pitchFamily="34" charset="-122"/>
                <a:cs typeface="+mn-ea"/>
                <a:sym typeface="Arial" panose="020B0604020202020204" pitchFamily="34" charset="0"/>
              </a:rPr>
              <a:t>LaiShan</a:t>
            </a:r>
            <a:r>
              <a:rPr lang="zh-CN" altLang="en-US" sz="1400" dirty="0">
                <a:latin typeface="Arial" panose="020B0604020202020204" pitchFamily="34" charset="0"/>
                <a:ea typeface="微软雅黑" panose="020B0503020204020204" pitchFamily="34" charset="-122"/>
                <a:cs typeface="+mn-ea"/>
                <a:sym typeface="Arial" panose="020B0604020202020204" pitchFamily="34" charset="0"/>
              </a:rPr>
              <a:t>）</a:t>
            </a:r>
            <a:r>
              <a:rPr lang="en-US" altLang="zh-CN" sz="1400" dirty="0">
                <a:latin typeface="Arial" panose="020B0604020202020204" pitchFamily="34" charset="0"/>
                <a:ea typeface="微软雅黑" panose="020B0503020204020204" pitchFamily="34" charset="-122"/>
                <a:cs typeface="+mn-ea"/>
                <a:sym typeface="Arial" panose="020B0604020202020204" pitchFamily="34" charset="0"/>
              </a:rPr>
              <a:t>,</a:t>
            </a:r>
            <a:r>
              <a:rPr lang="zh-CN" altLang="en-US" sz="1400" dirty="0">
                <a:latin typeface="Arial" panose="020B0604020202020204" pitchFamily="34" charset="0"/>
                <a:ea typeface="微软雅黑" panose="020B0503020204020204" pitchFamily="34" charset="-122"/>
                <a:cs typeface="+mn-ea"/>
                <a:sym typeface="Arial" panose="020B0604020202020204" pitchFamily="34" charset="0"/>
              </a:rPr>
              <a:t>杨钰铭（</a:t>
            </a:r>
            <a:r>
              <a:rPr lang="en-US" altLang="zh-CN" sz="1400" dirty="0" err="1">
                <a:latin typeface="Arial" panose="020B0604020202020204" pitchFamily="34" charset="0"/>
                <a:ea typeface="微软雅黑" panose="020B0503020204020204" pitchFamily="34" charset="-122"/>
                <a:cs typeface="+mn-ea"/>
                <a:sym typeface="Arial" panose="020B0604020202020204" pitchFamily="34" charset="0"/>
              </a:rPr>
              <a:t>YangYuming</a:t>
            </a:r>
            <a:r>
              <a:rPr lang="zh-CN" altLang="en-US" sz="1400" dirty="0">
                <a:latin typeface="Arial" panose="020B0604020202020204" pitchFamily="34" charset="0"/>
                <a:ea typeface="微软雅黑" panose="020B0503020204020204" pitchFamily="34" charset="-122"/>
                <a:cs typeface="+mn-ea"/>
                <a:sym typeface="Arial" panose="020B0604020202020204" pitchFamily="34" charset="0"/>
              </a:rPr>
              <a:t>）</a:t>
            </a:r>
            <a:r>
              <a:rPr lang="en-US" altLang="zh-CN" sz="1400" dirty="0">
                <a:latin typeface="Arial" panose="020B0604020202020204" pitchFamily="34" charset="0"/>
                <a:ea typeface="微软雅黑" panose="020B0503020204020204" pitchFamily="34" charset="-122"/>
                <a:cs typeface="+mn-ea"/>
                <a:sym typeface="Arial" panose="020B0604020202020204" pitchFamily="34" charset="0"/>
              </a:rPr>
              <a:t>.</a:t>
            </a:r>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fltVal val="0"/>
                                          </p:val>
                                        </p:tav>
                                        <p:tav tm="100000">
                                          <p:val>
                                            <p:strVal val="#ppt_w"/>
                                          </p:val>
                                        </p:tav>
                                      </p:tavLst>
                                    </p:anim>
                                    <p:anim calcmode="lin" valueType="num">
                                      <p:cBhvr>
                                        <p:cTn id="19" dur="500" fill="hold"/>
                                        <p:tgtEl>
                                          <p:spTgt spid="3"/>
                                        </p:tgtEl>
                                        <p:attrNameLst>
                                          <p:attrName>ppt_h</p:attrName>
                                        </p:attrNameLst>
                                      </p:cBhvr>
                                      <p:tavLst>
                                        <p:tav tm="0">
                                          <p:val>
                                            <p:fltVal val="0"/>
                                          </p:val>
                                        </p:tav>
                                        <p:tav tm="100000">
                                          <p:val>
                                            <p:strVal val="#ppt_h"/>
                                          </p:val>
                                        </p:tav>
                                      </p:tavLst>
                                    </p:anim>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1+#ppt_w/2"/>
                                          </p:val>
                                        </p:tav>
                                        <p:tav tm="100000">
                                          <p:val>
                                            <p:strVal val="#ppt_x"/>
                                          </p:val>
                                        </p:tav>
                                      </p:tavLst>
                                    </p:anim>
                                    <p:anim calcmode="lin" valueType="num">
                                      <p:cBhvr additive="base">
                                        <p:cTn id="30" dur="500" fill="hold"/>
                                        <p:tgtEl>
                                          <p:spTgt spid="10"/>
                                        </p:tgtEl>
                                        <p:attrNameLst>
                                          <p:attrName>ppt_y</p:attrName>
                                        </p:attrNameLst>
                                      </p:cBhvr>
                                      <p:tavLst>
                                        <p:tav tm="0">
                                          <p:val>
                                            <p:strVal val="#ppt_y"/>
                                          </p:val>
                                        </p:tav>
                                        <p:tav tm="100000">
                                          <p:val>
                                            <p:strVal val="#ppt_y"/>
                                          </p:val>
                                        </p:tav>
                                      </p:tavLst>
                                    </p:anim>
                                  </p:childTnLst>
                                </p:cTn>
                              </p:par>
                            </p:childTnLst>
                          </p:cTn>
                        </p:par>
                        <p:par>
                          <p:cTn id="31" fill="hold">
                            <p:stCondLst>
                              <p:cond delay="500"/>
                            </p:stCondLst>
                            <p:childTnLst>
                              <p:par>
                                <p:cTn id="32" presetID="53" presetClass="entr" presetSubtype="16"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p:cTn id="34" dur="500" fill="hold"/>
                                        <p:tgtEl>
                                          <p:spTgt spid="12"/>
                                        </p:tgtEl>
                                        <p:attrNameLst>
                                          <p:attrName>ppt_w</p:attrName>
                                        </p:attrNameLst>
                                      </p:cBhvr>
                                      <p:tavLst>
                                        <p:tav tm="0">
                                          <p:val>
                                            <p:fltVal val="0"/>
                                          </p:val>
                                        </p:tav>
                                        <p:tav tm="100000">
                                          <p:val>
                                            <p:strVal val="#ppt_w"/>
                                          </p:val>
                                        </p:tav>
                                      </p:tavLst>
                                    </p:anim>
                                    <p:anim calcmode="lin" valueType="num">
                                      <p:cBhvr>
                                        <p:cTn id="35" dur="500" fill="hold"/>
                                        <p:tgtEl>
                                          <p:spTgt spid="12"/>
                                        </p:tgtEl>
                                        <p:attrNameLst>
                                          <p:attrName>ppt_h</p:attrName>
                                        </p:attrNameLst>
                                      </p:cBhvr>
                                      <p:tavLst>
                                        <p:tav tm="0">
                                          <p:val>
                                            <p:fltVal val="0"/>
                                          </p:val>
                                        </p:tav>
                                        <p:tav tm="100000">
                                          <p:val>
                                            <p:strVal val="#ppt_h"/>
                                          </p:val>
                                        </p:tav>
                                      </p:tavLst>
                                    </p:anim>
                                    <p:animEffect transition="in" filter="fade">
                                      <p:cBhvr>
                                        <p:cTn id="3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89C0C83-79B8-4AC6-8EBF-71FFCFD18D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4750" y="139700"/>
            <a:ext cx="5429250" cy="69532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4F3CC13-0313-4915-91CE-1B8C99054B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0863" y="574862"/>
            <a:ext cx="8972854" cy="592178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2719181-2FD4-49BE-ABC8-25BF680BF0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2911" y="214036"/>
            <a:ext cx="8615664" cy="701861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7024098-D5F7-408A-BE35-541C17902B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2871" y="231668"/>
            <a:ext cx="8976116" cy="66970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966330" y="293106"/>
            <a:ext cx="5551680" cy="6228062"/>
          </a:xfrm>
          <a:prstGeom prst="rect">
            <a:avLst/>
          </a:prstGeom>
        </p:spPr>
      </p:pic>
      <p:pic>
        <p:nvPicPr>
          <p:cNvPr id="6" name="Picture 5"/>
          <p:cNvPicPr>
            <a:picLocks noChangeAspect="1"/>
          </p:cNvPicPr>
          <p:nvPr/>
        </p:nvPicPr>
        <p:blipFill>
          <a:blip r:embed="rId4"/>
          <a:stretch>
            <a:fillRect/>
          </a:stretch>
        </p:blipFill>
        <p:spPr>
          <a:xfrm>
            <a:off x="0" y="0"/>
            <a:ext cx="6221419" cy="7232650"/>
          </a:xfrm>
          <a:prstGeom prst="rect">
            <a:avLst/>
          </a:prstGeom>
        </p:spPr>
      </p:pic>
      <p:cxnSp>
        <p:nvCxnSpPr>
          <p:cNvPr id="31" name="直接连接符 30"/>
          <p:cNvCxnSpPr/>
          <p:nvPr/>
        </p:nvCxnSpPr>
        <p:spPr>
          <a:xfrm>
            <a:off x="7807555" y="3588044"/>
            <a:ext cx="221676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8187749" y="344535"/>
            <a:ext cx="1337061" cy="2580516"/>
          </a:xfrm>
          <a:prstGeom prst="rect">
            <a:avLst/>
          </a:prstGeom>
        </p:spPr>
        <p:txBody>
          <a:bodyPr wrap="none">
            <a:spAutoFit/>
          </a:bodyPr>
          <a:lstStyle/>
          <a:p>
            <a:r>
              <a:rPr lang="en-US" altLang="zh-CN" sz="16170" b="1"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3</a:t>
            </a:r>
            <a:endParaRPr lang="zh-CN" altLang="en-US" sz="2670"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Title 13"/>
          <p:cNvSpPr txBox="1"/>
          <p:nvPr/>
        </p:nvSpPr>
        <p:spPr>
          <a:xfrm>
            <a:off x="6701155" y="2832735"/>
            <a:ext cx="4590415" cy="755015"/>
          </a:xfrm>
          <a:prstGeom prst="rect">
            <a:avLst/>
          </a:prstGeom>
        </p:spPr>
        <p:txBody>
          <a:bodyPr vert="horz" lIns="96423" tIns="48212" rIns="96423" bIns="48212"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eaLnBrk="1" hangingPunct="1"/>
            <a:r>
              <a:rPr lang="en-US" altLang="zh-CN" sz="3375" dirty="0">
                <a:solidFill>
                  <a:srgbClr val="FF0000"/>
                </a:solidFill>
                <a:ea typeface="微软雅黑" panose="020B0503020204020204" pitchFamily="34" charset="-122"/>
                <a:sym typeface="Arial" panose="020B0604020202020204" pitchFamily="34" charset="0"/>
              </a:rPr>
              <a:t> </a:t>
            </a:r>
            <a:r>
              <a:rPr sz="3375" dirty="0">
                <a:solidFill>
                  <a:srgbClr val="FF0000"/>
                </a:solidFill>
                <a:ea typeface="微软雅黑" panose="020B0503020204020204" pitchFamily="34" charset="-122"/>
                <a:sym typeface="Arial" panose="020B0604020202020204" pitchFamily="34" charset="0"/>
              </a:rPr>
              <a:t>Feel after doing</a:t>
            </a:r>
            <a:endParaRPr lang="en-US" sz="3375" b="1"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Content Placeholder 2"/>
          <p:cNvSpPr txBox="1"/>
          <p:nvPr/>
        </p:nvSpPr>
        <p:spPr>
          <a:xfrm>
            <a:off x="6530619" y="3670133"/>
            <a:ext cx="5297168" cy="1314176"/>
          </a:xfrm>
          <a:prstGeom prst="rect">
            <a:avLst/>
          </a:prstGeom>
        </p:spPr>
        <p:txBody>
          <a:bodyPr vert="horz" lIns="96423" tIns="48212" rIns="96423" bIns="48212"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1050" dirty="0">
                <a:latin typeface="Arial" panose="020B0604020202020204" pitchFamily="34" charset="0"/>
                <a:ea typeface="微软雅黑" panose="020B0503020204020204" pitchFamily="34" charset="-122"/>
                <a:cs typeface="+mn-ea"/>
                <a:sym typeface="Arial" panose="020B0604020202020204" pitchFamily="34" charset="0"/>
              </a:rPr>
              <a:t>.  </a:t>
            </a:r>
          </a:p>
        </p:txBody>
      </p:sp>
      <p:sp>
        <p:nvSpPr>
          <p:cNvPr id="2" name="Title 13"/>
          <p:cNvSpPr txBox="1"/>
          <p:nvPr/>
        </p:nvSpPr>
        <p:spPr>
          <a:xfrm>
            <a:off x="6795135" y="3777615"/>
            <a:ext cx="4590415" cy="755015"/>
          </a:xfrm>
          <a:prstGeom prst="rect">
            <a:avLst/>
          </a:prstGeom>
        </p:spPr>
        <p:txBody>
          <a:bodyPr vert="horz" lIns="96423" tIns="48212" rIns="96423" bIns="48212"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eaLnBrk="1" hangingPunct="1"/>
            <a:r>
              <a:rPr lang="en-US" altLang="zh-CN" sz="3375" dirty="0">
                <a:solidFill>
                  <a:srgbClr val="FF0000"/>
                </a:solidFill>
                <a:ea typeface="微软雅黑" panose="020B0503020204020204" pitchFamily="34" charset="-122"/>
                <a:sym typeface="Arial" panose="020B0604020202020204" pitchFamily="34" charset="0"/>
              </a:rPr>
              <a:t>      </a:t>
            </a:r>
            <a:r>
              <a:rPr lang="zh-CN" altLang="en-US" sz="3375" dirty="0">
                <a:solidFill>
                  <a:srgbClr val="FF0000"/>
                </a:solidFill>
                <a:ea typeface="微软雅黑" panose="020B0503020204020204" pitchFamily="34" charset="-122"/>
                <a:sym typeface="Arial" panose="020B0604020202020204" pitchFamily="34" charset="0"/>
              </a:rPr>
              <a:t>做后感想</a:t>
            </a:r>
            <a:endParaRPr lang="zh-CN" altLang="en-US" sz="3375" b="1"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34">
                                            <p:txEl>
                                              <p:pRg st="0" end="0"/>
                                            </p:txEl>
                                          </p:spTgt>
                                        </p:tgtEl>
                                        <p:attrNameLst>
                                          <p:attrName>style.visibility</p:attrName>
                                        </p:attrNameLst>
                                      </p:cBhvr>
                                      <p:to>
                                        <p:strVal val="visible"/>
                                      </p:to>
                                    </p:set>
                                    <p:anim calcmode="lin" valueType="num">
                                      <p:cBhvr>
                                        <p:cTn id="18" dur="5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34">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34">
                                            <p:txEl>
                                              <p:pRg st="0" end="0"/>
                                            </p:txEl>
                                          </p:spTgt>
                                        </p:tgtEl>
                                      </p:cBhvr>
                                    </p:animEffect>
                                  </p:childTnLst>
                                </p:cTn>
                              </p:par>
                            </p:childTnLst>
                          </p:cTn>
                        </p:par>
                        <p:par>
                          <p:cTn id="21" fill="hold">
                            <p:stCondLst>
                              <p:cond delay="1500"/>
                            </p:stCondLst>
                            <p:childTnLst>
                              <p:par>
                                <p:cTn id="22" presetID="53" presetClass="entr" presetSubtype="16" fill="hold" grpId="0" nodeType="after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p:cTn id="24" dur="500" fill="hold"/>
                                        <p:tgtEl>
                                          <p:spTgt spid="35"/>
                                        </p:tgtEl>
                                        <p:attrNameLst>
                                          <p:attrName>ppt_w</p:attrName>
                                        </p:attrNameLst>
                                      </p:cBhvr>
                                      <p:tavLst>
                                        <p:tav tm="0">
                                          <p:val>
                                            <p:fltVal val="0"/>
                                          </p:val>
                                        </p:tav>
                                        <p:tav tm="100000">
                                          <p:val>
                                            <p:strVal val="#ppt_w"/>
                                          </p:val>
                                        </p:tav>
                                      </p:tavLst>
                                    </p:anim>
                                    <p:anim calcmode="lin" valueType="num">
                                      <p:cBhvr>
                                        <p:cTn id="25" dur="500" fill="hold"/>
                                        <p:tgtEl>
                                          <p:spTgt spid="35"/>
                                        </p:tgtEl>
                                        <p:attrNameLst>
                                          <p:attrName>ppt_h</p:attrName>
                                        </p:attrNameLst>
                                      </p:cBhvr>
                                      <p:tavLst>
                                        <p:tav tm="0">
                                          <p:val>
                                            <p:fltVal val="0"/>
                                          </p:val>
                                        </p:tav>
                                        <p:tav tm="100000">
                                          <p:val>
                                            <p:strVal val="#ppt_h"/>
                                          </p:val>
                                        </p:tav>
                                      </p:tavLst>
                                    </p:anim>
                                    <p:animEffect transition="in" filter="fade">
                                      <p:cBhvr>
                                        <p:cTn id="26" dur="500"/>
                                        <p:tgtEl>
                                          <p:spTgt spid="35"/>
                                        </p:tgtEl>
                                      </p:cBhvr>
                                    </p:animEffect>
                                  </p:childTnLst>
                                </p:cTn>
                              </p:par>
                            </p:childTnLst>
                          </p:cTn>
                        </p:par>
                        <p:par>
                          <p:cTn id="27" fill="hold">
                            <p:stCondLst>
                              <p:cond delay="2000"/>
                            </p:stCondLst>
                            <p:childTnLst>
                              <p:par>
                                <p:cTn id="28" presetID="22" presetClass="entr" presetSubtype="8" fill="hold" nodeType="after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wipe(left)">
                                      <p:cBhvr>
                                        <p:cTn id="30" dur="500"/>
                                        <p:tgtEl>
                                          <p:spTgt spid="31"/>
                                        </p:tgtEl>
                                      </p:cBhvr>
                                    </p:animEffect>
                                  </p:childTnLst>
                                </p:cTn>
                              </p:par>
                            </p:childTnLst>
                          </p:cTn>
                        </p:par>
                        <p:par>
                          <p:cTn id="31" fill="hold">
                            <p:stCondLst>
                              <p:cond delay="2500"/>
                            </p:stCondLst>
                            <p:childTnLst>
                              <p:par>
                                <p:cTn id="32" presetID="22" presetClass="entr" presetSubtype="4" fill="hold" grpId="0" nodeType="after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wipe(down)">
                                      <p:cBhvr>
                                        <p:cTn id="34" dur="500"/>
                                        <p:tgtEl>
                                          <p:spTgt spid="36"/>
                                        </p:tgtEl>
                                      </p:cBhvr>
                                    </p:animEffect>
                                  </p:childTnLst>
                                </p:cTn>
                              </p:par>
                            </p:childTnLst>
                          </p:cTn>
                        </p:par>
                        <p:par>
                          <p:cTn id="35" fill="hold">
                            <p:stCondLst>
                              <p:cond delay="3000"/>
                            </p:stCondLst>
                            <p:childTnLst>
                              <p:par>
                                <p:cTn id="36" presetID="53" presetClass="entr" presetSubtype="16" fill="hold" grpId="0" nodeType="afterEffect">
                                  <p:stCondLst>
                                    <p:cond delay="0"/>
                                  </p:stCondLst>
                                  <p:childTnLst>
                                    <p:set>
                                      <p:cBhvr>
                                        <p:cTn id="37" dur="1" fill="hold">
                                          <p:stCondLst>
                                            <p:cond delay="0"/>
                                          </p:stCondLst>
                                        </p:cTn>
                                        <p:tgtEl>
                                          <p:spTgt spid="2"/>
                                        </p:tgtEl>
                                        <p:attrNameLst>
                                          <p:attrName>style.visibility</p:attrName>
                                        </p:attrNameLst>
                                      </p:cBhvr>
                                      <p:to>
                                        <p:strVal val="visible"/>
                                      </p:to>
                                    </p:set>
                                    <p:anim calcmode="lin" valueType="num">
                                      <p:cBhvr>
                                        <p:cTn id="38" dur="500" fill="hold"/>
                                        <p:tgtEl>
                                          <p:spTgt spid="2"/>
                                        </p:tgtEl>
                                        <p:attrNameLst>
                                          <p:attrName>ppt_w</p:attrName>
                                        </p:attrNameLst>
                                      </p:cBhvr>
                                      <p:tavLst>
                                        <p:tav tm="0">
                                          <p:val>
                                            <p:fltVal val="0"/>
                                          </p:val>
                                        </p:tav>
                                        <p:tav tm="100000">
                                          <p:val>
                                            <p:strVal val="#ppt_w"/>
                                          </p:val>
                                        </p:tav>
                                      </p:tavLst>
                                    </p:anim>
                                    <p:anim calcmode="lin" valueType="num">
                                      <p:cBhvr>
                                        <p:cTn id="39" dur="500" fill="hold"/>
                                        <p:tgtEl>
                                          <p:spTgt spid="2"/>
                                        </p:tgtEl>
                                        <p:attrNameLst>
                                          <p:attrName>ppt_h</p:attrName>
                                        </p:attrNameLst>
                                      </p:cBhvr>
                                      <p:tavLst>
                                        <p:tav tm="0">
                                          <p:val>
                                            <p:fltVal val="0"/>
                                          </p:val>
                                        </p:tav>
                                        <p:tav tm="100000">
                                          <p:val>
                                            <p:strVal val="#ppt_h"/>
                                          </p:val>
                                        </p:tav>
                                      </p:tavLst>
                                    </p:anim>
                                    <p:animEffect transition="in" filter="fade">
                                      <p:cBhvr>
                                        <p:cTn id="4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4"/>
          <p:cNvGrpSpPr/>
          <p:nvPr/>
        </p:nvGrpSpPr>
        <p:grpSpPr>
          <a:xfrm>
            <a:off x="1618040" y="1927904"/>
            <a:ext cx="1568455" cy="1609045"/>
            <a:chOff x="23394" y="1490767"/>
            <a:chExt cx="1793584" cy="1839999"/>
          </a:xfrm>
        </p:grpSpPr>
        <p:sp>
          <p:nvSpPr>
            <p:cNvPr id="72" name="Round Same Side Corner Rectangle 71"/>
            <p:cNvSpPr/>
            <p:nvPr/>
          </p:nvSpPr>
          <p:spPr>
            <a:xfrm rot="5400000">
              <a:off x="-198896" y="2244015"/>
              <a:ext cx="790364" cy="345784"/>
            </a:xfrm>
            <a:prstGeom prst="round2Same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Bent Arrow 72"/>
            <p:cNvSpPr/>
            <p:nvPr/>
          </p:nvSpPr>
          <p:spPr>
            <a:xfrm rot="5400000">
              <a:off x="472559" y="1876818"/>
              <a:ext cx="889161" cy="1623558"/>
            </a:xfrm>
            <a:prstGeom prst="bentArrow">
              <a:avLst>
                <a:gd name="adj1" fmla="val 41667"/>
                <a:gd name="adj2" fmla="val 25000"/>
                <a:gd name="adj3" fmla="val 0"/>
                <a:gd name="adj4" fmla="val 7273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80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7" name="Rounded Rectangle 76"/>
            <p:cNvSpPr/>
            <p:nvPr/>
          </p:nvSpPr>
          <p:spPr>
            <a:xfrm>
              <a:off x="1174807" y="2984982"/>
              <a:ext cx="642171" cy="345784"/>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0" name="Rectangle 79"/>
            <p:cNvSpPr/>
            <p:nvPr/>
          </p:nvSpPr>
          <p:spPr>
            <a:xfrm>
              <a:off x="517603" y="2028418"/>
              <a:ext cx="519750" cy="22229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Rectangle 82"/>
            <p:cNvSpPr/>
            <p:nvPr/>
          </p:nvSpPr>
          <p:spPr>
            <a:xfrm>
              <a:off x="640556" y="1703734"/>
              <a:ext cx="273844" cy="33757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 name="Group 93"/>
            <p:cNvGrpSpPr/>
            <p:nvPr/>
          </p:nvGrpSpPr>
          <p:grpSpPr>
            <a:xfrm>
              <a:off x="148193" y="1490767"/>
              <a:ext cx="1267392" cy="395183"/>
              <a:chOff x="148193" y="1501702"/>
              <a:chExt cx="1267392" cy="395183"/>
            </a:xfrm>
          </p:grpSpPr>
          <p:sp>
            <p:nvSpPr>
              <p:cNvPr id="86" name="Oval 85"/>
              <p:cNvSpPr/>
              <p:nvPr/>
            </p:nvSpPr>
            <p:spPr>
              <a:xfrm>
                <a:off x="577953" y="1501702"/>
                <a:ext cx="395183" cy="3951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9" name="Teardrop 88"/>
              <p:cNvSpPr/>
              <p:nvPr/>
            </p:nvSpPr>
            <p:spPr>
              <a:xfrm rot="2700000">
                <a:off x="148193" y="1501703"/>
                <a:ext cx="395182" cy="395182"/>
              </a:xfrm>
              <a:prstGeom prst="teardrop">
                <a:avLst>
                  <a:gd name="adj" fmla="val 1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2" name="Teardrop 91"/>
              <p:cNvSpPr/>
              <p:nvPr/>
            </p:nvSpPr>
            <p:spPr>
              <a:xfrm rot="18900000" flipH="1">
                <a:off x="1020403" y="1501703"/>
                <a:ext cx="395182" cy="395182"/>
              </a:xfrm>
              <a:prstGeom prst="teardrop">
                <a:avLst>
                  <a:gd name="adj" fmla="val 1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sp>
        <p:nvSpPr>
          <p:cNvPr id="96" name="Freeform 36"/>
          <p:cNvSpPr>
            <a:spLocks noEditPoints="1"/>
          </p:cNvSpPr>
          <p:nvPr/>
        </p:nvSpPr>
        <p:spPr bwMode="auto">
          <a:xfrm>
            <a:off x="2436178" y="3592051"/>
            <a:ext cx="1023582" cy="1402249"/>
          </a:xfrm>
          <a:custGeom>
            <a:avLst/>
            <a:gdLst/>
            <a:ahLst/>
            <a:cxnLst>
              <a:cxn ang="0">
                <a:pos x="39" y="2"/>
              </a:cxn>
              <a:cxn ang="0">
                <a:pos x="35" y="0"/>
              </a:cxn>
              <a:cxn ang="0">
                <a:pos x="32" y="2"/>
              </a:cxn>
              <a:cxn ang="0">
                <a:pos x="0" y="63"/>
              </a:cxn>
              <a:cxn ang="0">
                <a:pos x="35" y="98"/>
              </a:cxn>
              <a:cxn ang="0">
                <a:pos x="70" y="63"/>
              </a:cxn>
              <a:cxn ang="0">
                <a:pos x="39" y="2"/>
              </a:cxn>
              <a:cxn ang="0">
                <a:pos x="23" y="83"/>
              </a:cxn>
              <a:cxn ang="0">
                <a:pos x="19" y="85"/>
              </a:cxn>
              <a:cxn ang="0">
                <a:pos x="16" y="83"/>
              </a:cxn>
              <a:cxn ang="0">
                <a:pos x="7" y="54"/>
              </a:cxn>
              <a:cxn ang="0">
                <a:pos x="13" y="50"/>
              </a:cxn>
              <a:cxn ang="0">
                <a:pos x="16" y="56"/>
              </a:cxn>
              <a:cxn ang="0">
                <a:pos x="22" y="76"/>
              </a:cxn>
              <a:cxn ang="0">
                <a:pos x="23" y="83"/>
              </a:cxn>
              <a:cxn ang="0">
                <a:pos x="32" y="93"/>
              </a:cxn>
              <a:cxn ang="0">
                <a:pos x="27" y="87"/>
              </a:cxn>
              <a:cxn ang="0">
                <a:pos x="32" y="82"/>
              </a:cxn>
              <a:cxn ang="0">
                <a:pos x="38" y="87"/>
              </a:cxn>
              <a:cxn ang="0">
                <a:pos x="32" y="93"/>
              </a:cxn>
              <a:cxn ang="0">
                <a:pos x="32" y="93"/>
              </a:cxn>
              <a:cxn ang="0">
                <a:pos x="32" y="93"/>
              </a:cxn>
            </a:cxnLst>
            <a:rect l="0" t="0" r="r" b="b"/>
            <a:pathLst>
              <a:path w="70" h="98">
                <a:moveTo>
                  <a:pt x="39" y="2"/>
                </a:moveTo>
                <a:cubicBezTo>
                  <a:pt x="38" y="1"/>
                  <a:pt x="37" y="0"/>
                  <a:pt x="35" y="0"/>
                </a:cubicBezTo>
                <a:cubicBezTo>
                  <a:pt x="34" y="0"/>
                  <a:pt x="32" y="1"/>
                  <a:pt x="32" y="2"/>
                </a:cubicBezTo>
                <a:cubicBezTo>
                  <a:pt x="23" y="14"/>
                  <a:pt x="0" y="47"/>
                  <a:pt x="0" y="63"/>
                </a:cubicBezTo>
                <a:cubicBezTo>
                  <a:pt x="0" y="82"/>
                  <a:pt x="16" y="98"/>
                  <a:pt x="35" y="98"/>
                </a:cubicBezTo>
                <a:cubicBezTo>
                  <a:pt x="55" y="98"/>
                  <a:pt x="70" y="82"/>
                  <a:pt x="70" y="63"/>
                </a:cubicBezTo>
                <a:cubicBezTo>
                  <a:pt x="70" y="47"/>
                  <a:pt x="48" y="14"/>
                  <a:pt x="39" y="2"/>
                </a:cubicBezTo>
                <a:close/>
                <a:moveTo>
                  <a:pt x="23" y="83"/>
                </a:moveTo>
                <a:cubicBezTo>
                  <a:pt x="22" y="84"/>
                  <a:pt x="20" y="85"/>
                  <a:pt x="19" y="85"/>
                </a:cubicBezTo>
                <a:cubicBezTo>
                  <a:pt x="18" y="85"/>
                  <a:pt x="17" y="84"/>
                  <a:pt x="16" y="83"/>
                </a:cubicBezTo>
                <a:cubicBezTo>
                  <a:pt x="2" y="72"/>
                  <a:pt x="7" y="55"/>
                  <a:pt x="7" y="54"/>
                </a:cubicBezTo>
                <a:cubicBezTo>
                  <a:pt x="8" y="51"/>
                  <a:pt x="11" y="50"/>
                  <a:pt x="13" y="50"/>
                </a:cubicBezTo>
                <a:cubicBezTo>
                  <a:pt x="16" y="51"/>
                  <a:pt x="17" y="54"/>
                  <a:pt x="16" y="56"/>
                </a:cubicBezTo>
                <a:cubicBezTo>
                  <a:pt x="16" y="57"/>
                  <a:pt x="13" y="68"/>
                  <a:pt x="22" y="76"/>
                </a:cubicBezTo>
                <a:cubicBezTo>
                  <a:pt x="24" y="78"/>
                  <a:pt x="25" y="81"/>
                  <a:pt x="23" y="83"/>
                </a:cubicBezTo>
                <a:close/>
                <a:moveTo>
                  <a:pt x="32" y="93"/>
                </a:moveTo>
                <a:cubicBezTo>
                  <a:pt x="30" y="93"/>
                  <a:pt x="27" y="90"/>
                  <a:pt x="27" y="87"/>
                </a:cubicBezTo>
                <a:cubicBezTo>
                  <a:pt x="27" y="84"/>
                  <a:pt x="30" y="82"/>
                  <a:pt x="32" y="82"/>
                </a:cubicBezTo>
                <a:cubicBezTo>
                  <a:pt x="35" y="82"/>
                  <a:pt x="38" y="84"/>
                  <a:pt x="38" y="87"/>
                </a:cubicBezTo>
                <a:cubicBezTo>
                  <a:pt x="38" y="90"/>
                  <a:pt x="35" y="93"/>
                  <a:pt x="32" y="93"/>
                </a:cubicBezTo>
                <a:close/>
                <a:moveTo>
                  <a:pt x="32" y="93"/>
                </a:moveTo>
                <a:cubicBezTo>
                  <a:pt x="32" y="93"/>
                  <a:pt x="32" y="93"/>
                  <a:pt x="32" y="93"/>
                </a:cubicBezTo>
              </a:path>
            </a:pathLst>
          </a:custGeom>
          <a:solidFill>
            <a:schemeClr val="accent1"/>
          </a:solidFill>
          <a:ln w="9525">
            <a:noFill/>
            <a:round/>
          </a:ln>
        </p:spPr>
        <p:txBody>
          <a:bodyPr vert="horz" wrap="square" lIns="111664" tIns="55832" rIns="111664" bIns="55832" numCol="1" anchor="t" anchorCtr="0" compatLnSpc="1"/>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7" name="Freeform 36"/>
          <p:cNvSpPr>
            <a:spLocks noEditPoints="1"/>
          </p:cNvSpPr>
          <p:nvPr/>
        </p:nvSpPr>
        <p:spPr bwMode="auto">
          <a:xfrm>
            <a:off x="4362807" y="3592051"/>
            <a:ext cx="1023582" cy="1402249"/>
          </a:xfrm>
          <a:custGeom>
            <a:avLst/>
            <a:gdLst/>
            <a:ahLst/>
            <a:cxnLst>
              <a:cxn ang="0">
                <a:pos x="39" y="2"/>
              </a:cxn>
              <a:cxn ang="0">
                <a:pos x="35" y="0"/>
              </a:cxn>
              <a:cxn ang="0">
                <a:pos x="32" y="2"/>
              </a:cxn>
              <a:cxn ang="0">
                <a:pos x="0" y="63"/>
              </a:cxn>
              <a:cxn ang="0">
                <a:pos x="35" y="98"/>
              </a:cxn>
              <a:cxn ang="0">
                <a:pos x="70" y="63"/>
              </a:cxn>
              <a:cxn ang="0">
                <a:pos x="39" y="2"/>
              </a:cxn>
              <a:cxn ang="0">
                <a:pos x="23" y="83"/>
              </a:cxn>
              <a:cxn ang="0">
                <a:pos x="19" y="85"/>
              </a:cxn>
              <a:cxn ang="0">
                <a:pos x="16" y="83"/>
              </a:cxn>
              <a:cxn ang="0">
                <a:pos x="7" y="54"/>
              </a:cxn>
              <a:cxn ang="0">
                <a:pos x="13" y="50"/>
              </a:cxn>
              <a:cxn ang="0">
                <a:pos x="16" y="56"/>
              </a:cxn>
              <a:cxn ang="0">
                <a:pos x="22" y="76"/>
              </a:cxn>
              <a:cxn ang="0">
                <a:pos x="23" y="83"/>
              </a:cxn>
              <a:cxn ang="0">
                <a:pos x="32" y="93"/>
              </a:cxn>
              <a:cxn ang="0">
                <a:pos x="27" y="87"/>
              </a:cxn>
              <a:cxn ang="0">
                <a:pos x="32" y="82"/>
              </a:cxn>
              <a:cxn ang="0">
                <a:pos x="38" y="87"/>
              </a:cxn>
              <a:cxn ang="0">
                <a:pos x="32" y="93"/>
              </a:cxn>
              <a:cxn ang="0">
                <a:pos x="32" y="93"/>
              </a:cxn>
              <a:cxn ang="0">
                <a:pos x="32" y="93"/>
              </a:cxn>
            </a:cxnLst>
            <a:rect l="0" t="0" r="r" b="b"/>
            <a:pathLst>
              <a:path w="70" h="98">
                <a:moveTo>
                  <a:pt x="39" y="2"/>
                </a:moveTo>
                <a:cubicBezTo>
                  <a:pt x="38" y="1"/>
                  <a:pt x="37" y="0"/>
                  <a:pt x="35" y="0"/>
                </a:cubicBezTo>
                <a:cubicBezTo>
                  <a:pt x="34" y="0"/>
                  <a:pt x="32" y="1"/>
                  <a:pt x="32" y="2"/>
                </a:cubicBezTo>
                <a:cubicBezTo>
                  <a:pt x="23" y="14"/>
                  <a:pt x="0" y="47"/>
                  <a:pt x="0" y="63"/>
                </a:cubicBezTo>
                <a:cubicBezTo>
                  <a:pt x="0" y="82"/>
                  <a:pt x="16" y="98"/>
                  <a:pt x="35" y="98"/>
                </a:cubicBezTo>
                <a:cubicBezTo>
                  <a:pt x="55" y="98"/>
                  <a:pt x="70" y="82"/>
                  <a:pt x="70" y="63"/>
                </a:cubicBezTo>
                <a:cubicBezTo>
                  <a:pt x="70" y="47"/>
                  <a:pt x="48" y="14"/>
                  <a:pt x="39" y="2"/>
                </a:cubicBezTo>
                <a:close/>
                <a:moveTo>
                  <a:pt x="23" y="83"/>
                </a:moveTo>
                <a:cubicBezTo>
                  <a:pt x="22" y="84"/>
                  <a:pt x="20" y="85"/>
                  <a:pt x="19" y="85"/>
                </a:cubicBezTo>
                <a:cubicBezTo>
                  <a:pt x="18" y="85"/>
                  <a:pt x="17" y="84"/>
                  <a:pt x="16" y="83"/>
                </a:cubicBezTo>
                <a:cubicBezTo>
                  <a:pt x="2" y="72"/>
                  <a:pt x="7" y="55"/>
                  <a:pt x="7" y="54"/>
                </a:cubicBezTo>
                <a:cubicBezTo>
                  <a:pt x="8" y="51"/>
                  <a:pt x="11" y="50"/>
                  <a:pt x="13" y="50"/>
                </a:cubicBezTo>
                <a:cubicBezTo>
                  <a:pt x="16" y="51"/>
                  <a:pt x="17" y="54"/>
                  <a:pt x="16" y="56"/>
                </a:cubicBezTo>
                <a:cubicBezTo>
                  <a:pt x="16" y="57"/>
                  <a:pt x="13" y="68"/>
                  <a:pt x="22" y="76"/>
                </a:cubicBezTo>
                <a:cubicBezTo>
                  <a:pt x="24" y="78"/>
                  <a:pt x="25" y="81"/>
                  <a:pt x="23" y="83"/>
                </a:cubicBezTo>
                <a:close/>
                <a:moveTo>
                  <a:pt x="32" y="93"/>
                </a:moveTo>
                <a:cubicBezTo>
                  <a:pt x="30" y="93"/>
                  <a:pt x="27" y="90"/>
                  <a:pt x="27" y="87"/>
                </a:cubicBezTo>
                <a:cubicBezTo>
                  <a:pt x="27" y="84"/>
                  <a:pt x="30" y="82"/>
                  <a:pt x="32" y="82"/>
                </a:cubicBezTo>
                <a:cubicBezTo>
                  <a:pt x="35" y="82"/>
                  <a:pt x="38" y="84"/>
                  <a:pt x="38" y="87"/>
                </a:cubicBezTo>
                <a:cubicBezTo>
                  <a:pt x="38" y="90"/>
                  <a:pt x="35" y="93"/>
                  <a:pt x="32" y="93"/>
                </a:cubicBezTo>
                <a:close/>
                <a:moveTo>
                  <a:pt x="32" y="93"/>
                </a:moveTo>
                <a:cubicBezTo>
                  <a:pt x="32" y="93"/>
                  <a:pt x="32" y="93"/>
                  <a:pt x="32" y="93"/>
                </a:cubicBezTo>
              </a:path>
            </a:pathLst>
          </a:custGeom>
          <a:solidFill>
            <a:schemeClr val="accent2"/>
          </a:solidFill>
          <a:ln w="9525">
            <a:noFill/>
            <a:round/>
          </a:ln>
        </p:spPr>
        <p:txBody>
          <a:bodyPr vert="horz" wrap="square" lIns="111664" tIns="55832" rIns="111664" bIns="55832" numCol="1" anchor="t" anchorCtr="0" compatLnSpc="1"/>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8" name="Freeform 36"/>
          <p:cNvSpPr>
            <a:spLocks noEditPoints="1"/>
          </p:cNvSpPr>
          <p:nvPr/>
        </p:nvSpPr>
        <p:spPr bwMode="auto">
          <a:xfrm>
            <a:off x="6251907" y="3592051"/>
            <a:ext cx="1023582" cy="1402249"/>
          </a:xfrm>
          <a:custGeom>
            <a:avLst/>
            <a:gdLst/>
            <a:ahLst/>
            <a:cxnLst>
              <a:cxn ang="0">
                <a:pos x="39" y="2"/>
              </a:cxn>
              <a:cxn ang="0">
                <a:pos x="35" y="0"/>
              </a:cxn>
              <a:cxn ang="0">
                <a:pos x="32" y="2"/>
              </a:cxn>
              <a:cxn ang="0">
                <a:pos x="0" y="63"/>
              </a:cxn>
              <a:cxn ang="0">
                <a:pos x="35" y="98"/>
              </a:cxn>
              <a:cxn ang="0">
                <a:pos x="70" y="63"/>
              </a:cxn>
              <a:cxn ang="0">
                <a:pos x="39" y="2"/>
              </a:cxn>
              <a:cxn ang="0">
                <a:pos x="23" y="83"/>
              </a:cxn>
              <a:cxn ang="0">
                <a:pos x="19" y="85"/>
              </a:cxn>
              <a:cxn ang="0">
                <a:pos x="16" y="83"/>
              </a:cxn>
              <a:cxn ang="0">
                <a:pos x="7" y="54"/>
              </a:cxn>
              <a:cxn ang="0">
                <a:pos x="13" y="50"/>
              </a:cxn>
              <a:cxn ang="0">
                <a:pos x="16" y="56"/>
              </a:cxn>
              <a:cxn ang="0">
                <a:pos x="22" y="76"/>
              </a:cxn>
              <a:cxn ang="0">
                <a:pos x="23" y="83"/>
              </a:cxn>
              <a:cxn ang="0">
                <a:pos x="32" y="93"/>
              </a:cxn>
              <a:cxn ang="0">
                <a:pos x="27" y="87"/>
              </a:cxn>
              <a:cxn ang="0">
                <a:pos x="32" y="82"/>
              </a:cxn>
              <a:cxn ang="0">
                <a:pos x="38" y="87"/>
              </a:cxn>
              <a:cxn ang="0">
                <a:pos x="32" y="93"/>
              </a:cxn>
              <a:cxn ang="0">
                <a:pos x="32" y="93"/>
              </a:cxn>
              <a:cxn ang="0">
                <a:pos x="32" y="93"/>
              </a:cxn>
            </a:cxnLst>
            <a:rect l="0" t="0" r="r" b="b"/>
            <a:pathLst>
              <a:path w="70" h="98">
                <a:moveTo>
                  <a:pt x="39" y="2"/>
                </a:moveTo>
                <a:cubicBezTo>
                  <a:pt x="38" y="1"/>
                  <a:pt x="37" y="0"/>
                  <a:pt x="35" y="0"/>
                </a:cubicBezTo>
                <a:cubicBezTo>
                  <a:pt x="34" y="0"/>
                  <a:pt x="32" y="1"/>
                  <a:pt x="32" y="2"/>
                </a:cubicBezTo>
                <a:cubicBezTo>
                  <a:pt x="23" y="14"/>
                  <a:pt x="0" y="47"/>
                  <a:pt x="0" y="63"/>
                </a:cubicBezTo>
                <a:cubicBezTo>
                  <a:pt x="0" y="82"/>
                  <a:pt x="16" y="98"/>
                  <a:pt x="35" y="98"/>
                </a:cubicBezTo>
                <a:cubicBezTo>
                  <a:pt x="55" y="98"/>
                  <a:pt x="70" y="82"/>
                  <a:pt x="70" y="63"/>
                </a:cubicBezTo>
                <a:cubicBezTo>
                  <a:pt x="70" y="47"/>
                  <a:pt x="48" y="14"/>
                  <a:pt x="39" y="2"/>
                </a:cubicBezTo>
                <a:close/>
                <a:moveTo>
                  <a:pt x="23" y="83"/>
                </a:moveTo>
                <a:cubicBezTo>
                  <a:pt x="22" y="84"/>
                  <a:pt x="20" y="85"/>
                  <a:pt x="19" y="85"/>
                </a:cubicBezTo>
                <a:cubicBezTo>
                  <a:pt x="18" y="85"/>
                  <a:pt x="17" y="84"/>
                  <a:pt x="16" y="83"/>
                </a:cubicBezTo>
                <a:cubicBezTo>
                  <a:pt x="2" y="72"/>
                  <a:pt x="7" y="55"/>
                  <a:pt x="7" y="54"/>
                </a:cubicBezTo>
                <a:cubicBezTo>
                  <a:pt x="8" y="51"/>
                  <a:pt x="11" y="50"/>
                  <a:pt x="13" y="50"/>
                </a:cubicBezTo>
                <a:cubicBezTo>
                  <a:pt x="16" y="51"/>
                  <a:pt x="17" y="54"/>
                  <a:pt x="16" y="56"/>
                </a:cubicBezTo>
                <a:cubicBezTo>
                  <a:pt x="16" y="57"/>
                  <a:pt x="13" y="68"/>
                  <a:pt x="22" y="76"/>
                </a:cubicBezTo>
                <a:cubicBezTo>
                  <a:pt x="24" y="78"/>
                  <a:pt x="25" y="81"/>
                  <a:pt x="23" y="83"/>
                </a:cubicBezTo>
                <a:close/>
                <a:moveTo>
                  <a:pt x="32" y="93"/>
                </a:moveTo>
                <a:cubicBezTo>
                  <a:pt x="30" y="93"/>
                  <a:pt x="27" y="90"/>
                  <a:pt x="27" y="87"/>
                </a:cubicBezTo>
                <a:cubicBezTo>
                  <a:pt x="27" y="84"/>
                  <a:pt x="30" y="82"/>
                  <a:pt x="32" y="82"/>
                </a:cubicBezTo>
                <a:cubicBezTo>
                  <a:pt x="35" y="82"/>
                  <a:pt x="38" y="84"/>
                  <a:pt x="38" y="87"/>
                </a:cubicBezTo>
                <a:cubicBezTo>
                  <a:pt x="38" y="90"/>
                  <a:pt x="35" y="93"/>
                  <a:pt x="32" y="93"/>
                </a:cubicBezTo>
                <a:close/>
                <a:moveTo>
                  <a:pt x="32" y="93"/>
                </a:moveTo>
                <a:cubicBezTo>
                  <a:pt x="32" y="93"/>
                  <a:pt x="32" y="93"/>
                  <a:pt x="32" y="93"/>
                </a:cubicBezTo>
              </a:path>
            </a:pathLst>
          </a:custGeom>
          <a:solidFill>
            <a:schemeClr val="accent3"/>
          </a:solidFill>
          <a:ln w="9525">
            <a:noFill/>
            <a:round/>
          </a:ln>
        </p:spPr>
        <p:txBody>
          <a:bodyPr vert="horz" wrap="square" lIns="111664" tIns="55832" rIns="111664" bIns="55832" numCol="1" anchor="t" anchorCtr="0" compatLnSpc="1"/>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9" name="Freeform 36"/>
          <p:cNvSpPr>
            <a:spLocks noEditPoints="1"/>
          </p:cNvSpPr>
          <p:nvPr/>
        </p:nvSpPr>
        <p:spPr bwMode="auto">
          <a:xfrm>
            <a:off x="8141007" y="3592051"/>
            <a:ext cx="1023582" cy="1402249"/>
          </a:xfrm>
          <a:custGeom>
            <a:avLst/>
            <a:gdLst/>
            <a:ahLst/>
            <a:cxnLst>
              <a:cxn ang="0">
                <a:pos x="39" y="2"/>
              </a:cxn>
              <a:cxn ang="0">
                <a:pos x="35" y="0"/>
              </a:cxn>
              <a:cxn ang="0">
                <a:pos x="32" y="2"/>
              </a:cxn>
              <a:cxn ang="0">
                <a:pos x="0" y="63"/>
              </a:cxn>
              <a:cxn ang="0">
                <a:pos x="35" y="98"/>
              </a:cxn>
              <a:cxn ang="0">
                <a:pos x="70" y="63"/>
              </a:cxn>
              <a:cxn ang="0">
                <a:pos x="39" y="2"/>
              </a:cxn>
              <a:cxn ang="0">
                <a:pos x="23" y="83"/>
              </a:cxn>
              <a:cxn ang="0">
                <a:pos x="19" y="85"/>
              </a:cxn>
              <a:cxn ang="0">
                <a:pos x="16" y="83"/>
              </a:cxn>
              <a:cxn ang="0">
                <a:pos x="7" y="54"/>
              </a:cxn>
              <a:cxn ang="0">
                <a:pos x="13" y="50"/>
              </a:cxn>
              <a:cxn ang="0">
                <a:pos x="16" y="56"/>
              </a:cxn>
              <a:cxn ang="0">
                <a:pos x="22" y="76"/>
              </a:cxn>
              <a:cxn ang="0">
                <a:pos x="23" y="83"/>
              </a:cxn>
              <a:cxn ang="0">
                <a:pos x="32" y="93"/>
              </a:cxn>
              <a:cxn ang="0">
                <a:pos x="27" y="87"/>
              </a:cxn>
              <a:cxn ang="0">
                <a:pos x="32" y="82"/>
              </a:cxn>
              <a:cxn ang="0">
                <a:pos x="38" y="87"/>
              </a:cxn>
              <a:cxn ang="0">
                <a:pos x="32" y="93"/>
              </a:cxn>
              <a:cxn ang="0">
                <a:pos x="32" y="93"/>
              </a:cxn>
              <a:cxn ang="0">
                <a:pos x="32" y="93"/>
              </a:cxn>
            </a:cxnLst>
            <a:rect l="0" t="0" r="r" b="b"/>
            <a:pathLst>
              <a:path w="70" h="98">
                <a:moveTo>
                  <a:pt x="39" y="2"/>
                </a:moveTo>
                <a:cubicBezTo>
                  <a:pt x="38" y="1"/>
                  <a:pt x="37" y="0"/>
                  <a:pt x="35" y="0"/>
                </a:cubicBezTo>
                <a:cubicBezTo>
                  <a:pt x="34" y="0"/>
                  <a:pt x="32" y="1"/>
                  <a:pt x="32" y="2"/>
                </a:cubicBezTo>
                <a:cubicBezTo>
                  <a:pt x="23" y="14"/>
                  <a:pt x="0" y="47"/>
                  <a:pt x="0" y="63"/>
                </a:cubicBezTo>
                <a:cubicBezTo>
                  <a:pt x="0" y="82"/>
                  <a:pt x="16" y="98"/>
                  <a:pt x="35" y="98"/>
                </a:cubicBezTo>
                <a:cubicBezTo>
                  <a:pt x="55" y="98"/>
                  <a:pt x="70" y="82"/>
                  <a:pt x="70" y="63"/>
                </a:cubicBezTo>
                <a:cubicBezTo>
                  <a:pt x="70" y="47"/>
                  <a:pt x="48" y="14"/>
                  <a:pt x="39" y="2"/>
                </a:cubicBezTo>
                <a:close/>
                <a:moveTo>
                  <a:pt x="23" y="83"/>
                </a:moveTo>
                <a:cubicBezTo>
                  <a:pt x="22" y="84"/>
                  <a:pt x="20" y="85"/>
                  <a:pt x="19" y="85"/>
                </a:cubicBezTo>
                <a:cubicBezTo>
                  <a:pt x="18" y="85"/>
                  <a:pt x="17" y="84"/>
                  <a:pt x="16" y="83"/>
                </a:cubicBezTo>
                <a:cubicBezTo>
                  <a:pt x="2" y="72"/>
                  <a:pt x="7" y="55"/>
                  <a:pt x="7" y="54"/>
                </a:cubicBezTo>
                <a:cubicBezTo>
                  <a:pt x="8" y="51"/>
                  <a:pt x="11" y="50"/>
                  <a:pt x="13" y="50"/>
                </a:cubicBezTo>
                <a:cubicBezTo>
                  <a:pt x="16" y="51"/>
                  <a:pt x="17" y="54"/>
                  <a:pt x="16" y="56"/>
                </a:cubicBezTo>
                <a:cubicBezTo>
                  <a:pt x="16" y="57"/>
                  <a:pt x="13" y="68"/>
                  <a:pt x="22" y="76"/>
                </a:cubicBezTo>
                <a:cubicBezTo>
                  <a:pt x="24" y="78"/>
                  <a:pt x="25" y="81"/>
                  <a:pt x="23" y="83"/>
                </a:cubicBezTo>
                <a:close/>
                <a:moveTo>
                  <a:pt x="32" y="93"/>
                </a:moveTo>
                <a:cubicBezTo>
                  <a:pt x="30" y="93"/>
                  <a:pt x="27" y="90"/>
                  <a:pt x="27" y="87"/>
                </a:cubicBezTo>
                <a:cubicBezTo>
                  <a:pt x="27" y="84"/>
                  <a:pt x="30" y="82"/>
                  <a:pt x="32" y="82"/>
                </a:cubicBezTo>
                <a:cubicBezTo>
                  <a:pt x="35" y="82"/>
                  <a:pt x="38" y="84"/>
                  <a:pt x="38" y="87"/>
                </a:cubicBezTo>
                <a:cubicBezTo>
                  <a:pt x="38" y="90"/>
                  <a:pt x="35" y="93"/>
                  <a:pt x="32" y="93"/>
                </a:cubicBezTo>
                <a:close/>
                <a:moveTo>
                  <a:pt x="32" y="93"/>
                </a:moveTo>
                <a:cubicBezTo>
                  <a:pt x="32" y="93"/>
                  <a:pt x="32" y="93"/>
                  <a:pt x="32" y="93"/>
                </a:cubicBezTo>
              </a:path>
            </a:pathLst>
          </a:custGeom>
          <a:solidFill>
            <a:schemeClr val="accent4"/>
          </a:solidFill>
          <a:ln w="9525">
            <a:noFill/>
            <a:round/>
          </a:ln>
        </p:spPr>
        <p:txBody>
          <a:bodyPr vert="horz" wrap="square" lIns="111664" tIns="55832" rIns="111664" bIns="55832" numCol="1" anchor="t" anchorCtr="0" compatLnSpc="1"/>
          <a:lstStyle/>
          <a:p>
            <a:pPr>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0" name="Freeform 36"/>
          <p:cNvSpPr>
            <a:spLocks noEditPoints="1"/>
          </p:cNvSpPr>
          <p:nvPr/>
        </p:nvSpPr>
        <p:spPr bwMode="auto">
          <a:xfrm>
            <a:off x="10030106" y="3592051"/>
            <a:ext cx="1023582" cy="1402249"/>
          </a:xfrm>
          <a:custGeom>
            <a:avLst/>
            <a:gdLst/>
            <a:ahLst/>
            <a:cxnLst>
              <a:cxn ang="0">
                <a:pos x="39" y="2"/>
              </a:cxn>
              <a:cxn ang="0">
                <a:pos x="35" y="0"/>
              </a:cxn>
              <a:cxn ang="0">
                <a:pos x="32" y="2"/>
              </a:cxn>
              <a:cxn ang="0">
                <a:pos x="0" y="63"/>
              </a:cxn>
              <a:cxn ang="0">
                <a:pos x="35" y="98"/>
              </a:cxn>
              <a:cxn ang="0">
                <a:pos x="70" y="63"/>
              </a:cxn>
              <a:cxn ang="0">
                <a:pos x="39" y="2"/>
              </a:cxn>
              <a:cxn ang="0">
                <a:pos x="23" y="83"/>
              </a:cxn>
              <a:cxn ang="0">
                <a:pos x="19" y="85"/>
              </a:cxn>
              <a:cxn ang="0">
                <a:pos x="16" y="83"/>
              </a:cxn>
              <a:cxn ang="0">
                <a:pos x="7" y="54"/>
              </a:cxn>
              <a:cxn ang="0">
                <a:pos x="13" y="50"/>
              </a:cxn>
              <a:cxn ang="0">
                <a:pos x="16" y="56"/>
              </a:cxn>
              <a:cxn ang="0">
                <a:pos x="22" y="76"/>
              </a:cxn>
              <a:cxn ang="0">
                <a:pos x="23" y="83"/>
              </a:cxn>
              <a:cxn ang="0">
                <a:pos x="32" y="93"/>
              </a:cxn>
              <a:cxn ang="0">
                <a:pos x="27" y="87"/>
              </a:cxn>
              <a:cxn ang="0">
                <a:pos x="32" y="82"/>
              </a:cxn>
              <a:cxn ang="0">
                <a:pos x="38" y="87"/>
              </a:cxn>
              <a:cxn ang="0">
                <a:pos x="32" y="93"/>
              </a:cxn>
              <a:cxn ang="0">
                <a:pos x="32" y="93"/>
              </a:cxn>
              <a:cxn ang="0">
                <a:pos x="32" y="93"/>
              </a:cxn>
            </a:cxnLst>
            <a:rect l="0" t="0" r="r" b="b"/>
            <a:pathLst>
              <a:path w="70" h="98">
                <a:moveTo>
                  <a:pt x="39" y="2"/>
                </a:moveTo>
                <a:cubicBezTo>
                  <a:pt x="38" y="1"/>
                  <a:pt x="37" y="0"/>
                  <a:pt x="35" y="0"/>
                </a:cubicBezTo>
                <a:cubicBezTo>
                  <a:pt x="34" y="0"/>
                  <a:pt x="32" y="1"/>
                  <a:pt x="32" y="2"/>
                </a:cubicBezTo>
                <a:cubicBezTo>
                  <a:pt x="23" y="14"/>
                  <a:pt x="0" y="47"/>
                  <a:pt x="0" y="63"/>
                </a:cubicBezTo>
                <a:cubicBezTo>
                  <a:pt x="0" y="82"/>
                  <a:pt x="16" y="98"/>
                  <a:pt x="35" y="98"/>
                </a:cubicBezTo>
                <a:cubicBezTo>
                  <a:pt x="55" y="98"/>
                  <a:pt x="70" y="82"/>
                  <a:pt x="70" y="63"/>
                </a:cubicBezTo>
                <a:cubicBezTo>
                  <a:pt x="70" y="47"/>
                  <a:pt x="48" y="14"/>
                  <a:pt x="39" y="2"/>
                </a:cubicBezTo>
                <a:close/>
                <a:moveTo>
                  <a:pt x="23" y="83"/>
                </a:moveTo>
                <a:cubicBezTo>
                  <a:pt x="22" y="84"/>
                  <a:pt x="20" y="85"/>
                  <a:pt x="19" y="85"/>
                </a:cubicBezTo>
                <a:cubicBezTo>
                  <a:pt x="18" y="85"/>
                  <a:pt x="17" y="84"/>
                  <a:pt x="16" y="83"/>
                </a:cubicBezTo>
                <a:cubicBezTo>
                  <a:pt x="2" y="72"/>
                  <a:pt x="7" y="55"/>
                  <a:pt x="7" y="54"/>
                </a:cubicBezTo>
                <a:cubicBezTo>
                  <a:pt x="8" y="51"/>
                  <a:pt x="11" y="50"/>
                  <a:pt x="13" y="50"/>
                </a:cubicBezTo>
                <a:cubicBezTo>
                  <a:pt x="16" y="51"/>
                  <a:pt x="17" y="54"/>
                  <a:pt x="16" y="56"/>
                </a:cubicBezTo>
                <a:cubicBezTo>
                  <a:pt x="16" y="57"/>
                  <a:pt x="13" y="68"/>
                  <a:pt x="22" y="76"/>
                </a:cubicBezTo>
                <a:cubicBezTo>
                  <a:pt x="24" y="78"/>
                  <a:pt x="25" y="81"/>
                  <a:pt x="23" y="83"/>
                </a:cubicBezTo>
                <a:close/>
                <a:moveTo>
                  <a:pt x="32" y="93"/>
                </a:moveTo>
                <a:cubicBezTo>
                  <a:pt x="30" y="93"/>
                  <a:pt x="27" y="90"/>
                  <a:pt x="27" y="87"/>
                </a:cubicBezTo>
                <a:cubicBezTo>
                  <a:pt x="27" y="84"/>
                  <a:pt x="30" y="82"/>
                  <a:pt x="32" y="82"/>
                </a:cubicBezTo>
                <a:cubicBezTo>
                  <a:pt x="35" y="82"/>
                  <a:pt x="38" y="84"/>
                  <a:pt x="38" y="87"/>
                </a:cubicBezTo>
                <a:cubicBezTo>
                  <a:pt x="38" y="90"/>
                  <a:pt x="35" y="93"/>
                  <a:pt x="32" y="93"/>
                </a:cubicBezTo>
                <a:close/>
                <a:moveTo>
                  <a:pt x="32" y="93"/>
                </a:moveTo>
                <a:cubicBezTo>
                  <a:pt x="32" y="93"/>
                  <a:pt x="32" y="93"/>
                  <a:pt x="32" y="93"/>
                </a:cubicBezTo>
              </a:path>
            </a:pathLst>
          </a:custGeom>
          <a:solidFill>
            <a:schemeClr val="accent5"/>
          </a:solidFill>
          <a:ln w="9525">
            <a:noFill/>
            <a:round/>
          </a:ln>
        </p:spPr>
        <p:txBody>
          <a:bodyPr vert="horz" wrap="square" lIns="111664" tIns="55832" rIns="111664" bIns="55832" numCol="1" anchor="t" anchorCtr="0" compatLnSpc="1"/>
          <a:lstStyle/>
          <a:p>
            <a:pPr>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4" name="Group 25"/>
          <p:cNvGrpSpPr/>
          <p:nvPr/>
        </p:nvGrpSpPr>
        <p:grpSpPr>
          <a:xfrm>
            <a:off x="2146159" y="5126737"/>
            <a:ext cx="1603621" cy="1179829"/>
            <a:chOff x="764014" y="1551021"/>
            <a:chExt cx="1544637" cy="966148"/>
          </a:xfrm>
        </p:grpSpPr>
        <p:sp>
          <p:nvSpPr>
            <p:cNvPr id="106" name="Text Placeholder 3"/>
            <p:cNvSpPr txBox="1"/>
            <p:nvPr/>
          </p:nvSpPr>
          <p:spPr>
            <a:xfrm>
              <a:off x="1432499" y="1572824"/>
              <a:ext cx="122329" cy="211117"/>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116330">
                <a:lnSpc>
                  <a:spcPct val="120000"/>
                </a:lnSpc>
                <a:spcBef>
                  <a:spcPct val="20000"/>
                </a:spcBef>
                <a:defRPr/>
              </a:pPr>
              <a:endParaRPr lang="en-US"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7" name="Text Placeholder 3"/>
            <p:cNvSpPr txBox="1"/>
            <p:nvPr/>
          </p:nvSpPr>
          <p:spPr>
            <a:xfrm>
              <a:off x="764014" y="1551021"/>
              <a:ext cx="1544637" cy="966148"/>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116330">
                <a:lnSpc>
                  <a:spcPct val="120000"/>
                </a:lnSpc>
                <a:spcBef>
                  <a:spcPct val="20000"/>
                </a:spcBef>
                <a:defRPr/>
              </a:pPr>
              <a:r>
                <a:rPr lang="en-US" altLang="zh-CN"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Although the program is small, it takes a lot of energy</a:t>
              </a: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p>
          </p:txBody>
        </p:sp>
      </p:grpSp>
      <p:grpSp>
        <p:nvGrpSpPr>
          <p:cNvPr id="5" name="Group 25"/>
          <p:cNvGrpSpPr/>
          <p:nvPr/>
        </p:nvGrpSpPr>
        <p:grpSpPr>
          <a:xfrm>
            <a:off x="4044641" y="5126725"/>
            <a:ext cx="1603621" cy="1179829"/>
            <a:chOff x="764014" y="1551018"/>
            <a:chExt cx="1544637" cy="966152"/>
          </a:xfrm>
        </p:grpSpPr>
        <p:sp>
          <p:nvSpPr>
            <p:cNvPr id="109" name="Text Placeholder 3"/>
            <p:cNvSpPr txBox="1"/>
            <p:nvPr/>
          </p:nvSpPr>
          <p:spPr>
            <a:xfrm>
              <a:off x="1405007" y="1572820"/>
              <a:ext cx="122329" cy="211118"/>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116330">
                <a:lnSpc>
                  <a:spcPct val="120000"/>
                </a:lnSpc>
                <a:spcBef>
                  <a:spcPct val="20000"/>
                </a:spcBef>
                <a:defRPr/>
              </a:pPr>
              <a:endParaRPr lang="en-US"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0" name="Text Placeholder 3"/>
            <p:cNvSpPr txBox="1"/>
            <p:nvPr/>
          </p:nvSpPr>
          <p:spPr>
            <a:xfrm>
              <a:off x="764014" y="1551018"/>
              <a:ext cx="1544637" cy="966152"/>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116330">
                <a:lnSpc>
                  <a:spcPct val="120000"/>
                </a:lnSpc>
                <a:spcBef>
                  <a:spcPct val="20000"/>
                </a:spcBef>
                <a:defRPr/>
              </a:pPr>
              <a:r>
                <a:rPr lang="en-US" altLang="zh-CN"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There are many people working hard behind every program.</a:t>
              </a:r>
            </a:p>
          </p:txBody>
        </p:sp>
      </p:grpSp>
      <p:grpSp>
        <p:nvGrpSpPr>
          <p:cNvPr id="6" name="Group 25"/>
          <p:cNvGrpSpPr/>
          <p:nvPr/>
        </p:nvGrpSpPr>
        <p:grpSpPr>
          <a:xfrm>
            <a:off x="5870097" y="5126724"/>
            <a:ext cx="1603621" cy="1179830"/>
            <a:chOff x="693675" y="1551020"/>
            <a:chExt cx="1544637" cy="966153"/>
          </a:xfrm>
        </p:grpSpPr>
        <p:sp>
          <p:nvSpPr>
            <p:cNvPr id="112" name="Text Placeholder 3"/>
            <p:cNvSpPr txBox="1"/>
            <p:nvPr/>
          </p:nvSpPr>
          <p:spPr>
            <a:xfrm>
              <a:off x="1405008" y="1572822"/>
              <a:ext cx="122329" cy="211119"/>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116330">
                <a:lnSpc>
                  <a:spcPct val="120000"/>
                </a:lnSpc>
                <a:spcBef>
                  <a:spcPct val="20000"/>
                </a:spcBef>
                <a:defRPr/>
              </a:pPr>
              <a:endParaRPr lang="en-US"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3" name="Text Placeholder 3"/>
            <p:cNvSpPr txBox="1"/>
            <p:nvPr/>
          </p:nvSpPr>
          <p:spPr>
            <a:xfrm>
              <a:off x="693675" y="1551020"/>
              <a:ext cx="1544637" cy="966153"/>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116330">
                <a:lnSpc>
                  <a:spcPct val="120000"/>
                </a:lnSpc>
                <a:spcBef>
                  <a:spcPct val="20000"/>
                </a:spcBef>
                <a:defRPr/>
              </a:pPr>
              <a:r>
                <a:rPr lang="en-US" altLang="zh-CN"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Thanks to those who have struggled for our happiness</a:t>
              </a: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p>
          </p:txBody>
        </p:sp>
      </p:grpSp>
      <p:grpSp>
        <p:nvGrpSpPr>
          <p:cNvPr id="9" name="Group 25"/>
          <p:cNvGrpSpPr/>
          <p:nvPr/>
        </p:nvGrpSpPr>
        <p:grpSpPr>
          <a:xfrm>
            <a:off x="7841604" y="4979404"/>
            <a:ext cx="1603621" cy="1474469"/>
            <a:chOff x="764014" y="1430381"/>
            <a:chExt cx="1544637" cy="1207431"/>
          </a:xfrm>
        </p:grpSpPr>
        <p:sp>
          <p:nvSpPr>
            <p:cNvPr id="115" name="Text Placeholder 3"/>
            <p:cNvSpPr txBox="1"/>
            <p:nvPr/>
          </p:nvSpPr>
          <p:spPr>
            <a:xfrm>
              <a:off x="1420991" y="1572822"/>
              <a:ext cx="122329" cy="211119"/>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116330">
                <a:lnSpc>
                  <a:spcPct val="120000"/>
                </a:lnSpc>
                <a:spcBef>
                  <a:spcPct val="20000"/>
                </a:spcBef>
                <a:defRPr/>
              </a:pPr>
              <a:endParaRPr lang="en-US"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6" name="Text Placeholder 3"/>
            <p:cNvSpPr txBox="1"/>
            <p:nvPr/>
          </p:nvSpPr>
          <p:spPr>
            <a:xfrm>
              <a:off x="764014" y="1430381"/>
              <a:ext cx="1544637" cy="1207431"/>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116330">
                <a:lnSpc>
                  <a:spcPct val="120000"/>
                </a:lnSpc>
                <a:spcBef>
                  <a:spcPct val="20000"/>
                </a:spcBef>
                <a:defRPr/>
              </a:pPr>
              <a:r>
                <a:rPr lang="en-US" altLang="zh-CN"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As long as you work hard, you will increase your chances of success</a:t>
              </a: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p>
          </p:txBody>
        </p:sp>
      </p:grpSp>
      <p:grpSp>
        <p:nvGrpSpPr>
          <p:cNvPr id="10" name="Group 25"/>
          <p:cNvGrpSpPr/>
          <p:nvPr/>
        </p:nvGrpSpPr>
        <p:grpSpPr>
          <a:xfrm>
            <a:off x="9740087" y="5153347"/>
            <a:ext cx="1603621" cy="858250"/>
            <a:chOff x="764014" y="1572822"/>
            <a:chExt cx="1544637" cy="702814"/>
          </a:xfrm>
        </p:grpSpPr>
        <p:sp>
          <p:nvSpPr>
            <p:cNvPr id="118" name="Text Placeholder 3"/>
            <p:cNvSpPr txBox="1"/>
            <p:nvPr/>
          </p:nvSpPr>
          <p:spPr>
            <a:xfrm>
              <a:off x="1362869" y="1572822"/>
              <a:ext cx="122329" cy="211119"/>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116330">
                <a:lnSpc>
                  <a:spcPct val="120000"/>
                </a:lnSpc>
                <a:spcBef>
                  <a:spcPct val="20000"/>
                </a:spcBef>
                <a:defRPr/>
              </a:pPr>
              <a:endParaRPr lang="en-US"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9" name="Text Placeholder 3"/>
            <p:cNvSpPr txBox="1"/>
            <p:nvPr/>
          </p:nvSpPr>
          <p:spPr>
            <a:xfrm>
              <a:off x="764014" y="1792559"/>
              <a:ext cx="1544637" cy="483077"/>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116330">
                <a:lnSpc>
                  <a:spcPct val="120000"/>
                </a:lnSpc>
                <a:spcBef>
                  <a:spcPct val="20000"/>
                </a:spcBef>
                <a:defRPr/>
              </a:pPr>
              <a:r>
                <a:rPr lang="en-US" altLang="zh-CN"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Strive for your own life</a:t>
              </a:r>
            </a:p>
          </p:txBody>
        </p:sp>
      </p:grpSp>
    </p:spTree>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500"/>
                                        <p:tgtEl>
                                          <p:spTgt spid="2"/>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96"/>
                                        </p:tgtEl>
                                        <p:attrNameLst>
                                          <p:attrName>style.visibility</p:attrName>
                                        </p:attrNameLst>
                                      </p:cBhvr>
                                      <p:to>
                                        <p:strVal val="visible"/>
                                      </p:to>
                                    </p:set>
                                    <p:anim calcmode="lin" valueType="num">
                                      <p:cBhvr>
                                        <p:cTn id="11" dur="500" fill="hold"/>
                                        <p:tgtEl>
                                          <p:spTgt spid="96"/>
                                        </p:tgtEl>
                                        <p:attrNameLst>
                                          <p:attrName>ppt_w</p:attrName>
                                        </p:attrNameLst>
                                      </p:cBhvr>
                                      <p:tavLst>
                                        <p:tav tm="0">
                                          <p:val>
                                            <p:fltVal val="0"/>
                                          </p:val>
                                        </p:tav>
                                        <p:tav tm="100000">
                                          <p:val>
                                            <p:strVal val="#ppt_w"/>
                                          </p:val>
                                        </p:tav>
                                      </p:tavLst>
                                    </p:anim>
                                    <p:anim calcmode="lin" valueType="num">
                                      <p:cBhvr>
                                        <p:cTn id="12" dur="500" fill="hold"/>
                                        <p:tgtEl>
                                          <p:spTgt spid="96"/>
                                        </p:tgtEl>
                                        <p:attrNameLst>
                                          <p:attrName>ppt_h</p:attrName>
                                        </p:attrNameLst>
                                      </p:cBhvr>
                                      <p:tavLst>
                                        <p:tav tm="0">
                                          <p:val>
                                            <p:fltVal val="0"/>
                                          </p:val>
                                        </p:tav>
                                        <p:tav tm="100000">
                                          <p:val>
                                            <p:strVal val="#ppt_h"/>
                                          </p:val>
                                        </p:tav>
                                      </p:tavLst>
                                    </p:anim>
                                    <p:animEffect transition="in" filter="fade">
                                      <p:cBhvr>
                                        <p:cTn id="13" dur="500"/>
                                        <p:tgtEl>
                                          <p:spTgt spid="96"/>
                                        </p:tgtEl>
                                      </p:cBhvr>
                                    </p:animEffect>
                                  </p:childTnLst>
                                </p:cTn>
                              </p:par>
                            </p:childTnLst>
                          </p:cTn>
                        </p:par>
                        <p:par>
                          <p:cTn id="14" fill="hold">
                            <p:stCondLst>
                              <p:cond delay="1000"/>
                            </p:stCondLst>
                            <p:childTnLst>
                              <p:par>
                                <p:cTn id="15" presetID="2" presetClass="entr" presetSubtype="4" accel="50000" decel="5000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53" presetClass="entr" presetSubtype="16" fill="hold" grpId="0" nodeType="afterEffect">
                                  <p:stCondLst>
                                    <p:cond delay="0"/>
                                  </p:stCondLst>
                                  <p:childTnLst>
                                    <p:set>
                                      <p:cBhvr>
                                        <p:cTn id="21" dur="1" fill="hold">
                                          <p:stCondLst>
                                            <p:cond delay="0"/>
                                          </p:stCondLst>
                                        </p:cTn>
                                        <p:tgtEl>
                                          <p:spTgt spid="97"/>
                                        </p:tgtEl>
                                        <p:attrNameLst>
                                          <p:attrName>style.visibility</p:attrName>
                                        </p:attrNameLst>
                                      </p:cBhvr>
                                      <p:to>
                                        <p:strVal val="visible"/>
                                      </p:to>
                                    </p:set>
                                    <p:anim calcmode="lin" valueType="num">
                                      <p:cBhvr>
                                        <p:cTn id="22" dur="500" fill="hold"/>
                                        <p:tgtEl>
                                          <p:spTgt spid="97"/>
                                        </p:tgtEl>
                                        <p:attrNameLst>
                                          <p:attrName>ppt_w</p:attrName>
                                        </p:attrNameLst>
                                      </p:cBhvr>
                                      <p:tavLst>
                                        <p:tav tm="0">
                                          <p:val>
                                            <p:fltVal val="0"/>
                                          </p:val>
                                        </p:tav>
                                        <p:tav tm="100000">
                                          <p:val>
                                            <p:strVal val="#ppt_w"/>
                                          </p:val>
                                        </p:tav>
                                      </p:tavLst>
                                    </p:anim>
                                    <p:anim calcmode="lin" valueType="num">
                                      <p:cBhvr>
                                        <p:cTn id="23" dur="500" fill="hold"/>
                                        <p:tgtEl>
                                          <p:spTgt spid="97"/>
                                        </p:tgtEl>
                                        <p:attrNameLst>
                                          <p:attrName>ppt_h</p:attrName>
                                        </p:attrNameLst>
                                      </p:cBhvr>
                                      <p:tavLst>
                                        <p:tav tm="0">
                                          <p:val>
                                            <p:fltVal val="0"/>
                                          </p:val>
                                        </p:tav>
                                        <p:tav tm="100000">
                                          <p:val>
                                            <p:strVal val="#ppt_h"/>
                                          </p:val>
                                        </p:tav>
                                      </p:tavLst>
                                    </p:anim>
                                    <p:animEffect transition="in" filter="fade">
                                      <p:cBhvr>
                                        <p:cTn id="24" dur="500"/>
                                        <p:tgtEl>
                                          <p:spTgt spid="97"/>
                                        </p:tgtEl>
                                      </p:cBhvr>
                                    </p:animEffect>
                                  </p:childTnLst>
                                </p:cTn>
                              </p:par>
                            </p:childTnLst>
                          </p:cTn>
                        </p:par>
                        <p:par>
                          <p:cTn id="25" fill="hold">
                            <p:stCondLst>
                              <p:cond delay="2000"/>
                            </p:stCondLst>
                            <p:childTnLst>
                              <p:par>
                                <p:cTn id="26" presetID="2" presetClass="entr" presetSubtype="4" accel="50000" decel="50000"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ppt_x"/>
                                          </p:val>
                                        </p:tav>
                                        <p:tav tm="100000">
                                          <p:val>
                                            <p:strVal val="#ppt_x"/>
                                          </p:val>
                                        </p:tav>
                                      </p:tavLst>
                                    </p:anim>
                                    <p:anim calcmode="lin" valueType="num">
                                      <p:cBhvr additive="base">
                                        <p:cTn id="29" dur="500" fill="hold"/>
                                        <p:tgtEl>
                                          <p:spTgt spid="5"/>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98"/>
                                        </p:tgtEl>
                                        <p:attrNameLst>
                                          <p:attrName>style.visibility</p:attrName>
                                        </p:attrNameLst>
                                      </p:cBhvr>
                                      <p:to>
                                        <p:strVal val="visible"/>
                                      </p:to>
                                    </p:set>
                                    <p:anim calcmode="lin" valueType="num">
                                      <p:cBhvr>
                                        <p:cTn id="33" dur="500" fill="hold"/>
                                        <p:tgtEl>
                                          <p:spTgt spid="98"/>
                                        </p:tgtEl>
                                        <p:attrNameLst>
                                          <p:attrName>ppt_w</p:attrName>
                                        </p:attrNameLst>
                                      </p:cBhvr>
                                      <p:tavLst>
                                        <p:tav tm="0">
                                          <p:val>
                                            <p:fltVal val="0"/>
                                          </p:val>
                                        </p:tav>
                                        <p:tav tm="100000">
                                          <p:val>
                                            <p:strVal val="#ppt_w"/>
                                          </p:val>
                                        </p:tav>
                                      </p:tavLst>
                                    </p:anim>
                                    <p:anim calcmode="lin" valueType="num">
                                      <p:cBhvr>
                                        <p:cTn id="34" dur="500" fill="hold"/>
                                        <p:tgtEl>
                                          <p:spTgt spid="98"/>
                                        </p:tgtEl>
                                        <p:attrNameLst>
                                          <p:attrName>ppt_h</p:attrName>
                                        </p:attrNameLst>
                                      </p:cBhvr>
                                      <p:tavLst>
                                        <p:tav tm="0">
                                          <p:val>
                                            <p:fltVal val="0"/>
                                          </p:val>
                                        </p:tav>
                                        <p:tav tm="100000">
                                          <p:val>
                                            <p:strVal val="#ppt_h"/>
                                          </p:val>
                                        </p:tav>
                                      </p:tavLst>
                                    </p:anim>
                                    <p:animEffect transition="in" filter="fade">
                                      <p:cBhvr>
                                        <p:cTn id="35" dur="500"/>
                                        <p:tgtEl>
                                          <p:spTgt spid="98"/>
                                        </p:tgtEl>
                                      </p:cBhvr>
                                    </p:animEffect>
                                  </p:childTnLst>
                                </p:cTn>
                              </p:par>
                            </p:childTnLst>
                          </p:cTn>
                        </p:par>
                        <p:par>
                          <p:cTn id="36" fill="hold">
                            <p:stCondLst>
                              <p:cond delay="3000"/>
                            </p:stCondLst>
                            <p:childTnLst>
                              <p:par>
                                <p:cTn id="37" presetID="2" presetClass="entr" presetSubtype="4" accel="50000" decel="50000"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additive="base">
                                        <p:cTn id="39" dur="500" fill="hold"/>
                                        <p:tgtEl>
                                          <p:spTgt spid="6"/>
                                        </p:tgtEl>
                                        <p:attrNameLst>
                                          <p:attrName>ppt_x</p:attrName>
                                        </p:attrNameLst>
                                      </p:cBhvr>
                                      <p:tavLst>
                                        <p:tav tm="0">
                                          <p:val>
                                            <p:strVal val="#ppt_x"/>
                                          </p:val>
                                        </p:tav>
                                        <p:tav tm="100000">
                                          <p:val>
                                            <p:strVal val="#ppt_x"/>
                                          </p:val>
                                        </p:tav>
                                      </p:tavLst>
                                    </p:anim>
                                    <p:anim calcmode="lin" valueType="num">
                                      <p:cBhvr additive="base">
                                        <p:cTn id="40" dur="500" fill="hold"/>
                                        <p:tgtEl>
                                          <p:spTgt spid="6"/>
                                        </p:tgtEl>
                                        <p:attrNameLst>
                                          <p:attrName>ppt_y</p:attrName>
                                        </p:attrNameLst>
                                      </p:cBhvr>
                                      <p:tavLst>
                                        <p:tav tm="0">
                                          <p:val>
                                            <p:strVal val="1+#ppt_h/2"/>
                                          </p:val>
                                        </p:tav>
                                        <p:tav tm="100000">
                                          <p:val>
                                            <p:strVal val="#ppt_y"/>
                                          </p:val>
                                        </p:tav>
                                      </p:tavLst>
                                    </p:anim>
                                  </p:childTnLst>
                                </p:cTn>
                              </p:par>
                            </p:childTnLst>
                          </p:cTn>
                        </p:par>
                        <p:par>
                          <p:cTn id="41" fill="hold">
                            <p:stCondLst>
                              <p:cond delay="3500"/>
                            </p:stCondLst>
                            <p:childTnLst>
                              <p:par>
                                <p:cTn id="42" presetID="53" presetClass="entr" presetSubtype="16" fill="hold" grpId="0" nodeType="afterEffect">
                                  <p:stCondLst>
                                    <p:cond delay="0"/>
                                  </p:stCondLst>
                                  <p:childTnLst>
                                    <p:set>
                                      <p:cBhvr>
                                        <p:cTn id="43" dur="1" fill="hold">
                                          <p:stCondLst>
                                            <p:cond delay="0"/>
                                          </p:stCondLst>
                                        </p:cTn>
                                        <p:tgtEl>
                                          <p:spTgt spid="99"/>
                                        </p:tgtEl>
                                        <p:attrNameLst>
                                          <p:attrName>style.visibility</p:attrName>
                                        </p:attrNameLst>
                                      </p:cBhvr>
                                      <p:to>
                                        <p:strVal val="visible"/>
                                      </p:to>
                                    </p:set>
                                    <p:anim calcmode="lin" valueType="num">
                                      <p:cBhvr>
                                        <p:cTn id="44" dur="500" fill="hold"/>
                                        <p:tgtEl>
                                          <p:spTgt spid="99"/>
                                        </p:tgtEl>
                                        <p:attrNameLst>
                                          <p:attrName>ppt_w</p:attrName>
                                        </p:attrNameLst>
                                      </p:cBhvr>
                                      <p:tavLst>
                                        <p:tav tm="0">
                                          <p:val>
                                            <p:fltVal val="0"/>
                                          </p:val>
                                        </p:tav>
                                        <p:tav tm="100000">
                                          <p:val>
                                            <p:strVal val="#ppt_w"/>
                                          </p:val>
                                        </p:tav>
                                      </p:tavLst>
                                    </p:anim>
                                    <p:anim calcmode="lin" valueType="num">
                                      <p:cBhvr>
                                        <p:cTn id="45" dur="500" fill="hold"/>
                                        <p:tgtEl>
                                          <p:spTgt spid="99"/>
                                        </p:tgtEl>
                                        <p:attrNameLst>
                                          <p:attrName>ppt_h</p:attrName>
                                        </p:attrNameLst>
                                      </p:cBhvr>
                                      <p:tavLst>
                                        <p:tav tm="0">
                                          <p:val>
                                            <p:fltVal val="0"/>
                                          </p:val>
                                        </p:tav>
                                        <p:tav tm="100000">
                                          <p:val>
                                            <p:strVal val="#ppt_h"/>
                                          </p:val>
                                        </p:tav>
                                      </p:tavLst>
                                    </p:anim>
                                    <p:animEffect transition="in" filter="fade">
                                      <p:cBhvr>
                                        <p:cTn id="46" dur="500"/>
                                        <p:tgtEl>
                                          <p:spTgt spid="99"/>
                                        </p:tgtEl>
                                      </p:cBhvr>
                                    </p:animEffect>
                                  </p:childTnLst>
                                </p:cTn>
                              </p:par>
                            </p:childTnLst>
                          </p:cTn>
                        </p:par>
                        <p:par>
                          <p:cTn id="47" fill="hold">
                            <p:stCondLst>
                              <p:cond delay="4000"/>
                            </p:stCondLst>
                            <p:childTnLst>
                              <p:par>
                                <p:cTn id="48" presetID="2" presetClass="entr" presetSubtype="4" accel="50000" decel="50000" fill="hold" nodeType="afterEffect">
                                  <p:stCondLst>
                                    <p:cond delay="0"/>
                                  </p:stCondLst>
                                  <p:childTnLst>
                                    <p:set>
                                      <p:cBhvr>
                                        <p:cTn id="49" dur="1" fill="hold">
                                          <p:stCondLst>
                                            <p:cond delay="0"/>
                                          </p:stCondLst>
                                        </p:cTn>
                                        <p:tgtEl>
                                          <p:spTgt spid="9"/>
                                        </p:tgtEl>
                                        <p:attrNameLst>
                                          <p:attrName>style.visibility</p:attrName>
                                        </p:attrNameLst>
                                      </p:cBhvr>
                                      <p:to>
                                        <p:strVal val="visible"/>
                                      </p:to>
                                    </p:set>
                                    <p:anim calcmode="lin" valueType="num">
                                      <p:cBhvr additive="base">
                                        <p:cTn id="50" dur="500" fill="hold"/>
                                        <p:tgtEl>
                                          <p:spTgt spid="9"/>
                                        </p:tgtEl>
                                        <p:attrNameLst>
                                          <p:attrName>ppt_x</p:attrName>
                                        </p:attrNameLst>
                                      </p:cBhvr>
                                      <p:tavLst>
                                        <p:tav tm="0">
                                          <p:val>
                                            <p:strVal val="#ppt_x"/>
                                          </p:val>
                                        </p:tav>
                                        <p:tav tm="100000">
                                          <p:val>
                                            <p:strVal val="#ppt_x"/>
                                          </p:val>
                                        </p:tav>
                                      </p:tavLst>
                                    </p:anim>
                                    <p:anim calcmode="lin" valueType="num">
                                      <p:cBhvr additive="base">
                                        <p:cTn id="51" dur="500" fill="hold"/>
                                        <p:tgtEl>
                                          <p:spTgt spid="9"/>
                                        </p:tgtEl>
                                        <p:attrNameLst>
                                          <p:attrName>ppt_y</p:attrName>
                                        </p:attrNameLst>
                                      </p:cBhvr>
                                      <p:tavLst>
                                        <p:tav tm="0">
                                          <p:val>
                                            <p:strVal val="1+#ppt_h/2"/>
                                          </p:val>
                                        </p:tav>
                                        <p:tav tm="100000">
                                          <p:val>
                                            <p:strVal val="#ppt_y"/>
                                          </p:val>
                                        </p:tav>
                                      </p:tavLst>
                                    </p:anim>
                                  </p:childTnLst>
                                </p:cTn>
                              </p:par>
                            </p:childTnLst>
                          </p:cTn>
                        </p:par>
                        <p:par>
                          <p:cTn id="52" fill="hold">
                            <p:stCondLst>
                              <p:cond delay="4500"/>
                            </p:stCondLst>
                            <p:childTnLst>
                              <p:par>
                                <p:cTn id="53" presetID="53" presetClass="entr" presetSubtype="16" fill="hold" grpId="0" nodeType="afterEffect">
                                  <p:stCondLst>
                                    <p:cond delay="0"/>
                                  </p:stCondLst>
                                  <p:childTnLst>
                                    <p:set>
                                      <p:cBhvr>
                                        <p:cTn id="54" dur="1" fill="hold">
                                          <p:stCondLst>
                                            <p:cond delay="0"/>
                                          </p:stCondLst>
                                        </p:cTn>
                                        <p:tgtEl>
                                          <p:spTgt spid="100"/>
                                        </p:tgtEl>
                                        <p:attrNameLst>
                                          <p:attrName>style.visibility</p:attrName>
                                        </p:attrNameLst>
                                      </p:cBhvr>
                                      <p:to>
                                        <p:strVal val="visible"/>
                                      </p:to>
                                    </p:set>
                                    <p:anim calcmode="lin" valueType="num">
                                      <p:cBhvr>
                                        <p:cTn id="55" dur="500" fill="hold"/>
                                        <p:tgtEl>
                                          <p:spTgt spid="100"/>
                                        </p:tgtEl>
                                        <p:attrNameLst>
                                          <p:attrName>ppt_w</p:attrName>
                                        </p:attrNameLst>
                                      </p:cBhvr>
                                      <p:tavLst>
                                        <p:tav tm="0">
                                          <p:val>
                                            <p:fltVal val="0"/>
                                          </p:val>
                                        </p:tav>
                                        <p:tav tm="100000">
                                          <p:val>
                                            <p:strVal val="#ppt_w"/>
                                          </p:val>
                                        </p:tav>
                                      </p:tavLst>
                                    </p:anim>
                                    <p:anim calcmode="lin" valueType="num">
                                      <p:cBhvr>
                                        <p:cTn id="56" dur="500" fill="hold"/>
                                        <p:tgtEl>
                                          <p:spTgt spid="100"/>
                                        </p:tgtEl>
                                        <p:attrNameLst>
                                          <p:attrName>ppt_h</p:attrName>
                                        </p:attrNameLst>
                                      </p:cBhvr>
                                      <p:tavLst>
                                        <p:tav tm="0">
                                          <p:val>
                                            <p:fltVal val="0"/>
                                          </p:val>
                                        </p:tav>
                                        <p:tav tm="100000">
                                          <p:val>
                                            <p:strVal val="#ppt_h"/>
                                          </p:val>
                                        </p:tav>
                                      </p:tavLst>
                                    </p:anim>
                                    <p:animEffect transition="in" filter="fade">
                                      <p:cBhvr>
                                        <p:cTn id="57" dur="500"/>
                                        <p:tgtEl>
                                          <p:spTgt spid="100"/>
                                        </p:tgtEl>
                                      </p:cBhvr>
                                    </p:animEffect>
                                  </p:childTnLst>
                                </p:cTn>
                              </p:par>
                            </p:childTnLst>
                          </p:cTn>
                        </p:par>
                        <p:par>
                          <p:cTn id="58" fill="hold">
                            <p:stCondLst>
                              <p:cond delay="5000"/>
                            </p:stCondLst>
                            <p:childTnLst>
                              <p:par>
                                <p:cTn id="59" presetID="2" presetClass="entr" presetSubtype="4" accel="50000" decel="50000" fill="hold" nodeType="after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additive="base">
                                        <p:cTn id="61" dur="500" fill="hold"/>
                                        <p:tgtEl>
                                          <p:spTgt spid="10"/>
                                        </p:tgtEl>
                                        <p:attrNameLst>
                                          <p:attrName>ppt_x</p:attrName>
                                        </p:attrNameLst>
                                      </p:cBhvr>
                                      <p:tavLst>
                                        <p:tav tm="0">
                                          <p:val>
                                            <p:strVal val="#ppt_x"/>
                                          </p:val>
                                        </p:tav>
                                        <p:tav tm="100000">
                                          <p:val>
                                            <p:strVal val="#ppt_x"/>
                                          </p:val>
                                        </p:tav>
                                      </p:tavLst>
                                    </p:anim>
                                    <p:anim calcmode="lin" valueType="num">
                                      <p:cBhvr additive="base">
                                        <p:cTn id="6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99" grpId="0" animBg="1"/>
      <p:bldP spid="10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1486938" y="5776565"/>
            <a:ext cx="9948548"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2620228" y="2275171"/>
            <a:ext cx="1419305" cy="504480"/>
            <a:chOff x="1189440" y="1764923"/>
            <a:chExt cx="2548167" cy="536680"/>
          </a:xfrm>
        </p:grpSpPr>
        <p:sp>
          <p:nvSpPr>
            <p:cNvPr id="7" name="TextBox 6"/>
            <p:cNvSpPr txBox="1"/>
            <p:nvPr/>
          </p:nvSpPr>
          <p:spPr>
            <a:xfrm>
              <a:off x="3509596" y="1764923"/>
              <a:ext cx="228011" cy="274266"/>
            </a:xfrm>
            <a:prstGeom prst="rect">
              <a:avLst/>
            </a:prstGeom>
            <a:noFill/>
          </p:spPr>
          <p:txBody>
            <a:bodyPr vert="horz" wrap="none" lIns="0" tIns="0" rIns="0" bIns="0" rtlCol="0" anchor="ctr" anchorCtr="0">
              <a:spAutoFit/>
            </a:bodyPr>
            <a:lstStyle/>
            <a:p>
              <a:pPr algn="r">
                <a:lnSpc>
                  <a:spcPct val="120000"/>
                </a:lnSpc>
              </a:pPr>
              <a:endParaRPr lang="en-GB" sz="14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Rectangle 7"/>
            <p:cNvSpPr/>
            <p:nvPr/>
          </p:nvSpPr>
          <p:spPr>
            <a:xfrm>
              <a:off x="1189440" y="2144880"/>
              <a:ext cx="2508689" cy="156723"/>
            </a:xfrm>
            <a:prstGeom prst="rect">
              <a:avLst/>
            </a:prstGeom>
          </p:spPr>
          <p:txBody>
            <a:bodyPr vert="horz" wrap="square" lIns="0" tIns="0" rIns="0" bIns="0" anchor="ctr" anchorCtr="0">
              <a:spAutoFit/>
            </a:bodyPr>
            <a:lstStyle/>
            <a:p>
              <a:pPr algn="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y.</a:t>
              </a:r>
              <a:endParaRPr lang="en-GB"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 name="Group 8"/>
          <p:cNvGrpSpPr/>
          <p:nvPr/>
        </p:nvGrpSpPr>
        <p:grpSpPr>
          <a:xfrm>
            <a:off x="2620228" y="3714176"/>
            <a:ext cx="1393521" cy="500845"/>
            <a:chOff x="1196252" y="1778683"/>
            <a:chExt cx="2501876" cy="532813"/>
          </a:xfrm>
        </p:grpSpPr>
        <p:sp>
          <p:nvSpPr>
            <p:cNvPr id="10" name="TextBox 9"/>
            <p:cNvSpPr txBox="1"/>
            <p:nvPr/>
          </p:nvSpPr>
          <p:spPr>
            <a:xfrm>
              <a:off x="3466771" y="1778683"/>
              <a:ext cx="228011" cy="274265"/>
            </a:xfrm>
            <a:prstGeom prst="rect">
              <a:avLst/>
            </a:prstGeom>
            <a:noFill/>
          </p:spPr>
          <p:txBody>
            <a:bodyPr vert="horz" wrap="none" lIns="0" tIns="0" rIns="0" bIns="0" rtlCol="0" anchor="ctr" anchorCtr="0">
              <a:spAutoFit/>
            </a:bodyPr>
            <a:lstStyle/>
            <a:p>
              <a:pPr algn="r">
                <a:lnSpc>
                  <a:spcPct val="120000"/>
                </a:lnSpc>
              </a:pPr>
              <a:endParaRPr lang="en-GB" sz="14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Rectangle 10"/>
            <p:cNvSpPr/>
            <p:nvPr/>
          </p:nvSpPr>
          <p:spPr>
            <a:xfrm>
              <a:off x="1196252" y="2154773"/>
              <a:ext cx="2501876" cy="156723"/>
            </a:xfrm>
            <a:prstGeom prst="rect">
              <a:avLst/>
            </a:prstGeom>
          </p:spPr>
          <p:txBody>
            <a:bodyPr vert="horz" wrap="square" lIns="0" tIns="0" rIns="0" bIns="0" anchor="ctr" anchorCtr="0">
              <a:spAutoFit/>
            </a:bodyPr>
            <a:lstStyle/>
            <a:p>
              <a:pPr algn="r">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y.</a:t>
              </a:r>
              <a:endParaRPr lang="en-GB"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6" name="Group 25"/>
          <p:cNvGrpSpPr/>
          <p:nvPr/>
        </p:nvGrpSpPr>
        <p:grpSpPr>
          <a:xfrm>
            <a:off x="9590754" y="2902093"/>
            <a:ext cx="1309782" cy="717242"/>
            <a:chOff x="189551" y="1654823"/>
            <a:chExt cx="1829027" cy="763020"/>
          </a:xfrm>
        </p:grpSpPr>
        <p:sp>
          <p:nvSpPr>
            <p:cNvPr id="27" name="TextBox 26"/>
            <p:cNvSpPr txBox="1"/>
            <p:nvPr/>
          </p:nvSpPr>
          <p:spPr>
            <a:xfrm>
              <a:off x="189551" y="1654823"/>
              <a:ext cx="177347" cy="274265"/>
            </a:xfrm>
            <a:prstGeom prst="rect">
              <a:avLst/>
            </a:prstGeom>
            <a:noFill/>
          </p:spPr>
          <p:txBody>
            <a:bodyPr vert="horz" wrap="none" lIns="0" tIns="0" rIns="0" bIns="0" rtlCol="0" anchor="ctr" anchorCtr="0">
              <a:spAutoFit/>
            </a:bodyPr>
            <a:lstStyle/>
            <a:p>
              <a:pPr>
                <a:lnSpc>
                  <a:spcPct val="120000"/>
                </a:lnSpc>
              </a:pPr>
              <a:endParaRPr lang="en-GB" sz="14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Rectangle 27"/>
            <p:cNvSpPr/>
            <p:nvPr/>
          </p:nvSpPr>
          <p:spPr>
            <a:xfrm>
              <a:off x="189675" y="2261120"/>
              <a:ext cx="1828903" cy="156723"/>
            </a:xfrm>
            <a:prstGeom prst="rect">
              <a:avLst/>
            </a:prstGeom>
          </p:spPr>
          <p:txBody>
            <a:bodyPr vert="horz" wrap="square" lIns="0" tIns="0" rIns="0" bIns="0" anchor="ctr" anchorCtr="0">
              <a:spAutoFit/>
            </a:bodyPr>
            <a:lstStyle/>
            <a:p>
              <a:pPr algn="just">
                <a:lnSpc>
                  <a:spcPct val="120000"/>
                </a:lnSpc>
              </a:pPr>
              <a:endParaRPr lang="en-GB"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9" name="Group 28"/>
          <p:cNvGrpSpPr/>
          <p:nvPr/>
        </p:nvGrpSpPr>
        <p:grpSpPr>
          <a:xfrm>
            <a:off x="9654649" y="4350624"/>
            <a:ext cx="1331612" cy="645625"/>
            <a:chOff x="256449" y="1654823"/>
            <a:chExt cx="1859513" cy="686832"/>
          </a:xfrm>
        </p:grpSpPr>
        <p:sp>
          <p:nvSpPr>
            <p:cNvPr id="30" name="TextBox 29"/>
            <p:cNvSpPr txBox="1"/>
            <p:nvPr/>
          </p:nvSpPr>
          <p:spPr>
            <a:xfrm>
              <a:off x="256449" y="1654823"/>
              <a:ext cx="177348" cy="274265"/>
            </a:xfrm>
            <a:prstGeom prst="rect">
              <a:avLst/>
            </a:prstGeom>
            <a:noFill/>
          </p:spPr>
          <p:txBody>
            <a:bodyPr vert="horz" wrap="none" lIns="0" tIns="0" rIns="0" bIns="0" rtlCol="0" anchor="ctr" anchorCtr="0">
              <a:spAutoFit/>
            </a:bodyPr>
            <a:lstStyle/>
            <a:p>
              <a:pPr>
                <a:lnSpc>
                  <a:spcPct val="120000"/>
                </a:lnSpc>
              </a:pPr>
              <a:endParaRPr lang="en-GB"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Rectangle 30"/>
            <p:cNvSpPr/>
            <p:nvPr/>
          </p:nvSpPr>
          <p:spPr>
            <a:xfrm>
              <a:off x="314707" y="2184932"/>
              <a:ext cx="1801255" cy="156723"/>
            </a:xfrm>
            <a:prstGeom prst="rect">
              <a:avLst/>
            </a:prstGeom>
          </p:spPr>
          <p:txBody>
            <a:bodyPr vert="horz" wrap="square" lIns="0" tIns="0" rIns="0" bIns="0" anchor="ctr" anchorCtr="0">
              <a:spAutoFit/>
            </a:bodyPr>
            <a:lstStyle/>
            <a:p>
              <a:pPr algn="just">
                <a:lnSpc>
                  <a:spcPct val="120000"/>
                </a:lnSpc>
              </a:pPr>
              <a:endParaRPr lang="en-GB"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64" name="Freeform 63"/>
          <p:cNvSpPr>
            <a:spLocks noEditPoints="1"/>
          </p:cNvSpPr>
          <p:nvPr/>
        </p:nvSpPr>
        <p:spPr bwMode="auto">
          <a:xfrm>
            <a:off x="10847817" y="2153667"/>
            <a:ext cx="503430" cy="514682"/>
          </a:xfrm>
          <a:custGeom>
            <a:avLst/>
            <a:gdLst>
              <a:gd name="T0" fmla="*/ 203 w 360"/>
              <a:gd name="T1" fmla="*/ 271 h 368"/>
              <a:gd name="T2" fmla="*/ 261 w 360"/>
              <a:gd name="T3" fmla="*/ 202 h 368"/>
              <a:gd name="T4" fmla="*/ 360 w 360"/>
              <a:gd name="T5" fmla="*/ 51 h 368"/>
              <a:gd name="T6" fmla="*/ 346 w 360"/>
              <a:gd name="T7" fmla="*/ 37 h 368"/>
              <a:gd name="T8" fmla="*/ 277 w 360"/>
              <a:gd name="T9" fmla="*/ 37 h 368"/>
              <a:gd name="T10" fmla="*/ 180 w 360"/>
              <a:gd name="T11" fmla="*/ 0 h 368"/>
              <a:gd name="T12" fmla="*/ 83 w 360"/>
              <a:gd name="T13" fmla="*/ 37 h 368"/>
              <a:gd name="T14" fmla="*/ 14 w 360"/>
              <a:gd name="T15" fmla="*/ 37 h 368"/>
              <a:gd name="T16" fmla="*/ 0 w 360"/>
              <a:gd name="T17" fmla="*/ 51 h 368"/>
              <a:gd name="T18" fmla="*/ 98 w 360"/>
              <a:gd name="T19" fmla="*/ 202 h 368"/>
              <a:gd name="T20" fmla="*/ 156 w 360"/>
              <a:gd name="T21" fmla="*/ 271 h 368"/>
              <a:gd name="T22" fmla="*/ 156 w 360"/>
              <a:gd name="T23" fmla="*/ 297 h 368"/>
              <a:gd name="T24" fmla="*/ 91 w 360"/>
              <a:gd name="T25" fmla="*/ 332 h 368"/>
              <a:gd name="T26" fmla="*/ 180 w 360"/>
              <a:gd name="T27" fmla="*/ 368 h 368"/>
              <a:gd name="T28" fmla="*/ 269 w 360"/>
              <a:gd name="T29" fmla="*/ 332 h 368"/>
              <a:gd name="T30" fmla="*/ 203 w 360"/>
              <a:gd name="T31" fmla="*/ 297 h 368"/>
              <a:gd name="T32" fmla="*/ 203 w 360"/>
              <a:gd name="T33" fmla="*/ 271 h 368"/>
              <a:gd name="T34" fmla="*/ 259 w 360"/>
              <a:gd name="T35" fmla="*/ 170 h 368"/>
              <a:gd name="T36" fmla="*/ 281 w 360"/>
              <a:gd name="T37" fmla="*/ 65 h 368"/>
              <a:gd name="T38" fmla="*/ 331 w 360"/>
              <a:gd name="T39" fmla="*/ 65 h 368"/>
              <a:gd name="T40" fmla="*/ 259 w 360"/>
              <a:gd name="T41" fmla="*/ 170 h 368"/>
              <a:gd name="T42" fmla="*/ 180 w 360"/>
              <a:gd name="T43" fmla="*/ 24 h 368"/>
              <a:gd name="T44" fmla="*/ 256 w 360"/>
              <a:gd name="T45" fmla="*/ 55 h 368"/>
              <a:gd name="T46" fmla="*/ 180 w 360"/>
              <a:gd name="T47" fmla="*/ 86 h 368"/>
              <a:gd name="T48" fmla="*/ 104 w 360"/>
              <a:gd name="T49" fmla="*/ 55 h 368"/>
              <a:gd name="T50" fmla="*/ 180 w 360"/>
              <a:gd name="T51" fmla="*/ 24 h 368"/>
              <a:gd name="T52" fmla="*/ 29 w 360"/>
              <a:gd name="T53" fmla="*/ 65 h 368"/>
              <a:gd name="T54" fmla="*/ 79 w 360"/>
              <a:gd name="T55" fmla="*/ 65 h 368"/>
              <a:gd name="T56" fmla="*/ 101 w 360"/>
              <a:gd name="T57" fmla="*/ 170 h 368"/>
              <a:gd name="T58" fmla="*/ 29 w 360"/>
              <a:gd name="T59" fmla="*/ 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chemeClr val="accent6"/>
          </a:solidFill>
          <a:ln>
            <a:noFill/>
          </a:ln>
        </p:spPr>
        <p:txBody>
          <a:bodyPr vert="horz" wrap="square" lIns="0" tIns="0" rIns="0" bIns="0" numCol="1" anchor="ctr" anchorCtr="0" compatLnSpc="1"/>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7" name="Group 16"/>
          <p:cNvGrpSpPr/>
          <p:nvPr/>
        </p:nvGrpSpPr>
        <p:grpSpPr>
          <a:xfrm>
            <a:off x="0" y="2027555"/>
            <a:ext cx="10782935" cy="3538855"/>
            <a:chOff x="-743744" y="1412054"/>
            <a:chExt cx="11471330" cy="3764489"/>
          </a:xfrm>
        </p:grpSpPr>
        <p:grpSp>
          <p:nvGrpSpPr>
            <p:cNvPr id="12" name="Group 11"/>
            <p:cNvGrpSpPr/>
            <p:nvPr/>
          </p:nvGrpSpPr>
          <p:grpSpPr>
            <a:xfrm>
              <a:off x="3996395" y="1453806"/>
              <a:ext cx="6731191" cy="1290795"/>
              <a:chOff x="3996395" y="1453806"/>
              <a:chExt cx="6731191" cy="1290795"/>
            </a:xfrm>
          </p:grpSpPr>
          <p:grpSp>
            <p:nvGrpSpPr>
              <p:cNvPr id="13" name="Group 12"/>
              <p:cNvGrpSpPr/>
              <p:nvPr/>
            </p:nvGrpSpPr>
            <p:grpSpPr>
              <a:xfrm flipH="1">
                <a:off x="3996395" y="1453806"/>
                <a:ext cx="6731191" cy="1290795"/>
                <a:chOff x="2251867" y="3768352"/>
                <a:chExt cx="8959212" cy="1718048"/>
              </a:xfrm>
              <a:solidFill>
                <a:schemeClr val="accent5"/>
              </a:solidFill>
            </p:grpSpPr>
            <p:sp>
              <p:nvSpPr>
                <p:cNvPr id="22" name="Rectangle 21"/>
                <p:cNvSpPr/>
                <p:nvPr/>
              </p:nvSpPr>
              <p:spPr>
                <a:xfrm>
                  <a:off x="6850964" y="4965895"/>
                  <a:ext cx="3758423" cy="5205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lnSpc>
                      <a:spcPct val="120000"/>
                    </a:lnSpc>
                  </a:pPr>
                  <a:endParaRPr lang="en-GB" sz="14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Block Arc 22"/>
                <p:cNvSpPr/>
                <p:nvPr/>
              </p:nvSpPr>
              <p:spPr>
                <a:xfrm rot="5400000">
                  <a:off x="9824283" y="4099604"/>
                  <a:ext cx="1530948" cy="1242644"/>
                </a:xfrm>
                <a:prstGeom prst="blockArc">
                  <a:avLst>
                    <a:gd name="adj1" fmla="val 10800000"/>
                    <a:gd name="adj2" fmla="val 56368"/>
                    <a:gd name="adj3" fmla="val 4188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lnSpc>
                      <a:spcPct val="120000"/>
                    </a:lnSpc>
                  </a:pPr>
                  <a:endParaRPr lang="en-GB" sz="14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Rectangle 23"/>
                <p:cNvSpPr/>
                <p:nvPr/>
              </p:nvSpPr>
              <p:spPr>
                <a:xfrm>
                  <a:off x="2898984" y="3955451"/>
                  <a:ext cx="7710406" cy="5205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lnSpc>
                      <a:spcPct val="120000"/>
                    </a:lnSpc>
                  </a:pPr>
                  <a:endParaRPr lang="en-GB" sz="14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Isosceles Triangle 24"/>
                <p:cNvSpPr/>
                <p:nvPr/>
              </p:nvSpPr>
              <p:spPr>
                <a:xfrm rot="16200000" flipH="1">
                  <a:off x="2128073" y="3892146"/>
                  <a:ext cx="894704" cy="64711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lnSpc>
                      <a:spcPct val="120000"/>
                    </a:lnSpc>
                  </a:pPr>
                  <a:endParaRPr lang="en-GB" sz="14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6" name="TextBox 15"/>
              <p:cNvSpPr txBox="1"/>
              <p:nvPr/>
            </p:nvSpPr>
            <p:spPr>
              <a:xfrm>
                <a:off x="8958088" y="1656371"/>
                <a:ext cx="1273391" cy="274248"/>
              </a:xfrm>
              <a:prstGeom prst="rect">
                <a:avLst/>
              </a:prstGeom>
              <a:noFill/>
            </p:spPr>
            <p:txBody>
              <a:bodyPr vert="horz" wrap="none" lIns="0" tIns="0" rIns="0" bIns="0" rtlCol="0" anchor="ctr" anchorCtr="0">
                <a:spAutoFit/>
              </a:bodyPr>
              <a:lstStyle/>
              <a:p>
                <a:pPr algn="ctr">
                  <a:lnSpc>
                    <a:spcPct val="120000"/>
                  </a:lnSpc>
                </a:pPr>
                <a:r>
                  <a:rPr lang="zh-CN" altLang="en-US" sz="1400" b="1">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Arrival victory</a:t>
                </a:r>
              </a:p>
            </p:txBody>
          </p:sp>
        </p:grpSp>
        <p:grpSp>
          <p:nvGrpSpPr>
            <p:cNvPr id="35" name="Group 34"/>
            <p:cNvGrpSpPr/>
            <p:nvPr/>
          </p:nvGrpSpPr>
          <p:grpSpPr>
            <a:xfrm>
              <a:off x="5900354" y="2212965"/>
              <a:ext cx="3277689" cy="1290795"/>
              <a:chOff x="6868106" y="3768351"/>
              <a:chExt cx="4362603" cy="1718048"/>
            </a:xfrm>
            <a:solidFill>
              <a:schemeClr val="accent4"/>
            </a:solidFill>
          </p:grpSpPr>
          <p:sp>
            <p:nvSpPr>
              <p:cNvPr id="37" name="Rectangle 36"/>
              <p:cNvSpPr/>
              <p:nvPr/>
            </p:nvSpPr>
            <p:spPr>
              <a:xfrm>
                <a:off x="6868106" y="4965896"/>
                <a:ext cx="3758422" cy="5205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lnSpc>
                    <a:spcPct val="120000"/>
                  </a:lnSpc>
                </a:pPr>
                <a:endParaRPr lang="en-GB" sz="14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Block Arc 37"/>
              <p:cNvSpPr/>
              <p:nvPr/>
            </p:nvSpPr>
            <p:spPr>
              <a:xfrm rot="5400000">
                <a:off x="9843913" y="4099603"/>
                <a:ext cx="1530948" cy="1242644"/>
              </a:xfrm>
              <a:prstGeom prst="blockArc">
                <a:avLst>
                  <a:gd name="adj1" fmla="val 10800000"/>
                  <a:gd name="adj2" fmla="val 56368"/>
                  <a:gd name="adj3" fmla="val 4188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lnSpc>
                    <a:spcPct val="120000"/>
                  </a:lnSpc>
                </a:pPr>
                <a:endParaRPr lang="en-GB" sz="14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Rectangle 38"/>
              <p:cNvSpPr/>
              <p:nvPr/>
            </p:nvSpPr>
            <p:spPr>
              <a:xfrm>
                <a:off x="8711198" y="3955451"/>
                <a:ext cx="1915330" cy="5205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lnSpc>
                    <a:spcPct val="120000"/>
                  </a:lnSpc>
                </a:pPr>
                <a:endParaRPr lang="en-GB" sz="14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Isosceles Triangle 39"/>
              <p:cNvSpPr/>
              <p:nvPr/>
            </p:nvSpPr>
            <p:spPr>
              <a:xfrm rot="16200000" flipH="1">
                <a:off x="7940290" y="3892145"/>
                <a:ext cx="894703" cy="647115"/>
              </a:xfrm>
              <a:prstGeom prst="triangle">
                <a:avLst/>
              </a:prstGeom>
              <a:grp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lnSpc>
                    <a:spcPct val="120000"/>
                  </a:lnSpc>
                </a:pPr>
                <a:endParaRPr lang="en-GB" sz="14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4" name="Group 43"/>
            <p:cNvGrpSpPr/>
            <p:nvPr/>
          </p:nvGrpSpPr>
          <p:grpSpPr>
            <a:xfrm flipH="1">
              <a:off x="3996165" y="2972127"/>
              <a:ext cx="3276053" cy="1290795"/>
              <a:chOff x="6850964" y="3768351"/>
              <a:chExt cx="4360426" cy="1718048"/>
            </a:xfrm>
            <a:solidFill>
              <a:schemeClr val="accent3"/>
            </a:solidFill>
          </p:grpSpPr>
          <p:sp>
            <p:nvSpPr>
              <p:cNvPr id="46" name="Rectangle 45"/>
              <p:cNvSpPr/>
              <p:nvPr/>
            </p:nvSpPr>
            <p:spPr>
              <a:xfrm>
                <a:off x="6850964" y="4965895"/>
                <a:ext cx="3758423" cy="5205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lnSpc>
                    <a:spcPct val="120000"/>
                  </a:lnSpc>
                </a:pPr>
                <a:endParaRPr lang="en-GB" sz="14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Block Arc 46"/>
              <p:cNvSpPr/>
              <p:nvPr/>
            </p:nvSpPr>
            <p:spPr>
              <a:xfrm rot="5400000">
                <a:off x="9824594" y="4099602"/>
                <a:ext cx="1530948" cy="1242644"/>
              </a:xfrm>
              <a:prstGeom prst="blockArc">
                <a:avLst>
                  <a:gd name="adj1" fmla="val 10800000"/>
                  <a:gd name="adj2" fmla="val 56368"/>
                  <a:gd name="adj3" fmla="val 4188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lnSpc>
                    <a:spcPct val="120000"/>
                  </a:lnSpc>
                </a:pPr>
                <a:endParaRPr lang="en-GB" sz="14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8" name="Rectangle 47"/>
              <p:cNvSpPr/>
              <p:nvPr/>
            </p:nvSpPr>
            <p:spPr>
              <a:xfrm>
                <a:off x="8694057" y="3955451"/>
                <a:ext cx="1915330" cy="5205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lnSpc>
                    <a:spcPct val="120000"/>
                  </a:lnSpc>
                </a:pPr>
                <a:endParaRPr lang="en-GB" sz="14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Isosceles Triangle 48"/>
              <p:cNvSpPr/>
              <p:nvPr/>
            </p:nvSpPr>
            <p:spPr>
              <a:xfrm rot="16200000" flipH="1">
                <a:off x="7923148" y="3892145"/>
                <a:ext cx="894704" cy="647115"/>
              </a:xfrm>
              <a:prstGeom prst="triangle">
                <a:avLst/>
              </a:prstGeom>
              <a:grp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lnSpc>
                    <a:spcPct val="120000"/>
                  </a:lnSpc>
                </a:pPr>
                <a:endParaRPr lang="en-GB" sz="14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3" name="Group 52"/>
            <p:cNvGrpSpPr/>
            <p:nvPr/>
          </p:nvGrpSpPr>
          <p:grpSpPr>
            <a:xfrm>
              <a:off x="5900354" y="3731289"/>
              <a:ext cx="3277689" cy="1290796"/>
              <a:chOff x="6868106" y="3768350"/>
              <a:chExt cx="4362601" cy="1718050"/>
            </a:xfrm>
          </p:grpSpPr>
          <p:sp>
            <p:nvSpPr>
              <p:cNvPr id="55" name="Rectangle 54"/>
              <p:cNvSpPr/>
              <p:nvPr/>
            </p:nvSpPr>
            <p:spPr>
              <a:xfrm>
                <a:off x="6868106" y="4965895"/>
                <a:ext cx="3758423" cy="5205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lnSpc>
                    <a:spcPct val="120000"/>
                  </a:lnSpc>
                </a:pPr>
                <a:endParaRPr lang="en-GB" sz="14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6" name="Block Arc 55"/>
              <p:cNvSpPr/>
              <p:nvPr/>
            </p:nvSpPr>
            <p:spPr>
              <a:xfrm rot="5400000">
                <a:off x="9843911" y="4099604"/>
                <a:ext cx="1530948" cy="1242644"/>
              </a:xfrm>
              <a:prstGeom prst="blockArc">
                <a:avLst>
                  <a:gd name="adj1" fmla="val 10800000"/>
                  <a:gd name="adj2" fmla="val 56368"/>
                  <a:gd name="adj3" fmla="val 418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lnSpc>
                    <a:spcPct val="120000"/>
                  </a:lnSpc>
                </a:pPr>
                <a:endParaRPr lang="en-GB" sz="14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Rectangle 56"/>
              <p:cNvSpPr/>
              <p:nvPr/>
            </p:nvSpPr>
            <p:spPr>
              <a:xfrm>
                <a:off x="8711199" y="3955451"/>
                <a:ext cx="1915330" cy="5205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lnSpc>
                    <a:spcPct val="120000"/>
                  </a:lnSpc>
                </a:pPr>
                <a:endParaRPr lang="en-GB" sz="14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Isosceles Triangle 57"/>
              <p:cNvSpPr/>
              <p:nvPr/>
            </p:nvSpPr>
            <p:spPr>
              <a:xfrm rot="16200000" flipH="1">
                <a:off x="7940290" y="3892145"/>
                <a:ext cx="894704" cy="647114"/>
              </a:xfrm>
              <a:prstGeom prst="triangle">
                <a:avLst/>
              </a:prstGeom>
              <a:solidFill>
                <a:schemeClr val="accent2"/>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lnSpc>
                    <a:spcPct val="120000"/>
                  </a:lnSpc>
                </a:pPr>
                <a:endParaRPr lang="en-GB" sz="14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9" name="Group 58"/>
            <p:cNvGrpSpPr/>
            <p:nvPr/>
          </p:nvGrpSpPr>
          <p:grpSpPr>
            <a:xfrm>
              <a:off x="-743744" y="4504339"/>
              <a:ext cx="7082836" cy="672204"/>
              <a:chOff x="-743744" y="4504339"/>
              <a:chExt cx="7082836" cy="672204"/>
            </a:xfrm>
          </p:grpSpPr>
          <p:grpSp>
            <p:nvGrpSpPr>
              <p:cNvPr id="60" name="Group 59"/>
              <p:cNvGrpSpPr/>
              <p:nvPr/>
            </p:nvGrpSpPr>
            <p:grpSpPr>
              <a:xfrm>
                <a:off x="-743744" y="4504339"/>
                <a:ext cx="7082836" cy="672204"/>
                <a:chOff x="-2527342" y="5137684"/>
                <a:chExt cx="9427254" cy="894704"/>
              </a:xfrm>
            </p:grpSpPr>
            <p:sp>
              <p:nvSpPr>
                <p:cNvPr id="62" name="Rectangle 61"/>
                <p:cNvSpPr/>
                <p:nvPr/>
              </p:nvSpPr>
              <p:spPr>
                <a:xfrm>
                  <a:off x="-2527342" y="5306300"/>
                  <a:ext cx="8780139" cy="512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lnSpc>
                      <a:spcPct val="120000"/>
                    </a:lnSpc>
                  </a:pPr>
                  <a:endParaRPr lang="en-GB" sz="14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3" name="Isosceles Triangle 62"/>
                <p:cNvSpPr/>
                <p:nvPr/>
              </p:nvSpPr>
              <p:spPr>
                <a:xfrm rot="5400000">
                  <a:off x="6129003" y="5261478"/>
                  <a:ext cx="894704" cy="647115"/>
                </a:xfrm>
                <a:prstGeom prst="triangle">
                  <a:avLst/>
                </a:pr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lnSpc>
                      <a:spcPct val="120000"/>
                    </a:lnSpc>
                  </a:pPr>
                  <a:endParaRPr lang="en-GB" sz="14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61" name="TextBox 60"/>
              <p:cNvSpPr txBox="1"/>
              <p:nvPr/>
            </p:nvSpPr>
            <p:spPr>
              <a:xfrm>
                <a:off x="332922" y="4668244"/>
                <a:ext cx="2229955" cy="274248"/>
              </a:xfrm>
              <a:prstGeom prst="rect">
                <a:avLst/>
              </a:prstGeom>
              <a:noFill/>
            </p:spPr>
            <p:txBody>
              <a:bodyPr vert="horz" wrap="none" lIns="0" tIns="0" rIns="0" bIns="0" rtlCol="0" anchor="ctr" anchorCtr="0">
                <a:spAutoFit/>
              </a:bodyPr>
              <a:lstStyle/>
              <a:p>
                <a:pPr algn="ctr">
                  <a:lnSpc>
                    <a:spcPct val="120000"/>
                  </a:lnSpc>
                </a:pPr>
                <a:r>
                  <a:rPr lang="zh-CN" altLang="en-US" sz="140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First establish a small goal</a:t>
                </a:r>
              </a:p>
            </p:txBody>
          </p:sp>
        </p:grpSp>
        <p:sp>
          <p:nvSpPr>
            <p:cNvPr id="52" name="Oval 51"/>
            <p:cNvSpPr/>
            <p:nvPr/>
          </p:nvSpPr>
          <p:spPr>
            <a:xfrm>
              <a:off x="7840008" y="1412054"/>
              <a:ext cx="755703" cy="75570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lnSpc>
                  <a:spcPct val="120000"/>
                </a:lnSpc>
              </a:pPr>
              <a:endParaRPr lang="en-GB" sz="14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4" name="Oval 53"/>
            <p:cNvSpPr/>
            <p:nvPr/>
          </p:nvSpPr>
          <p:spPr>
            <a:xfrm>
              <a:off x="7933973" y="1504109"/>
              <a:ext cx="567771" cy="567771"/>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algn="ctr">
                <a:lnSpc>
                  <a:spcPct val="120000"/>
                </a:lnSpc>
              </a:pPr>
              <a:endParaRPr lang="en-GB" sz="14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 name="Freeform 70"/>
            <p:cNvSpPr/>
            <p:nvPr/>
          </p:nvSpPr>
          <p:spPr bwMode="auto">
            <a:xfrm>
              <a:off x="8087947" y="1642032"/>
              <a:ext cx="277795" cy="288100"/>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0" tIns="0" rIns="0" bIns="0" numCol="1" anchor="ctr" anchorCtr="0" compatLnSpc="1"/>
            <a:lstStyle/>
            <a:p>
              <a:pPr algn="ctr">
                <a:lnSpc>
                  <a:spcPct val="120000"/>
                </a:lnSpc>
              </a:pPr>
              <a:endParaRPr 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Rectangle 14"/>
            <p:cNvSpPr/>
            <p:nvPr/>
          </p:nvSpPr>
          <p:spPr>
            <a:xfrm>
              <a:off x="4659501" y="1633203"/>
              <a:ext cx="1367967" cy="274248"/>
            </a:xfrm>
            <a:prstGeom prst="rect">
              <a:avLst/>
            </a:prstGeom>
          </p:spPr>
          <p:txBody>
            <a:bodyPr vert="horz" wrap="none" lIns="0" tIns="0" rIns="0" bIns="0" anchor="ctr" anchorCtr="0">
              <a:spAutoFit/>
            </a:bodyPr>
            <a:lstStyle/>
            <a:p>
              <a:pPr algn="ctr">
                <a:lnSpc>
                  <a:spcPct val="120000"/>
                </a:lnSpc>
              </a:pPr>
              <a:r>
                <a:rPr lang="zh-CN" altLang="en-US" sz="140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So reciprocating</a:t>
              </a:r>
              <a:endParaRPr lang="en-GB"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Rectangle 71"/>
            <p:cNvSpPr/>
            <p:nvPr/>
          </p:nvSpPr>
          <p:spPr>
            <a:xfrm>
              <a:off x="6543967" y="4665703"/>
              <a:ext cx="1546985" cy="274248"/>
            </a:xfrm>
            <a:prstGeom prst="rect">
              <a:avLst/>
            </a:prstGeom>
          </p:spPr>
          <p:txBody>
            <a:bodyPr vert="horz" wrap="none" lIns="0" tIns="0" rIns="0" bIns="0" anchor="ctr" anchorCtr="0">
              <a:spAutoFit/>
            </a:bodyPr>
            <a:lstStyle/>
            <a:p>
              <a:pPr algn="ctr">
                <a:lnSpc>
                  <a:spcPct val="120000"/>
                </a:lnSpc>
              </a:pPr>
              <a:r>
                <a:rPr lang="zh-CN" altLang="en-US" sz="140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Strive to achieve it</a:t>
              </a:r>
            </a:p>
          </p:txBody>
        </p:sp>
        <p:sp>
          <p:nvSpPr>
            <p:cNvPr id="73" name="Rectangle 72"/>
            <p:cNvSpPr/>
            <p:nvPr/>
          </p:nvSpPr>
          <p:spPr>
            <a:xfrm>
              <a:off x="6401508" y="3150248"/>
              <a:ext cx="2100251" cy="274248"/>
            </a:xfrm>
            <a:prstGeom prst="rect">
              <a:avLst/>
            </a:prstGeom>
          </p:spPr>
          <p:txBody>
            <a:bodyPr vert="horz" wrap="none" lIns="0" tIns="0" rIns="0" bIns="0" anchor="ctr" anchorCtr="0">
              <a:spAutoFit/>
            </a:bodyPr>
            <a:lstStyle/>
            <a:p>
              <a:pPr algn="ctr">
                <a:lnSpc>
                  <a:spcPct val="120000"/>
                </a:lnSpc>
              </a:pPr>
              <a:r>
                <a:rPr lang="zh-CN" altLang="en-US" sz="140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Work harder to achieve it</a:t>
              </a:r>
            </a:p>
          </p:txBody>
        </p:sp>
        <p:sp>
          <p:nvSpPr>
            <p:cNvPr id="74" name="Rectangle 73"/>
            <p:cNvSpPr/>
            <p:nvPr/>
          </p:nvSpPr>
          <p:spPr>
            <a:xfrm>
              <a:off x="4275486" y="3898219"/>
              <a:ext cx="2156996" cy="274248"/>
            </a:xfrm>
            <a:prstGeom prst="rect">
              <a:avLst/>
            </a:prstGeom>
          </p:spPr>
          <p:txBody>
            <a:bodyPr vert="horz" wrap="none" lIns="0" tIns="0" rIns="0" bIns="0" anchor="ctr" anchorCtr="0">
              <a:spAutoFit/>
            </a:bodyPr>
            <a:lstStyle/>
            <a:p>
              <a:pPr algn="ctr">
                <a:lnSpc>
                  <a:spcPct val="120000"/>
                </a:lnSpc>
              </a:pPr>
              <a:r>
                <a:rPr lang="zh-CN" altLang="en-US" sz="140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Re-establish a larger goal</a:t>
              </a:r>
            </a:p>
          </p:txBody>
        </p:sp>
      </p:grpSp>
      <p:grpSp>
        <p:nvGrpSpPr>
          <p:cNvPr id="2" name="Group 5"/>
          <p:cNvGrpSpPr/>
          <p:nvPr/>
        </p:nvGrpSpPr>
        <p:grpSpPr>
          <a:xfrm>
            <a:off x="359628" y="657191"/>
            <a:ext cx="3206115" cy="578167"/>
            <a:chOff x="486026" y="1764923"/>
            <a:chExt cx="5756139" cy="615070"/>
          </a:xfrm>
        </p:grpSpPr>
        <p:sp>
          <p:nvSpPr>
            <p:cNvPr id="3" name="TextBox 6"/>
            <p:cNvSpPr txBox="1"/>
            <p:nvPr/>
          </p:nvSpPr>
          <p:spPr>
            <a:xfrm>
              <a:off x="3509596" y="1764923"/>
              <a:ext cx="228011" cy="274266"/>
            </a:xfrm>
            <a:prstGeom prst="rect">
              <a:avLst/>
            </a:prstGeom>
            <a:noFill/>
          </p:spPr>
          <p:txBody>
            <a:bodyPr vert="horz" wrap="none" lIns="0" tIns="0" rIns="0" bIns="0" rtlCol="0" anchor="ctr" anchorCtr="0">
              <a:spAutoFit/>
            </a:bodyPr>
            <a:lstStyle/>
            <a:p>
              <a:pPr algn="r">
                <a:lnSpc>
                  <a:spcPct val="120000"/>
                </a:lnSpc>
              </a:pPr>
              <a:endParaRPr lang="en-GB" sz="14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Rectangle 7"/>
            <p:cNvSpPr/>
            <p:nvPr/>
          </p:nvSpPr>
          <p:spPr>
            <a:xfrm>
              <a:off x="486026" y="2066547"/>
              <a:ext cx="5756139" cy="313446"/>
            </a:xfrm>
            <a:prstGeom prst="rect">
              <a:avLst/>
            </a:prstGeom>
          </p:spPr>
          <p:txBody>
            <a:bodyPr vert="horz" wrap="square" lIns="0" tIns="0" rIns="0" bIns="0" anchor="ctr" anchorCtr="0">
              <a:spAutoFit/>
            </a:bodyPr>
            <a:lstStyle/>
            <a:p>
              <a:pPr algn="r">
                <a:lnSpc>
                  <a:spcPct val="120000"/>
                </a:lnSpc>
              </a:pPr>
              <a:endParaRPr lang="en-US" altLang="en-GB"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gn="r">
                <a:lnSpc>
                  <a:spcPct val="120000"/>
                </a:lnSpc>
              </a:pPr>
              <a:endParaRPr lang="en-US" altLang="en-GB"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9" name="文本框 18"/>
          <p:cNvSpPr txBox="1"/>
          <p:nvPr/>
        </p:nvSpPr>
        <p:spPr>
          <a:xfrm>
            <a:off x="568325" y="466090"/>
            <a:ext cx="2540000" cy="398780"/>
          </a:xfrm>
          <a:prstGeom prst="rect">
            <a:avLst/>
          </a:prstGeom>
          <a:noFill/>
        </p:spPr>
        <p:txBody>
          <a:bodyPr wrap="square" rtlCol="0" anchor="t">
            <a:spAutoFit/>
          </a:bodyPr>
          <a:lstStyle/>
          <a:p>
            <a:r>
              <a:rPr lang="zh-CN" altLang="en-US" sz="2000"/>
              <a:t>Successful approach</a:t>
            </a:r>
          </a:p>
        </p:txBody>
      </p:sp>
    </p:spTree>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p:cTn id="7" dur="500" fill="hold"/>
                                        <p:tgtEl>
                                          <p:spTgt spid="64"/>
                                        </p:tgtEl>
                                        <p:attrNameLst>
                                          <p:attrName>ppt_w</p:attrName>
                                        </p:attrNameLst>
                                      </p:cBhvr>
                                      <p:tavLst>
                                        <p:tav tm="0">
                                          <p:val>
                                            <p:fltVal val="0"/>
                                          </p:val>
                                        </p:tav>
                                        <p:tav tm="100000">
                                          <p:val>
                                            <p:strVal val="#ppt_w"/>
                                          </p:val>
                                        </p:tav>
                                      </p:tavLst>
                                    </p:anim>
                                    <p:anim calcmode="lin" valueType="num">
                                      <p:cBhvr>
                                        <p:cTn id="8" dur="500" fill="hold"/>
                                        <p:tgtEl>
                                          <p:spTgt spid="64"/>
                                        </p:tgtEl>
                                        <p:attrNameLst>
                                          <p:attrName>ppt_h</p:attrName>
                                        </p:attrNameLst>
                                      </p:cBhvr>
                                      <p:tavLst>
                                        <p:tav tm="0">
                                          <p:val>
                                            <p:fltVal val="0"/>
                                          </p:val>
                                        </p:tav>
                                        <p:tav tm="100000">
                                          <p:val>
                                            <p:strVal val="#ppt_h"/>
                                          </p:val>
                                        </p:tav>
                                      </p:tavLst>
                                    </p:anim>
                                    <p:animEffect transition="in" filter="fade">
                                      <p:cBhvr>
                                        <p:cTn id="9" dur="500"/>
                                        <p:tgtEl>
                                          <p:spTgt spid="64"/>
                                        </p:tgtEl>
                                      </p:cBhvr>
                                    </p:animEffect>
                                  </p:childTnLst>
                                </p:cTn>
                              </p:par>
                            </p:childTnLst>
                          </p:cTn>
                        </p:par>
                        <p:par>
                          <p:cTn id="10" fill="hold">
                            <p:stCondLst>
                              <p:cond delay="500"/>
                            </p:stCondLst>
                            <p:childTnLst>
                              <p:par>
                                <p:cTn id="11" presetID="12" presetClass="entr" presetSubtype="2"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p:tgtEl>
                                          <p:spTgt spid="6"/>
                                        </p:tgtEl>
                                        <p:attrNameLst>
                                          <p:attrName>ppt_x</p:attrName>
                                        </p:attrNameLst>
                                      </p:cBhvr>
                                      <p:tavLst>
                                        <p:tav tm="0">
                                          <p:val>
                                            <p:strVal val="#ppt_x+#ppt_w*1.125000"/>
                                          </p:val>
                                        </p:tav>
                                        <p:tav tm="100000">
                                          <p:val>
                                            <p:strVal val="#ppt_x"/>
                                          </p:val>
                                        </p:tav>
                                      </p:tavLst>
                                    </p:anim>
                                    <p:animEffect transition="in" filter="wipe(left)">
                                      <p:cBhvr>
                                        <p:cTn id="14" dur="500"/>
                                        <p:tgtEl>
                                          <p:spTgt spid="6"/>
                                        </p:tgtEl>
                                      </p:cBhvr>
                                    </p:animEffect>
                                  </p:childTnLst>
                                </p:cTn>
                              </p:par>
                            </p:childTnLst>
                          </p:cTn>
                        </p:par>
                        <p:par>
                          <p:cTn id="15" fill="hold">
                            <p:stCondLst>
                              <p:cond delay="1000"/>
                            </p:stCondLst>
                            <p:childTnLst>
                              <p:par>
                                <p:cTn id="16" presetID="12" presetClass="entr" presetSubtype="2"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p:tgtEl>
                                          <p:spTgt spid="9"/>
                                        </p:tgtEl>
                                        <p:attrNameLst>
                                          <p:attrName>ppt_x</p:attrName>
                                        </p:attrNameLst>
                                      </p:cBhvr>
                                      <p:tavLst>
                                        <p:tav tm="0">
                                          <p:val>
                                            <p:strVal val="#ppt_x+#ppt_w*1.125000"/>
                                          </p:val>
                                        </p:tav>
                                        <p:tav tm="100000">
                                          <p:val>
                                            <p:strVal val="#ppt_x"/>
                                          </p:val>
                                        </p:tav>
                                      </p:tavLst>
                                    </p:anim>
                                    <p:animEffect transition="in" filter="wipe(left)">
                                      <p:cBhvr>
                                        <p:cTn id="19" dur="500"/>
                                        <p:tgtEl>
                                          <p:spTgt spid="9"/>
                                        </p:tgtEl>
                                      </p:cBhvr>
                                    </p:animEffect>
                                  </p:childTnLst>
                                </p:cTn>
                              </p:par>
                            </p:childTnLst>
                          </p:cTn>
                        </p:par>
                        <p:par>
                          <p:cTn id="20" fill="hold">
                            <p:stCondLst>
                              <p:cond delay="1500"/>
                            </p:stCondLst>
                            <p:childTnLst>
                              <p:par>
                                <p:cTn id="21" presetID="12" presetClass="entr" presetSubtype="8"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p:tgtEl>
                                          <p:spTgt spid="26"/>
                                        </p:tgtEl>
                                        <p:attrNameLst>
                                          <p:attrName>ppt_x</p:attrName>
                                        </p:attrNameLst>
                                      </p:cBhvr>
                                      <p:tavLst>
                                        <p:tav tm="0">
                                          <p:val>
                                            <p:strVal val="#ppt_x-#ppt_w*1.125000"/>
                                          </p:val>
                                        </p:tav>
                                        <p:tav tm="100000">
                                          <p:val>
                                            <p:strVal val="#ppt_x"/>
                                          </p:val>
                                        </p:tav>
                                      </p:tavLst>
                                    </p:anim>
                                    <p:animEffect transition="in" filter="wipe(right)">
                                      <p:cBhvr>
                                        <p:cTn id="24" dur="500"/>
                                        <p:tgtEl>
                                          <p:spTgt spid="26"/>
                                        </p:tgtEl>
                                      </p:cBhvr>
                                    </p:animEffect>
                                  </p:childTnLst>
                                </p:cTn>
                              </p:par>
                            </p:childTnLst>
                          </p:cTn>
                        </p:par>
                        <p:par>
                          <p:cTn id="25" fill="hold">
                            <p:stCondLst>
                              <p:cond delay="2000"/>
                            </p:stCondLst>
                            <p:childTnLst>
                              <p:par>
                                <p:cTn id="26" presetID="12" presetClass="entr" presetSubtype="8" fill="hold" nodeType="after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500"/>
                                        <p:tgtEl>
                                          <p:spTgt spid="29"/>
                                        </p:tgtEl>
                                        <p:attrNameLst>
                                          <p:attrName>ppt_x</p:attrName>
                                        </p:attrNameLst>
                                      </p:cBhvr>
                                      <p:tavLst>
                                        <p:tav tm="0">
                                          <p:val>
                                            <p:strVal val="#ppt_x-#ppt_w*1.125000"/>
                                          </p:val>
                                        </p:tav>
                                        <p:tav tm="100000">
                                          <p:val>
                                            <p:strVal val="#ppt_x"/>
                                          </p:val>
                                        </p:tav>
                                      </p:tavLst>
                                    </p:anim>
                                    <p:animEffect transition="in" filter="wipe(right)">
                                      <p:cBhvr>
                                        <p:cTn id="29" dur="500"/>
                                        <p:tgtEl>
                                          <p:spTgt spid="29"/>
                                        </p:tgtEl>
                                      </p:cBhvr>
                                    </p:animEffect>
                                  </p:childTnLst>
                                </p:cTn>
                              </p:par>
                            </p:childTnLst>
                          </p:cTn>
                        </p:par>
                        <p:par>
                          <p:cTn id="30" fill="hold">
                            <p:stCondLst>
                              <p:cond delay="2500"/>
                            </p:stCondLst>
                            <p:childTnLst>
                              <p:par>
                                <p:cTn id="31" presetID="16" presetClass="entr" presetSubtype="21" fill="hold" nodeType="after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barn(inVertical)">
                                      <p:cBhvr>
                                        <p:cTn id="33" dur="500"/>
                                        <p:tgtEl>
                                          <p:spTgt spid="4"/>
                                        </p:tgtEl>
                                      </p:cBhvr>
                                    </p:animEffect>
                                  </p:childTnLst>
                                </p:cTn>
                              </p:par>
                            </p:childTnLst>
                          </p:cTn>
                        </p:par>
                        <p:par>
                          <p:cTn id="34" fill="hold">
                            <p:stCondLst>
                              <p:cond delay="3000"/>
                            </p:stCondLst>
                            <p:childTnLst>
                              <p:par>
                                <p:cTn id="35" presetID="12" presetClass="entr" presetSubtype="2" fill="hold" nodeType="after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p:tgtEl>
                                          <p:spTgt spid="2"/>
                                        </p:tgtEl>
                                        <p:attrNameLst>
                                          <p:attrName>ppt_x</p:attrName>
                                        </p:attrNameLst>
                                      </p:cBhvr>
                                      <p:tavLst>
                                        <p:tav tm="0">
                                          <p:val>
                                            <p:strVal val="#ppt_x+#ppt_w*1.125000"/>
                                          </p:val>
                                        </p:tav>
                                        <p:tav tm="100000">
                                          <p:val>
                                            <p:strVal val="#ppt_x"/>
                                          </p:val>
                                        </p:tav>
                                      </p:tavLst>
                                    </p:anim>
                                    <p:animEffect transition="in" filter="wipe(left)">
                                      <p:cBhvr>
                                        <p:cTn id="3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971156" y="3009509"/>
            <a:ext cx="1995594" cy="1543259"/>
          </a:xfrm>
          <a:prstGeom prst="rect">
            <a:avLst/>
          </a:prstGeom>
        </p:spPr>
      </p:pic>
      <p:pic>
        <p:nvPicPr>
          <p:cNvPr id="5" name="Picture 4"/>
          <p:cNvPicPr>
            <a:picLocks noChangeAspect="1"/>
          </p:cNvPicPr>
          <p:nvPr/>
        </p:nvPicPr>
        <p:blipFill>
          <a:blip r:embed="rId4"/>
          <a:stretch>
            <a:fillRect/>
          </a:stretch>
        </p:blipFill>
        <p:spPr>
          <a:xfrm>
            <a:off x="1955535" y="347716"/>
            <a:ext cx="5551680" cy="6228062"/>
          </a:xfrm>
          <a:prstGeom prst="rect">
            <a:avLst/>
          </a:prstGeom>
        </p:spPr>
      </p:pic>
      <p:pic>
        <p:nvPicPr>
          <p:cNvPr id="6" name="Picture 5"/>
          <p:cNvPicPr>
            <a:picLocks noChangeAspect="1"/>
          </p:cNvPicPr>
          <p:nvPr/>
        </p:nvPicPr>
        <p:blipFill>
          <a:blip r:embed="rId5"/>
          <a:stretch>
            <a:fillRect/>
          </a:stretch>
        </p:blipFill>
        <p:spPr>
          <a:xfrm>
            <a:off x="0" y="0"/>
            <a:ext cx="6221419" cy="7232650"/>
          </a:xfrm>
          <a:prstGeom prst="rect">
            <a:avLst/>
          </a:prstGeom>
        </p:spPr>
      </p:pic>
      <p:sp>
        <p:nvSpPr>
          <p:cNvPr id="10" name="TextBox 5"/>
          <p:cNvSpPr txBox="1">
            <a:spLocks noChangeArrowheads="1"/>
          </p:cNvSpPr>
          <p:nvPr/>
        </p:nvSpPr>
        <p:spPr bwMode="auto">
          <a:xfrm>
            <a:off x="8047441" y="3945056"/>
            <a:ext cx="4811309" cy="8115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74725" eaLnBrk="0" hangingPunct="0">
              <a:defRPr>
                <a:solidFill>
                  <a:schemeClr val="tx1"/>
                </a:solidFill>
                <a:latin typeface="Calibri" panose="020F0502020204030204" pitchFamily="34" charset="0"/>
                <a:ea typeface="宋体" panose="02010600030101010101" pitchFamily="2" charset="-122"/>
              </a:defRPr>
            </a:lvl1pPr>
            <a:lvl2pPr marL="742950" indent="-285750" defTabSz="974725" eaLnBrk="0" hangingPunct="0">
              <a:defRPr>
                <a:solidFill>
                  <a:schemeClr val="tx1"/>
                </a:solidFill>
                <a:latin typeface="Calibri" panose="020F0502020204030204" pitchFamily="34" charset="0"/>
                <a:ea typeface="宋体" panose="02010600030101010101" pitchFamily="2" charset="-122"/>
              </a:defRPr>
            </a:lvl2pPr>
            <a:lvl3pPr marL="1143000" indent="-228600" defTabSz="974725" eaLnBrk="0" hangingPunct="0">
              <a:defRPr>
                <a:solidFill>
                  <a:schemeClr val="tx1"/>
                </a:solidFill>
                <a:latin typeface="Calibri" panose="020F0502020204030204" pitchFamily="34" charset="0"/>
                <a:ea typeface="宋体" panose="02010600030101010101" pitchFamily="2" charset="-122"/>
              </a:defRPr>
            </a:lvl3pPr>
            <a:lvl4pPr marL="1600200" indent="-228600" defTabSz="974725" eaLnBrk="0" hangingPunct="0">
              <a:defRPr>
                <a:solidFill>
                  <a:schemeClr val="tx1"/>
                </a:solidFill>
                <a:latin typeface="Calibri" panose="020F0502020204030204" pitchFamily="34" charset="0"/>
                <a:ea typeface="宋体" panose="02010600030101010101" pitchFamily="2" charset="-122"/>
              </a:defRPr>
            </a:lvl4pPr>
            <a:lvl5pPr marL="2057400" indent="-228600" defTabSz="974725" eaLnBrk="0" hangingPunct="0">
              <a:defRPr>
                <a:solidFill>
                  <a:schemeClr val="tx1"/>
                </a:solidFill>
                <a:latin typeface="Calibri" panose="020F0502020204030204" pitchFamily="34" charset="0"/>
                <a:ea typeface="宋体" panose="02010600030101010101" pitchFamily="2" charset="-122"/>
              </a:defRPr>
            </a:lvl5pPr>
            <a:lvl6pPr marL="2514600" indent="-228600" defTabSz="9747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747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747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747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30000"/>
              </a:lnSpc>
            </a:pPr>
            <a:r>
              <a:rPr lang="en-US" altLang="zh-CN" sz="3600" spc="316"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THANK  YOU</a:t>
            </a:r>
          </a:p>
        </p:txBody>
      </p:sp>
      <p:sp>
        <p:nvSpPr>
          <p:cNvPr id="11" name="TextBox 6"/>
          <p:cNvSpPr txBox="1">
            <a:spLocks noChangeArrowheads="1"/>
          </p:cNvSpPr>
          <p:nvPr/>
        </p:nvSpPr>
        <p:spPr bwMode="auto">
          <a:xfrm>
            <a:off x="6821805" y="2087245"/>
            <a:ext cx="6036945" cy="768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74725" eaLnBrk="0" hangingPunct="0">
              <a:defRPr>
                <a:solidFill>
                  <a:schemeClr val="tx1"/>
                </a:solidFill>
                <a:latin typeface="Calibri" panose="020F0502020204030204" pitchFamily="34" charset="0"/>
                <a:ea typeface="宋体" panose="02010600030101010101" pitchFamily="2" charset="-122"/>
              </a:defRPr>
            </a:lvl1pPr>
            <a:lvl2pPr marL="742950" indent="-285750" defTabSz="974725" eaLnBrk="0" hangingPunct="0">
              <a:defRPr>
                <a:solidFill>
                  <a:schemeClr val="tx1"/>
                </a:solidFill>
                <a:latin typeface="Calibri" panose="020F0502020204030204" pitchFamily="34" charset="0"/>
                <a:ea typeface="宋体" panose="02010600030101010101" pitchFamily="2" charset="-122"/>
              </a:defRPr>
            </a:lvl2pPr>
            <a:lvl3pPr marL="1143000" indent="-228600" defTabSz="974725" eaLnBrk="0" hangingPunct="0">
              <a:defRPr>
                <a:solidFill>
                  <a:schemeClr val="tx1"/>
                </a:solidFill>
                <a:latin typeface="Calibri" panose="020F0502020204030204" pitchFamily="34" charset="0"/>
                <a:ea typeface="宋体" panose="02010600030101010101" pitchFamily="2" charset="-122"/>
              </a:defRPr>
            </a:lvl3pPr>
            <a:lvl4pPr marL="1600200" indent="-228600" defTabSz="974725" eaLnBrk="0" hangingPunct="0">
              <a:defRPr>
                <a:solidFill>
                  <a:schemeClr val="tx1"/>
                </a:solidFill>
                <a:latin typeface="Calibri" panose="020F0502020204030204" pitchFamily="34" charset="0"/>
                <a:ea typeface="宋体" panose="02010600030101010101" pitchFamily="2" charset="-122"/>
              </a:defRPr>
            </a:lvl4pPr>
            <a:lvl5pPr marL="2057400" indent="-228600" defTabSz="974725" eaLnBrk="0" hangingPunct="0">
              <a:defRPr>
                <a:solidFill>
                  <a:schemeClr val="tx1"/>
                </a:solidFill>
                <a:latin typeface="Calibri" panose="020F0502020204030204" pitchFamily="34" charset="0"/>
                <a:ea typeface="宋体" panose="02010600030101010101" pitchFamily="2" charset="-122"/>
              </a:defRPr>
            </a:lvl5pPr>
            <a:lvl6pPr marL="2514600" indent="-228600" defTabSz="9747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747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747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747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None/>
            </a:pPr>
            <a:r>
              <a:rPr lang="zh-CN" altLang="en-US" sz="4400" cap="all" dirty="0">
                <a:latin typeface="方正正准黑简体" panose="02000000000000000000" pitchFamily="2" charset="-122"/>
                <a:ea typeface="方正正准黑简体" panose="02000000000000000000" pitchFamily="2" charset="-122"/>
                <a:cs typeface="Arial" panose="020B0604020202020204" pitchFamily="34" charset="0"/>
              </a:rPr>
              <a:t>感谢聆听 批评指导</a:t>
            </a:r>
          </a:p>
        </p:txBody>
      </p:sp>
      <p:sp>
        <p:nvSpPr>
          <p:cNvPr id="4" name="TextBox 6"/>
          <p:cNvSpPr txBox="1">
            <a:spLocks noChangeArrowheads="1"/>
          </p:cNvSpPr>
          <p:nvPr/>
        </p:nvSpPr>
        <p:spPr bwMode="auto">
          <a:xfrm>
            <a:off x="866775" y="1123315"/>
            <a:ext cx="11991975" cy="768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74725" eaLnBrk="0" hangingPunct="0">
              <a:defRPr>
                <a:solidFill>
                  <a:schemeClr val="tx1"/>
                </a:solidFill>
                <a:latin typeface="Calibri" panose="020F0502020204030204" pitchFamily="34" charset="0"/>
                <a:ea typeface="宋体" panose="02010600030101010101" pitchFamily="2" charset="-122"/>
              </a:defRPr>
            </a:lvl1pPr>
            <a:lvl2pPr marL="742950" indent="-285750" defTabSz="974725" eaLnBrk="0" hangingPunct="0">
              <a:defRPr>
                <a:solidFill>
                  <a:schemeClr val="tx1"/>
                </a:solidFill>
                <a:latin typeface="Calibri" panose="020F0502020204030204" pitchFamily="34" charset="0"/>
                <a:ea typeface="宋体" panose="02010600030101010101" pitchFamily="2" charset="-122"/>
              </a:defRPr>
            </a:lvl2pPr>
            <a:lvl3pPr marL="1143000" indent="-228600" defTabSz="974725" eaLnBrk="0" hangingPunct="0">
              <a:defRPr>
                <a:solidFill>
                  <a:schemeClr val="tx1"/>
                </a:solidFill>
                <a:latin typeface="Calibri" panose="020F0502020204030204" pitchFamily="34" charset="0"/>
                <a:ea typeface="宋体" panose="02010600030101010101" pitchFamily="2" charset="-122"/>
              </a:defRPr>
            </a:lvl3pPr>
            <a:lvl4pPr marL="1600200" indent="-228600" defTabSz="974725" eaLnBrk="0" hangingPunct="0">
              <a:defRPr>
                <a:solidFill>
                  <a:schemeClr val="tx1"/>
                </a:solidFill>
                <a:latin typeface="Calibri" panose="020F0502020204030204" pitchFamily="34" charset="0"/>
                <a:ea typeface="宋体" panose="02010600030101010101" pitchFamily="2" charset="-122"/>
              </a:defRPr>
            </a:lvl4pPr>
            <a:lvl5pPr marL="2057400" indent="-228600" defTabSz="974725" eaLnBrk="0" hangingPunct="0">
              <a:defRPr>
                <a:solidFill>
                  <a:schemeClr val="tx1"/>
                </a:solidFill>
                <a:latin typeface="Calibri" panose="020F0502020204030204" pitchFamily="34" charset="0"/>
                <a:ea typeface="宋体" panose="02010600030101010101" pitchFamily="2" charset="-122"/>
              </a:defRPr>
            </a:lvl5pPr>
            <a:lvl6pPr marL="2514600" indent="-228600" defTabSz="9747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747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747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747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None/>
            </a:pPr>
            <a:r>
              <a:rPr lang="zh-CN" altLang="en-US" sz="4400" cap="all" dirty="0">
                <a:latin typeface="方正正准黑简体" panose="02000000000000000000" pitchFamily="2" charset="-122"/>
                <a:ea typeface="方正正准黑简体" panose="02000000000000000000" pitchFamily="2" charset="-122"/>
                <a:cs typeface="Arial" panose="020B0604020202020204" pitchFamily="34" charset="0"/>
              </a:rPr>
              <a:t>Thanks for listening, criticism, guidance</a:t>
            </a:r>
          </a:p>
        </p:txBody>
      </p:sp>
    </p:spTree>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fltVal val="0"/>
                                          </p:val>
                                        </p:tav>
                                        <p:tav tm="100000">
                                          <p:val>
                                            <p:strVal val="#ppt_w"/>
                                          </p:val>
                                        </p:tav>
                                      </p:tavLst>
                                    </p:anim>
                                    <p:anim calcmode="lin" valueType="num">
                                      <p:cBhvr>
                                        <p:cTn id="19" dur="500" fill="hold"/>
                                        <p:tgtEl>
                                          <p:spTgt spid="3"/>
                                        </p:tgtEl>
                                        <p:attrNameLst>
                                          <p:attrName>ppt_h</p:attrName>
                                        </p:attrNameLst>
                                      </p:cBhvr>
                                      <p:tavLst>
                                        <p:tav tm="0">
                                          <p:val>
                                            <p:fltVal val="0"/>
                                          </p:val>
                                        </p:tav>
                                        <p:tav tm="100000">
                                          <p:val>
                                            <p:strVal val="#ppt_h"/>
                                          </p:val>
                                        </p:tav>
                                      </p:tavLst>
                                    </p:anim>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1+#ppt_w/2"/>
                                          </p:val>
                                        </p:tav>
                                        <p:tav tm="100000">
                                          <p:val>
                                            <p:strVal val="#ppt_x"/>
                                          </p:val>
                                        </p:tav>
                                      </p:tavLst>
                                    </p:anim>
                                    <p:anim calcmode="lin" valueType="num">
                                      <p:cBhvr additive="base">
                                        <p:cTn id="36"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4"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776465" y="228336"/>
            <a:ext cx="5551680" cy="6228062"/>
          </a:xfrm>
          <a:prstGeom prst="rect">
            <a:avLst/>
          </a:prstGeom>
        </p:spPr>
      </p:pic>
      <p:pic>
        <p:nvPicPr>
          <p:cNvPr id="6" name="Picture 5"/>
          <p:cNvPicPr>
            <a:picLocks noChangeAspect="1"/>
          </p:cNvPicPr>
          <p:nvPr/>
        </p:nvPicPr>
        <p:blipFill>
          <a:blip r:embed="rId4"/>
          <a:stretch>
            <a:fillRect/>
          </a:stretch>
        </p:blipFill>
        <p:spPr>
          <a:xfrm>
            <a:off x="0" y="0"/>
            <a:ext cx="6221419" cy="7232650"/>
          </a:xfrm>
          <a:prstGeom prst="rect">
            <a:avLst/>
          </a:prstGeom>
        </p:spPr>
      </p:pic>
      <p:grpSp>
        <p:nvGrpSpPr>
          <p:cNvPr id="20" name="Group 13"/>
          <p:cNvGrpSpPr/>
          <p:nvPr/>
        </p:nvGrpSpPr>
        <p:grpSpPr bwMode="auto">
          <a:xfrm>
            <a:off x="7640936" y="5460766"/>
            <a:ext cx="816965" cy="816965"/>
            <a:chOff x="0" y="0"/>
            <a:chExt cx="366" cy="366"/>
          </a:xfrm>
        </p:grpSpPr>
        <p:sp>
          <p:nvSpPr>
            <p:cNvPr id="21" name="Oval 14"/>
            <p:cNvSpPr>
              <a:spLocks noChangeArrowheads="1"/>
            </p:cNvSpPr>
            <p:nvPr/>
          </p:nvSpPr>
          <p:spPr bwMode="auto">
            <a:xfrm>
              <a:off x="0" y="0"/>
              <a:ext cx="366" cy="366"/>
            </a:xfrm>
            <a:prstGeom prst="ellipse">
              <a:avLst/>
            </a:prstGeom>
            <a:solidFill>
              <a:schemeClr val="accent1"/>
            </a:solidFill>
            <a:ln w="12700">
              <a:no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670">
                <a:ea typeface="微软雅黑" panose="020B0503020204020204" pitchFamily="34" charset="-122"/>
                <a:sym typeface="Arial" panose="020B0604020202020204" pitchFamily="34" charset="0"/>
              </a:endParaRPr>
            </a:p>
          </p:txBody>
        </p:sp>
        <p:sp>
          <p:nvSpPr>
            <p:cNvPr id="22" name="Freeform 15"/>
            <p:cNvSpPr>
              <a:spLocks noEditPoints="1"/>
            </p:cNvSpPr>
            <p:nvPr/>
          </p:nvSpPr>
          <p:spPr bwMode="auto">
            <a:xfrm>
              <a:off x="102" y="102"/>
              <a:ext cx="162" cy="162"/>
            </a:xfrm>
            <a:custGeom>
              <a:avLst/>
              <a:gdLst>
                <a:gd name="T0" fmla="*/ 104 w 78"/>
                <a:gd name="T1" fmla="*/ 83 h 78"/>
                <a:gd name="T2" fmla="*/ 120 w 78"/>
                <a:gd name="T3" fmla="*/ 85 h 78"/>
                <a:gd name="T4" fmla="*/ 162 w 78"/>
                <a:gd name="T5" fmla="*/ 44 h 78"/>
                <a:gd name="T6" fmla="*/ 162 w 78"/>
                <a:gd name="T7" fmla="*/ 37 h 78"/>
                <a:gd name="T8" fmla="*/ 133 w 78"/>
                <a:gd name="T9" fmla="*/ 69 h 78"/>
                <a:gd name="T10" fmla="*/ 104 w 78"/>
                <a:gd name="T11" fmla="*/ 64 h 78"/>
                <a:gd name="T12" fmla="*/ 96 w 78"/>
                <a:gd name="T13" fmla="*/ 37 h 78"/>
                <a:gd name="T14" fmla="*/ 127 w 78"/>
                <a:gd name="T15" fmla="*/ 4 h 78"/>
                <a:gd name="T16" fmla="*/ 120 w 78"/>
                <a:gd name="T17" fmla="*/ 2 h 78"/>
                <a:gd name="T18" fmla="*/ 79 w 78"/>
                <a:gd name="T19" fmla="*/ 44 h 78"/>
                <a:gd name="T20" fmla="*/ 83 w 78"/>
                <a:gd name="T21" fmla="*/ 60 h 78"/>
                <a:gd name="T22" fmla="*/ 44 w 78"/>
                <a:gd name="T23" fmla="*/ 110 h 78"/>
                <a:gd name="T24" fmla="*/ 35 w 78"/>
                <a:gd name="T25" fmla="*/ 108 h 78"/>
                <a:gd name="T26" fmla="*/ 10 w 78"/>
                <a:gd name="T27" fmla="*/ 133 h 78"/>
                <a:gd name="T28" fmla="*/ 35 w 78"/>
                <a:gd name="T29" fmla="*/ 160 h 78"/>
                <a:gd name="T30" fmla="*/ 60 w 78"/>
                <a:gd name="T31" fmla="*/ 133 h 78"/>
                <a:gd name="T32" fmla="*/ 60 w 78"/>
                <a:gd name="T33" fmla="*/ 125 h 78"/>
                <a:gd name="T34" fmla="*/ 104 w 78"/>
                <a:gd name="T35" fmla="*/ 83 h 78"/>
                <a:gd name="T36" fmla="*/ 35 w 78"/>
                <a:gd name="T37" fmla="*/ 147 h 78"/>
                <a:gd name="T38" fmla="*/ 23 w 78"/>
                <a:gd name="T39" fmla="*/ 133 h 78"/>
                <a:gd name="T40" fmla="*/ 35 w 78"/>
                <a:gd name="T41" fmla="*/ 120 h 78"/>
                <a:gd name="T42" fmla="*/ 50 w 78"/>
                <a:gd name="T43" fmla="*/ 133 h 78"/>
                <a:gd name="T44" fmla="*/ 35 w 78"/>
                <a:gd name="T45" fmla="*/ 147 h 78"/>
                <a:gd name="T46" fmla="*/ 37 w 78"/>
                <a:gd name="T47" fmla="*/ 50 h 78"/>
                <a:gd name="T48" fmla="*/ 62 w 78"/>
                <a:gd name="T49" fmla="*/ 75 h 78"/>
                <a:gd name="T50" fmla="*/ 75 w 78"/>
                <a:gd name="T51" fmla="*/ 64 h 78"/>
                <a:gd name="T52" fmla="*/ 50 w 78"/>
                <a:gd name="T53" fmla="*/ 39 h 78"/>
                <a:gd name="T54" fmla="*/ 56 w 78"/>
                <a:gd name="T55" fmla="*/ 33 h 78"/>
                <a:gd name="T56" fmla="*/ 23 w 78"/>
                <a:gd name="T57" fmla="*/ 0 h 78"/>
                <a:gd name="T58" fmla="*/ 0 w 78"/>
                <a:gd name="T59" fmla="*/ 25 h 78"/>
                <a:gd name="T60" fmla="*/ 33 w 78"/>
                <a:gd name="T61" fmla="*/ 56 h 78"/>
                <a:gd name="T62" fmla="*/ 37 w 78"/>
                <a:gd name="T63" fmla="*/ 50 h 78"/>
                <a:gd name="T64" fmla="*/ 114 w 78"/>
                <a:gd name="T65" fmla="*/ 87 h 78"/>
                <a:gd name="T66" fmla="*/ 79 w 78"/>
                <a:gd name="T67" fmla="*/ 118 h 78"/>
                <a:gd name="T68" fmla="*/ 116 w 78"/>
                <a:gd name="T69" fmla="*/ 156 h 78"/>
                <a:gd name="T70" fmla="*/ 139 w 78"/>
                <a:gd name="T71" fmla="*/ 156 h 78"/>
                <a:gd name="T72" fmla="*/ 150 w 78"/>
                <a:gd name="T73" fmla="*/ 145 h 78"/>
                <a:gd name="T74" fmla="*/ 150 w 78"/>
                <a:gd name="T75" fmla="*/ 123 h 78"/>
                <a:gd name="T76" fmla="*/ 114 w 78"/>
                <a:gd name="T77" fmla="*/ 87 h 78"/>
                <a:gd name="T78" fmla="*/ 129 w 78"/>
                <a:gd name="T79" fmla="*/ 147 h 78"/>
                <a:gd name="T80" fmla="*/ 125 w 78"/>
                <a:gd name="T81" fmla="*/ 147 h 78"/>
                <a:gd name="T82" fmla="*/ 93 w 78"/>
                <a:gd name="T83" fmla="*/ 118 h 78"/>
                <a:gd name="T84" fmla="*/ 93 w 78"/>
                <a:gd name="T85" fmla="*/ 112 h 78"/>
                <a:gd name="T86" fmla="*/ 100 w 78"/>
                <a:gd name="T87" fmla="*/ 112 h 78"/>
                <a:gd name="T88" fmla="*/ 129 w 78"/>
                <a:gd name="T89" fmla="*/ 143 h 78"/>
                <a:gd name="T90" fmla="*/ 129 w 78"/>
                <a:gd name="T91" fmla="*/ 147 h 78"/>
                <a:gd name="T92" fmla="*/ 143 w 78"/>
                <a:gd name="T93" fmla="*/ 135 h 78"/>
                <a:gd name="T94" fmla="*/ 137 w 78"/>
                <a:gd name="T95" fmla="*/ 135 h 78"/>
                <a:gd name="T96" fmla="*/ 108 w 78"/>
                <a:gd name="T97" fmla="*/ 106 h 78"/>
                <a:gd name="T98" fmla="*/ 108 w 78"/>
                <a:gd name="T99" fmla="*/ 100 h 78"/>
                <a:gd name="T100" fmla="*/ 112 w 78"/>
                <a:gd name="T101" fmla="*/ 100 h 78"/>
                <a:gd name="T102" fmla="*/ 143 w 78"/>
                <a:gd name="T103" fmla="*/ 129 h 78"/>
                <a:gd name="T104" fmla="*/ 143 w 78"/>
                <a:gd name="T105" fmla="*/ 135 h 7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8" h="78">
                  <a:moveTo>
                    <a:pt x="50" y="40"/>
                  </a:moveTo>
                  <a:cubicBezTo>
                    <a:pt x="53" y="41"/>
                    <a:pt x="55" y="41"/>
                    <a:pt x="58" y="41"/>
                  </a:cubicBezTo>
                  <a:cubicBezTo>
                    <a:pt x="69" y="41"/>
                    <a:pt x="78" y="32"/>
                    <a:pt x="78" y="21"/>
                  </a:cubicBezTo>
                  <a:cubicBezTo>
                    <a:pt x="78" y="20"/>
                    <a:pt x="78" y="19"/>
                    <a:pt x="78" y="18"/>
                  </a:cubicBezTo>
                  <a:cubicBezTo>
                    <a:pt x="64" y="33"/>
                    <a:pt x="64" y="33"/>
                    <a:pt x="64" y="33"/>
                  </a:cubicBezTo>
                  <a:cubicBezTo>
                    <a:pt x="50" y="31"/>
                    <a:pt x="50" y="31"/>
                    <a:pt x="50" y="31"/>
                  </a:cubicBezTo>
                  <a:cubicBezTo>
                    <a:pt x="46" y="18"/>
                    <a:pt x="46" y="18"/>
                    <a:pt x="46" y="18"/>
                  </a:cubicBezTo>
                  <a:cubicBezTo>
                    <a:pt x="61" y="2"/>
                    <a:pt x="61" y="2"/>
                    <a:pt x="61" y="2"/>
                  </a:cubicBezTo>
                  <a:cubicBezTo>
                    <a:pt x="60" y="2"/>
                    <a:pt x="59" y="1"/>
                    <a:pt x="58" y="1"/>
                  </a:cubicBezTo>
                  <a:cubicBezTo>
                    <a:pt x="47" y="1"/>
                    <a:pt x="38" y="10"/>
                    <a:pt x="38" y="21"/>
                  </a:cubicBezTo>
                  <a:cubicBezTo>
                    <a:pt x="38" y="24"/>
                    <a:pt x="39" y="27"/>
                    <a:pt x="40" y="29"/>
                  </a:cubicBezTo>
                  <a:cubicBezTo>
                    <a:pt x="34" y="40"/>
                    <a:pt x="24" y="49"/>
                    <a:pt x="21" y="53"/>
                  </a:cubicBezTo>
                  <a:cubicBezTo>
                    <a:pt x="20" y="52"/>
                    <a:pt x="18" y="52"/>
                    <a:pt x="17" y="52"/>
                  </a:cubicBezTo>
                  <a:cubicBezTo>
                    <a:pt x="10" y="52"/>
                    <a:pt x="5" y="58"/>
                    <a:pt x="5" y="64"/>
                  </a:cubicBezTo>
                  <a:cubicBezTo>
                    <a:pt x="5" y="71"/>
                    <a:pt x="10" y="77"/>
                    <a:pt x="17" y="77"/>
                  </a:cubicBezTo>
                  <a:cubicBezTo>
                    <a:pt x="24" y="77"/>
                    <a:pt x="29" y="71"/>
                    <a:pt x="29" y="64"/>
                  </a:cubicBezTo>
                  <a:cubicBezTo>
                    <a:pt x="29" y="63"/>
                    <a:pt x="29" y="61"/>
                    <a:pt x="29" y="60"/>
                  </a:cubicBezTo>
                  <a:cubicBezTo>
                    <a:pt x="31" y="56"/>
                    <a:pt x="39" y="47"/>
                    <a:pt x="50" y="40"/>
                  </a:cubicBezTo>
                  <a:close/>
                  <a:moveTo>
                    <a:pt x="17" y="71"/>
                  </a:moveTo>
                  <a:cubicBezTo>
                    <a:pt x="14" y="71"/>
                    <a:pt x="11" y="68"/>
                    <a:pt x="11" y="64"/>
                  </a:cubicBezTo>
                  <a:cubicBezTo>
                    <a:pt x="11" y="61"/>
                    <a:pt x="14" y="58"/>
                    <a:pt x="17" y="58"/>
                  </a:cubicBezTo>
                  <a:cubicBezTo>
                    <a:pt x="21" y="58"/>
                    <a:pt x="24" y="61"/>
                    <a:pt x="24" y="64"/>
                  </a:cubicBezTo>
                  <a:cubicBezTo>
                    <a:pt x="24" y="68"/>
                    <a:pt x="21" y="71"/>
                    <a:pt x="17" y="71"/>
                  </a:cubicBezTo>
                  <a:close/>
                  <a:moveTo>
                    <a:pt x="18" y="24"/>
                  </a:moveTo>
                  <a:cubicBezTo>
                    <a:pt x="30" y="36"/>
                    <a:pt x="30" y="36"/>
                    <a:pt x="30" y="36"/>
                  </a:cubicBezTo>
                  <a:cubicBezTo>
                    <a:pt x="36" y="31"/>
                    <a:pt x="36" y="31"/>
                    <a:pt x="36" y="31"/>
                  </a:cubicBezTo>
                  <a:cubicBezTo>
                    <a:pt x="24" y="19"/>
                    <a:pt x="24" y="19"/>
                    <a:pt x="24" y="19"/>
                  </a:cubicBezTo>
                  <a:cubicBezTo>
                    <a:pt x="27" y="16"/>
                    <a:pt x="27" y="16"/>
                    <a:pt x="27" y="16"/>
                  </a:cubicBezTo>
                  <a:cubicBezTo>
                    <a:pt x="11" y="0"/>
                    <a:pt x="11" y="0"/>
                    <a:pt x="11" y="0"/>
                  </a:cubicBezTo>
                  <a:cubicBezTo>
                    <a:pt x="0" y="12"/>
                    <a:pt x="0" y="12"/>
                    <a:pt x="0" y="12"/>
                  </a:cubicBezTo>
                  <a:cubicBezTo>
                    <a:pt x="16" y="27"/>
                    <a:pt x="16" y="27"/>
                    <a:pt x="16" y="27"/>
                  </a:cubicBezTo>
                  <a:lnTo>
                    <a:pt x="18" y="24"/>
                  </a:lnTo>
                  <a:close/>
                  <a:moveTo>
                    <a:pt x="55" y="42"/>
                  </a:moveTo>
                  <a:cubicBezTo>
                    <a:pt x="55" y="42"/>
                    <a:pt x="45" y="45"/>
                    <a:pt x="38" y="57"/>
                  </a:cubicBezTo>
                  <a:cubicBezTo>
                    <a:pt x="38" y="56"/>
                    <a:pt x="56" y="75"/>
                    <a:pt x="56" y="75"/>
                  </a:cubicBezTo>
                  <a:cubicBezTo>
                    <a:pt x="59" y="78"/>
                    <a:pt x="64" y="78"/>
                    <a:pt x="67" y="75"/>
                  </a:cubicBezTo>
                  <a:cubicBezTo>
                    <a:pt x="72" y="70"/>
                    <a:pt x="72" y="70"/>
                    <a:pt x="72" y="70"/>
                  </a:cubicBezTo>
                  <a:cubicBezTo>
                    <a:pt x="75" y="67"/>
                    <a:pt x="75" y="62"/>
                    <a:pt x="72" y="59"/>
                  </a:cubicBezTo>
                  <a:lnTo>
                    <a:pt x="55" y="42"/>
                  </a:lnTo>
                  <a:close/>
                  <a:moveTo>
                    <a:pt x="62" y="71"/>
                  </a:moveTo>
                  <a:cubicBezTo>
                    <a:pt x="62" y="72"/>
                    <a:pt x="60" y="72"/>
                    <a:pt x="60" y="71"/>
                  </a:cubicBezTo>
                  <a:cubicBezTo>
                    <a:pt x="45" y="57"/>
                    <a:pt x="45" y="57"/>
                    <a:pt x="45" y="57"/>
                  </a:cubicBezTo>
                  <a:cubicBezTo>
                    <a:pt x="44" y="56"/>
                    <a:pt x="44" y="55"/>
                    <a:pt x="45" y="54"/>
                  </a:cubicBezTo>
                  <a:cubicBezTo>
                    <a:pt x="46" y="54"/>
                    <a:pt x="47" y="54"/>
                    <a:pt x="48" y="54"/>
                  </a:cubicBezTo>
                  <a:cubicBezTo>
                    <a:pt x="62" y="69"/>
                    <a:pt x="62" y="69"/>
                    <a:pt x="62" y="69"/>
                  </a:cubicBezTo>
                  <a:cubicBezTo>
                    <a:pt x="63" y="69"/>
                    <a:pt x="63" y="71"/>
                    <a:pt x="62" y="71"/>
                  </a:cubicBezTo>
                  <a:close/>
                  <a:moveTo>
                    <a:pt x="69" y="65"/>
                  </a:moveTo>
                  <a:cubicBezTo>
                    <a:pt x="68" y="66"/>
                    <a:pt x="67" y="66"/>
                    <a:pt x="66" y="65"/>
                  </a:cubicBezTo>
                  <a:cubicBezTo>
                    <a:pt x="52" y="51"/>
                    <a:pt x="52" y="51"/>
                    <a:pt x="52" y="51"/>
                  </a:cubicBezTo>
                  <a:cubicBezTo>
                    <a:pt x="51" y="50"/>
                    <a:pt x="51" y="49"/>
                    <a:pt x="52" y="48"/>
                  </a:cubicBezTo>
                  <a:cubicBezTo>
                    <a:pt x="52" y="47"/>
                    <a:pt x="54" y="47"/>
                    <a:pt x="54" y="48"/>
                  </a:cubicBezTo>
                  <a:cubicBezTo>
                    <a:pt x="69" y="62"/>
                    <a:pt x="69" y="62"/>
                    <a:pt x="69" y="62"/>
                  </a:cubicBezTo>
                  <a:cubicBezTo>
                    <a:pt x="69" y="63"/>
                    <a:pt x="69" y="64"/>
                    <a:pt x="69" y="65"/>
                  </a:cubicBezTo>
                  <a:close/>
                </a:path>
              </a:pathLst>
            </a:custGeom>
            <a:solidFill>
              <a:srgbClr val="FFFFFF"/>
            </a:solidFill>
            <a:ln w="9525">
              <a:noFill/>
              <a:round/>
            </a:ln>
          </p:spPr>
          <p:txBody>
            <a:bodyPr/>
            <a:lstStyle/>
            <a:p>
              <a:endParaRPr lang="zh-CN" altLang="en-US" sz="2670">
                <a:latin typeface="Arial" panose="020B0604020202020204" pitchFamily="34" charset="0"/>
                <a:ea typeface="微软雅黑" panose="020B0503020204020204" pitchFamily="34" charset="-122"/>
                <a:sym typeface="Arial" panose="020B0604020202020204" pitchFamily="34" charset="0"/>
              </a:endParaRPr>
            </a:p>
          </p:txBody>
        </p:sp>
      </p:grpSp>
      <p:sp>
        <p:nvSpPr>
          <p:cNvPr id="23" name="Rectangle 16"/>
          <p:cNvSpPr>
            <a:spLocks noChangeArrowheads="1"/>
          </p:cNvSpPr>
          <p:nvPr/>
        </p:nvSpPr>
        <p:spPr bwMode="auto">
          <a:xfrm>
            <a:off x="8833192" y="5680859"/>
            <a:ext cx="2564735"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solidFill>
                  <a:srgbClr val="FF0000"/>
                </a:solidFill>
                <a:ea typeface="微软雅黑" panose="020B0503020204020204" pitchFamily="34" charset="-122"/>
                <a:sym typeface="Arial" panose="020B0604020202020204" pitchFamily="34" charset="0"/>
              </a:rPr>
              <a:t>   </a:t>
            </a:r>
            <a:r>
              <a:rPr sz="2400" dirty="0">
                <a:solidFill>
                  <a:srgbClr val="FF0000"/>
                </a:solidFill>
                <a:ea typeface="微软雅黑" panose="020B0503020204020204" pitchFamily="34" charset="-122"/>
                <a:sym typeface="Arial" panose="020B0604020202020204" pitchFamily="34" charset="0"/>
              </a:rPr>
              <a:t>Feel after doing</a:t>
            </a:r>
          </a:p>
        </p:txBody>
      </p:sp>
      <p:sp>
        <p:nvSpPr>
          <p:cNvPr id="28" name="Text Box 25"/>
          <p:cNvSpPr txBox="1">
            <a:spLocks noChangeArrowheads="1"/>
          </p:cNvSpPr>
          <p:nvPr/>
        </p:nvSpPr>
        <p:spPr bwMode="auto">
          <a:xfrm>
            <a:off x="6342117" y="1676190"/>
            <a:ext cx="977900" cy="957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5625">
                <a:solidFill>
                  <a:schemeClr val="accent2"/>
                </a:solidFill>
                <a:ea typeface="微软雅黑" panose="020B0503020204020204" pitchFamily="34" charset="-122"/>
                <a:sym typeface="Arial" panose="020B0604020202020204" pitchFamily="34" charset="0"/>
              </a:rPr>
              <a:t>0</a:t>
            </a:r>
            <a:r>
              <a:rPr lang="en-US" altLang="zh-CN" sz="5625">
                <a:solidFill>
                  <a:schemeClr val="accent2"/>
                </a:solidFill>
                <a:ea typeface="微软雅黑" panose="020B0503020204020204" pitchFamily="34" charset="-122"/>
                <a:sym typeface="Arial" panose="020B0604020202020204" pitchFamily="34" charset="0"/>
              </a:rPr>
              <a:t>1</a:t>
            </a:r>
          </a:p>
        </p:txBody>
      </p:sp>
      <p:sp>
        <p:nvSpPr>
          <p:cNvPr id="29" name="Text Box 26"/>
          <p:cNvSpPr txBox="1">
            <a:spLocks noChangeArrowheads="1"/>
          </p:cNvSpPr>
          <p:nvPr/>
        </p:nvSpPr>
        <p:spPr bwMode="auto">
          <a:xfrm>
            <a:off x="6342117" y="3318468"/>
            <a:ext cx="986045" cy="957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5625">
                <a:solidFill>
                  <a:schemeClr val="accent2"/>
                </a:solidFill>
                <a:ea typeface="微软雅黑" panose="020B0503020204020204" pitchFamily="34" charset="-122"/>
                <a:sym typeface="Arial" panose="020B0604020202020204" pitchFamily="34" charset="0"/>
              </a:rPr>
              <a:t>0</a:t>
            </a:r>
            <a:r>
              <a:rPr lang="en-US" altLang="zh-CN" sz="5625">
                <a:solidFill>
                  <a:schemeClr val="accent2"/>
                </a:solidFill>
                <a:ea typeface="微软雅黑" panose="020B0503020204020204" pitchFamily="34" charset="-122"/>
                <a:sym typeface="Arial" panose="020B0604020202020204" pitchFamily="34" charset="0"/>
              </a:rPr>
              <a:t>2</a:t>
            </a:r>
          </a:p>
        </p:txBody>
      </p:sp>
      <p:sp>
        <p:nvSpPr>
          <p:cNvPr id="32" name="Text Box 30"/>
          <p:cNvSpPr txBox="1">
            <a:spLocks noChangeArrowheads="1"/>
          </p:cNvSpPr>
          <p:nvPr/>
        </p:nvSpPr>
        <p:spPr bwMode="auto">
          <a:xfrm>
            <a:off x="5573976" y="688650"/>
            <a:ext cx="923216" cy="553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600" b="1" dirty="0">
                <a:solidFill>
                  <a:srgbClr val="FF0000"/>
                </a:solidFill>
                <a:ea typeface="微软雅黑" panose="020B0503020204020204" pitchFamily="34" charset="-122"/>
                <a:sym typeface="Arial" panose="020B0604020202020204" pitchFamily="34" charset="0"/>
              </a:rPr>
              <a:t>目录</a:t>
            </a:r>
            <a:endParaRPr lang="zh-CN" altLang="zh-CN" sz="3600" b="1" dirty="0">
              <a:solidFill>
                <a:srgbClr val="FF0000"/>
              </a:solidFill>
              <a:ea typeface="微软雅黑" panose="020B0503020204020204" pitchFamily="34" charset="-122"/>
              <a:sym typeface="Arial" panose="020B0604020202020204" pitchFamily="34" charset="0"/>
            </a:endParaRPr>
          </a:p>
        </p:txBody>
      </p:sp>
      <p:sp>
        <p:nvSpPr>
          <p:cNvPr id="33" name="Text Box 31"/>
          <p:cNvSpPr txBox="1">
            <a:spLocks noChangeArrowheads="1"/>
          </p:cNvSpPr>
          <p:nvPr/>
        </p:nvSpPr>
        <p:spPr bwMode="auto">
          <a:xfrm>
            <a:off x="6638272" y="811747"/>
            <a:ext cx="1974656" cy="430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dirty="0">
                <a:solidFill>
                  <a:srgbClr val="FF0000"/>
                </a:solidFill>
                <a:ea typeface="微软雅黑" panose="020B0503020204020204" pitchFamily="34" charset="-122"/>
                <a:sym typeface="Arial" panose="020B0604020202020204" pitchFamily="34" charset="0"/>
              </a:rPr>
              <a:t>CONTENTS</a:t>
            </a:r>
            <a:endParaRPr lang="zh-CN" altLang="zh-CN" sz="2800" dirty="0">
              <a:solidFill>
                <a:srgbClr val="FF0000"/>
              </a:solidFill>
              <a:ea typeface="微软雅黑" panose="020B0503020204020204" pitchFamily="34" charset="-122"/>
              <a:sym typeface="Arial" panose="020B0604020202020204" pitchFamily="34" charset="0"/>
            </a:endParaRPr>
          </a:p>
        </p:txBody>
      </p:sp>
      <p:sp>
        <p:nvSpPr>
          <p:cNvPr id="2" name="Rectangle 16"/>
          <p:cNvSpPr>
            <a:spLocks noChangeArrowheads="1"/>
          </p:cNvSpPr>
          <p:nvPr/>
        </p:nvSpPr>
        <p:spPr bwMode="auto">
          <a:xfrm>
            <a:off x="8833485" y="3616325"/>
            <a:ext cx="3141980"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solidFill>
                  <a:srgbClr val="FF0000"/>
                </a:solidFill>
                <a:ea typeface="微软雅黑" panose="020B0503020204020204" pitchFamily="34" charset="-122"/>
                <a:sym typeface="Arial" panose="020B0604020202020204" pitchFamily="34" charset="0"/>
              </a:rPr>
              <a:t> </a:t>
            </a:r>
            <a:r>
              <a:rPr lang="zh-CN" altLang="en-US" sz="2400" dirty="0">
                <a:solidFill>
                  <a:srgbClr val="FF0000"/>
                </a:solidFill>
                <a:ea typeface="微软雅黑" panose="020B0503020204020204" pitchFamily="34" charset="-122"/>
                <a:sym typeface="Arial" panose="020B0604020202020204" pitchFamily="34" charset="0"/>
              </a:rPr>
              <a:t>Appreciation of works</a:t>
            </a:r>
          </a:p>
        </p:txBody>
      </p:sp>
      <p:sp>
        <p:nvSpPr>
          <p:cNvPr id="3" name="Rectangle 16"/>
          <p:cNvSpPr>
            <a:spLocks noChangeArrowheads="1"/>
          </p:cNvSpPr>
          <p:nvPr/>
        </p:nvSpPr>
        <p:spPr bwMode="auto">
          <a:xfrm>
            <a:off x="8833192" y="2872889"/>
            <a:ext cx="2564735"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solidFill>
                  <a:srgbClr val="FF0000"/>
                </a:solidFill>
                <a:ea typeface="微软雅黑" panose="020B0503020204020204" pitchFamily="34" charset="-122"/>
                <a:sym typeface="Arial" panose="020B0604020202020204" pitchFamily="34" charset="0"/>
              </a:rPr>
              <a:t> </a:t>
            </a:r>
            <a:endParaRPr lang="zh-CN" altLang="en-US" dirty="0">
              <a:solidFill>
                <a:srgbClr val="FF0000"/>
              </a:solidFill>
              <a:ea typeface="微软雅黑" panose="020B0503020204020204" pitchFamily="34" charset="-122"/>
              <a:sym typeface="Arial" panose="020B0604020202020204" pitchFamily="34" charset="0"/>
            </a:endParaRPr>
          </a:p>
        </p:txBody>
      </p:sp>
      <p:sp>
        <p:nvSpPr>
          <p:cNvPr id="7" name="Rectangle 16"/>
          <p:cNvSpPr>
            <a:spLocks noChangeArrowheads="1"/>
          </p:cNvSpPr>
          <p:nvPr/>
        </p:nvSpPr>
        <p:spPr bwMode="auto">
          <a:xfrm>
            <a:off x="8833192" y="2872889"/>
            <a:ext cx="2564735"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solidFill>
                  <a:srgbClr val="FF0000"/>
                </a:solidFill>
                <a:ea typeface="微软雅黑" panose="020B0503020204020204" pitchFamily="34" charset="-122"/>
                <a:sym typeface="Arial" panose="020B0604020202020204" pitchFamily="34" charset="0"/>
              </a:rPr>
              <a:t> </a:t>
            </a:r>
            <a:endParaRPr lang="zh-CN" altLang="en-US" dirty="0">
              <a:solidFill>
                <a:srgbClr val="FF0000"/>
              </a:solidFill>
              <a:ea typeface="微软雅黑" panose="020B0503020204020204" pitchFamily="34" charset="-122"/>
              <a:sym typeface="Arial" panose="020B0604020202020204" pitchFamily="34" charset="0"/>
            </a:endParaRPr>
          </a:p>
        </p:txBody>
      </p:sp>
      <p:sp>
        <p:nvSpPr>
          <p:cNvPr id="8" name="Rectangle 16"/>
          <p:cNvSpPr>
            <a:spLocks noChangeArrowheads="1"/>
          </p:cNvSpPr>
          <p:nvPr/>
        </p:nvSpPr>
        <p:spPr bwMode="auto">
          <a:xfrm>
            <a:off x="8833192" y="1971189"/>
            <a:ext cx="2564735"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solidFill>
                  <a:srgbClr val="FF0000"/>
                </a:solidFill>
                <a:ea typeface="微软雅黑" panose="020B0503020204020204" pitchFamily="34" charset="-122"/>
                <a:sym typeface="Arial" panose="020B0604020202020204" pitchFamily="34" charset="0"/>
              </a:rPr>
              <a:t>       </a:t>
            </a:r>
            <a:r>
              <a:rPr sz="2400" dirty="0">
                <a:solidFill>
                  <a:srgbClr val="FF0000"/>
                </a:solidFill>
                <a:ea typeface="微软雅黑" panose="020B0503020204020204" pitchFamily="34" charset="-122"/>
                <a:sym typeface="Arial" panose="020B0604020202020204" pitchFamily="34" charset="0"/>
              </a:rPr>
              <a:t>introduction</a:t>
            </a:r>
            <a:r>
              <a:rPr lang="en-US" altLang="zh-CN" sz="2400" dirty="0">
                <a:solidFill>
                  <a:srgbClr val="FF0000"/>
                </a:solidFill>
                <a:ea typeface="微软雅黑" panose="020B0503020204020204" pitchFamily="34" charset="-122"/>
                <a:sym typeface="Arial" panose="020B0604020202020204" pitchFamily="34" charset="0"/>
              </a:rPr>
              <a:t> </a:t>
            </a:r>
            <a:endParaRPr lang="zh-CN" altLang="en-US" dirty="0">
              <a:solidFill>
                <a:srgbClr val="FF0000"/>
              </a:solidFill>
              <a:ea typeface="微软雅黑" panose="020B0503020204020204" pitchFamily="34" charset="-122"/>
              <a:sym typeface="Arial" panose="020B0604020202020204" pitchFamily="34" charset="0"/>
            </a:endParaRPr>
          </a:p>
        </p:txBody>
      </p:sp>
      <p:sp>
        <p:nvSpPr>
          <p:cNvPr id="10" name="Text Box 26"/>
          <p:cNvSpPr txBox="1">
            <a:spLocks noChangeArrowheads="1"/>
          </p:cNvSpPr>
          <p:nvPr/>
        </p:nvSpPr>
        <p:spPr bwMode="auto">
          <a:xfrm>
            <a:off x="6342117" y="5391108"/>
            <a:ext cx="986045" cy="957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5625">
                <a:solidFill>
                  <a:schemeClr val="accent2"/>
                </a:solidFill>
                <a:ea typeface="微软雅黑" panose="020B0503020204020204" pitchFamily="34" charset="-122"/>
                <a:sym typeface="Arial" panose="020B0604020202020204" pitchFamily="34" charset="0"/>
              </a:rPr>
              <a:t>0</a:t>
            </a:r>
            <a:r>
              <a:rPr lang="en-US" altLang="zh-CN" sz="5625">
                <a:solidFill>
                  <a:schemeClr val="accent2"/>
                </a:solidFill>
                <a:ea typeface="微软雅黑" panose="020B0503020204020204" pitchFamily="34" charset="-122"/>
                <a:sym typeface="Arial" panose="020B0604020202020204" pitchFamily="34" charset="0"/>
              </a:rPr>
              <a:t>3</a:t>
            </a:r>
          </a:p>
        </p:txBody>
      </p:sp>
      <p:grpSp>
        <p:nvGrpSpPr>
          <p:cNvPr id="11" name="Group 13"/>
          <p:cNvGrpSpPr/>
          <p:nvPr/>
        </p:nvGrpSpPr>
        <p:grpSpPr bwMode="auto">
          <a:xfrm>
            <a:off x="7640936" y="3391936"/>
            <a:ext cx="816965" cy="816965"/>
            <a:chOff x="0" y="0"/>
            <a:chExt cx="366" cy="366"/>
          </a:xfrm>
        </p:grpSpPr>
        <p:sp>
          <p:nvSpPr>
            <p:cNvPr id="12" name="Oval 14"/>
            <p:cNvSpPr>
              <a:spLocks noChangeArrowheads="1"/>
            </p:cNvSpPr>
            <p:nvPr/>
          </p:nvSpPr>
          <p:spPr bwMode="auto">
            <a:xfrm>
              <a:off x="0" y="0"/>
              <a:ext cx="366" cy="366"/>
            </a:xfrm>
            <a:prstGeom prst="ellipse">
              <a:avLst/>
            </a:prstGeom>
            <a:solidFill>
              <a:schemeClr val="accent1"/>
            </a:solidFill>
            <a:ln w="12700">
              <a:no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670">
                <a:ea typeface="微软雅黑" panose="020B0503020204020204" pitchFamily="34" charset="-122"/>
                <a:sym typeface="Arial" panose="020B0604020202020204" pitchFamily="34" charset="0"/>
              </a:endParaRPr>
            </a:p>
          </p:txBody>
        </p:sp>
        <p:sp>
          <p:nvSpPr>
            <p:cNvPr id="15" name="Freeform 15"/>
            <p:cNvSpPr>
              <a:spLocks noEditPoints="1"/>
            </p:cNvSpPr>
            <p:nvPr/>
          </p:nvSpPr>
          <p:spPr bwMode="auto">
            <a:xfrm>
              <a:off x="102" y="102"/>
              <a:ext cx="162" cy="162"/>
            </a:xfrm>
            <a:custGeom>
              <a:avLst/>
              <a:gdLst>
                <a:gd name="T0" fmla="*/ 104 w 78"/>
                <a:gd name="T1" fmla="*/ 83 h 78"/>
                <a:gd name="T2" fmla="*/ 120 w 78"/>
                <a:gd name="T3" fmla="*/ 85 h 78"/>
                <a:gd name="T4" fmla="*/ 162 w 78"/>
                <a:gd name="T5" fmla="*/ 44 h 78"/>
                <a:gd name="T6" fmla="*/ 162 w 78"/>
                <a:gd name="T7" fmla="*/ 37 h 78"/>
                <a:gd name="T8" fmla="*/ 133 w 78"/>
                <a:gd name="T9" fmla="*/ 69 h 78"/>
                <a:gd name="T10" fmla="*/ 104 w 78"/>
                <a:gd name="T11" fmla="*/ 64 h 78"/>
                <a:gd name="T12" fmla="*/ 96 w 78"/>
                <a:gd name="T13" fmla="*/ 37 h 78"/>
                <a:gd name="T14" fmla="*/ 127 w 78"/>
                <a:gd name="T15" fmla="*/ 4 h 78"/>
                <a:gd name="T16" fmla="*/ 120 w 78"/>
                <a:gd name="T17" fmla="*/ 2 h 78"/>
                <a:gd name="T18" fmla="*/ 79 w 78"/>
                <a:gd name="T19" fmla="*/ 44 h 78"/>
                <a:gd name="T20" fmla="*/ 83 w 78"/>
                <a:gd name="T21" fmla="*/ 60 h 78"/>
                <a:gd name="T22" fmla="*/ 44 w 78"/>
                <a:gd name="T23" fmla="*/ 110 h 78"/>
                <a:gd name="T24" fmla="*/ 35 w 78"/>
                <a:gd name="T25" fmla="*/ 108 h 78"/>
                <a:gd name="T26" fmla="*/ 10 w 78"/>
                <a:gd name="T27" fmla="*/ 133 h 78"/>
                <a:gd name="T28" fmla="*/ 35 w 78"/>
                <a:gd name="T29" fmla="*/ 160 h 78"/>
                <a:gd name="T30" fmla="*/ 60 w 78"/>
                <a:gd name="T31" fmla="*/ 133 h 78"/>
                <a:gd name="T32" fmla="*/ 60 w 78"/>
                <a:gd name="T33" fmla="*/ 125 h 78"/>
                <a:gd name="T34" fmla="*/ 104 w 78"/>
                <a:gd name="T35" fmla="*/ 83 h 78"/>
                <a:gd name="T36" fmla="*/ 35 w 78"/>
                <a:gd name="T37" fmla="*/ 147 h 78"/>
                <a:gd name="T38" fmla="*/ 23 w 78"/>
                <a:gd name="T39" fmla="*/ 133 h 78"/>
                <a:gd name="T40" fmla="*/ 35 w 78"/>
                <a:gd name="T41" fmla="*/ 120 h 78"/>
                <a:gd name="T42" fmla="*/ 50 w 78"/>
                <a:gd name="T43" fmla="*/ 133 h 78"/>
                <a:gd name="T44" fmla="*/ 35 w 78"/>
                <a:gd name="T45" fmla="*/ 147 h 78"/>
                <a:gd name="T46" fmla="*/ 37 w 78"/>
                <a:gd name="T47" fmla="*/ 50 h 78"/>
                <a:gd name="T48" fmla="*/ 62 w 78"/>
                <a:gd name="T49" fmla="*/ 75 h 78"/>
                <a:gd name="T50" fmla="*/ 75 w 78"/>
                <a:gd name="T51" fmla="*/ 64 h 78"/>
                <a:gd name="T52" fmla="*/ 50 w 78"/>
                <a:gd name="T53" fmla="*/ 39 h 78"/>
                <a:gd name="T54" fmla="*/ 56 w 78"/>
                <a:gd name="T55" fmla="*/ 33 h 78"/>
                <a:gd name="T56" fmla="*/ 23 w 78"/>
                <a:gd name="T57" fmla="*/ 0 h 78"/>
                <a:gd name="T58" fmla="*/ 0 w 78"/>
                <a:gd name="T59" fmla="*/ 25 h 78"/>
                <a:gd name="T60" fmla="*/ 33 w 78"/>
                <a:gd name="T61" fmla="*/ 56 h 78"/>
                <a:gd name="T62" fmla="*/ 37 w 78"/>
                <a:gd name="T63" fmla="*/ 50 h 78"/>
                <a:gd name="T64" fmla="*/ 114 w 78"/>
                <a:gd name="T65" fmla="*/ 87 h 78"/>
                <a:gd name="T66" fmla="*/ 79 w 78"/>
                <a:gd name="T67" fmla="*/ 118 h 78"/>
                <a:gd name="T68" fmla="*/ 116 w 78"/>
                <a:gd name="T69" fmla="*/ 156 h 78"/>
                <a:gd name="T70" fmla="*/ 139 w 78"/>
                <a:gd name="T71" fmla="*/ 156 h 78"/>
                <a:gd name="T72" fmla="*/ 150 w 78"/>
                <a:gd name="T73" fmla="*/ 145 h 78"/>
                <a:gd name="T74" fmla="*/ 150 w 78"/>
                <a:gd name="T75" fmla="*/ 123 h 78"/>
                <a:gd name="T76" fmla="*/ 114 w 78"/>
                <a:gd name="T77" fmla="*/ 87 h 78"/>
                <a:gd name="T78" fmla="*/ 129 w 78"/>
                <a:gd name="T79" fmla="*/ 147 h 78"/>
                <a:gd name="T80" fmla="*/ 125 w 78"/>
                <a:gd name="T81" fmla="*/ 147 h 78"/>
                <a:gd name="T82" fmla="*/ 93 w 78"/>
                <a:gd name="T83" fmla="*/ 118 h 78"/>
                <a:gd name="T84" fmla="*/ 93 w 78"/>
                <a:gd name="T85" fmla="*/ 112 h 78"/>
                <a:gd name="T86" fmla="*/ 100 w 78"/>
                <a:gd name="T87" fmla="*/ 112 h 78"/>
                <a:gd name="T88" fmla="*/ 129 w 78"/>
                <a:gd name="T89" fmla="*/ 143 h 78"/>
                <a:gd name="T90" fmla="*/ 129 w 78"/>
                <a:gd name="T91" fmla="*/ 147 h 78"/>
                <a:gd name="T92" fmla="*/ 143 w 78"/>
                <a:gd name="T93" fmla="*/ 135 h 78"/>
                <a:gd name="T94" fmla="*/ 137 w 78"/>
                <a:gd name="T95" fmla="*/ 135 h 78"/>
                <a:gd name="T96" fmla="*/ 108 w 78"/>
                <a:gd name="T97" fmla="*/ 106 h 78"/>
                <a:gd name="T98" fmla="*/ 108 w 78"/>
                <a:gd name="T99" fmla="*/ 100 h 78"/>
                <a:gd name="T100" fmla="*/ 112 w 78"/>
                <a:gd name="T101" fmla="*/ 100 h 78"/>
                <a:gd name="T102" fmla="*/ 143 w 78"/>
                <a:gd name="T103" fmla="*/ 129 h 78"/>
                <a:gd name="T104" fmla="*/ 143 w 78"/>
                <a:gd name="T105" fmla="*/ 135 h 7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8" h="78">
                  <a:moveTo>
                    <a:pt x="50" y="40"/>
                  </a:moveTo>
                  <a:cubicBezTo>
                    <a:pt x="53" y="41"/>
                    <a:pt x="55" y="41"/>
                    <a:pt x="58" y="41"/>
                  </a:cubicBezTo>
                  <a:cubicBezTo>
                    <a:pt x="69" y="41"/>
                    <a:pt x="78" y="32"/>
                    <a:pt x="78" y="21"/>
                  </a:cubicBezTo>
                  <a:cubicBezTo>
                    <a:pt x="78" y="20"/>
                    <a:pt x="78" y="19"/>
                    <a:pt x="78" y="18"/>
                  </a:cubicBezTo>
                  <a:cubicBezTo>
                    <a:pt x="64" y="33"/>
                    <a:pt x="64" y="33"/>
                    <a:pt x="64" y="33"/>
                  </a:cubicBezTo>
                  <a:cubicBezTo>
                    <a:pt x="50" y="31"/>
                    <a:pt x="50" y="31"/>
                    <a:pt x="50" y="31"/>
                  </a:cubicBezTo>
                  <a:cubicBezTo>
                    <a:pt x="46" y="18"/>
                    <a:pt x="46" y="18"/>
                    <a:pt x="46" y="18"/>
                  </a:cubicBezTo>
                  <a:cubicBezTo>
                    <a:pt x="61" y="2"/>
                    <a:pt x="61" y="2"/>
                    <a:pt x="61" y="2"/>
                  </a:cubicBezTo>
                  <a:cubicBezTo>
                    <a:pt x="60" y="2"/>
                    <a:pt x="59" y="1"/>
                    <a:pt x="58" y="1"/>
                  </a:cubicBezTo>
                  <a:cubicBezTo>
                    <a:pt x="47" y="1"/>
                    <a:pt x="38" y="10"/>
                    <a:pt x="38" y="21"/>
                  </a:cubicBezTo>
                  <a:cubicBezTo>
                    <a:pt x="38" y="24"/>
                    <a:pt x="39" y="27"/>
                    <a:pt x="40" y="29"/>
                  </a:cubicBezTo>
                  <a:cubicBezTo>
                    <a:pt x="34" y="40"/>
                    <a:pt x="24" y="49"/>
                    <a:pt x="21" y="53"/>
                  </a:cubicBezTo>
                  <a:cubicBezTo>
                    <a:pt x="20" y="52"/>
                    <a:pt x="18" y="52"/>
                    <a:pt x="17" y="52"/>
                  </a:cubicBezTo>
                  <a:cubicBezTo>
                    <a:pt x="10" y="52"/>
                    <a:pt x="5" y="58"/>
                    <a:pt x="5" y="64"/>
                  </a:cubicBezTo>
                  <a:cubicBezTo>
                    <a:pt x="5" y="71"/>
                    <a:pt x="10" y="77"/>
                    <a:pt x="17" y="77"/>
                  </a:cubicBezTo>
                  <a:cubicBezTo>
                    <a:pt x="24" y="77"/>
                    <a:pt x="29" y="71"/>
                    <a:pt x="29" y="64"/>
                  </a:cubicBezTo>
                  <a:cubicBezTo>
                    <a:pt x="29" y="63"/>
                    <a:pt x="29" y="61"/>
                    <a:pt x="29" y="60"/>
                  </a:cubicBezTo>
                  <a:cubicBezTo>
                    <a:pt x="31" y="56"/>
                    <a:pt x="39" y="47"/>
                    <a:pt x="50" y="40"/>
                  </a:cubicBezTo>
                  <a:close/>
                  <a:moveTo>
                    <a:pt x="17" y="71"/>
                  </a:moveTo>
                  <a:cubicBezTo>
                    <a:pt x="14" y="71"/>
                    <a:pt x="11" y="68"/>
                    <a:pt x="11" y="64"/>
                  </a:cubicBezTo>
                  <a:cubicBezTo>
                    <a:pt x="11" y="61"/>
                    <a:pt x="14" y="58"/>
                    <a:pt x="17" y="58"/>
                  </a:cubicBezTo>
                  <a:cubicBezTo>
                    <a:pt x="21" y="58"/>
                    <a:pt x="24" y="61"/>
                    <a:pt x="24" y="64"/>
                  </a:cubicBezTo>
                  <a:cubicBezTo>
                    <a:pt x="24" y="68"/>
                    <a:pt x="21" y="71"/>
                    <a:pt x="17" y="71"/>
                  </a:cubicBezTo>
                  <a:close/>
                  <a:moveTo>
                    <a:pt x="18" y="24"/>
                  </a:moveTo>
                  <a:cubicBezTo>
                    <a:pt x="30" y="36"/>
                    <a:pt x="30" y="36"/>
                    <a:pt x="30" y="36"/>
                  </a:cubicBezTo>
                  <a:cubicBezTo>
                    <a:pt x="36" y="31"/>
                    <a:pt x="36" y="31"/>
                    <a:pt x="36" y="31"/>
                  </a:cubicBezTo>
                  <a:cubicBezTo>
                    <a:pt x="24" y="19"/>
                    <a:pt x="24" y="19"/>
                    <a:pt x="24" y="19"/>
                  </a:cubicBezTo>
                  <a:cubicBezTo>
                    <a:pt x="27" y="16"/>
                    <a:pt x="27" y="16"/>
                    <a:pt x="27" y="16"/>
                  </a:cubicBezTo>
                  <a:cubicBezTo>
                    <a:pt x="11" y="0"/>
                    <a:pt x="11" y="0"/>
                    <a:pt x="11" y="0"/>
                  </a:cubicBezTo>
                  <a:cubicBezTo>
                    <a:pt x="0" y="12"/>
                    <a:pt x="0" y="12"/>
                    <a:pt x="0" y="12"/>
                  </a:cubicBezTo>
                  <a:cubicBezTo>
                    <a:pt x="16" y="27"/>
                    <a:pt x="16" y="27"/>
                    <a:pt x="16" y="27"/>
                  </a:cubicBezTo>
                  <a:lnTo>
                    <a:pt x="18" y="24"/>
                  </a:lnTo>
                  <a:close/>
                  <a:moveTo>
                    <a:pt x="55" y="42"/>
                  </a:moveTo>
                  <a:cubicBezTo>
                    <a:pt x="55" y="42"/>
                    <a:pt x="45" y="45"/>
                    <a:pt x="38" y="57"/>
                  </a:cubicBezTo>
                  <a:cubicBezTo>
                    <a:pt x="38" y="56"/>
                    <a:pt x="56" y="75"/>
                    <a:pt x="56" y="75"/>
                  </a:cubicBezTo>
                  <a:cubicBezTo>
                    <a:pt x="59" y="78"/>
                    <a:pt x="64" y="78"/>
                    <a:pt x="67" y="75"/>
                  </a:cubicBezTo>
                  <a:cubicBezTo>
                    <a:pt x="72" y="70"/>
                    <a:pt x="72" y="70"/>
                    <a:pt x="72" y="70"/>
                  </a:cubicBezTo>
                  <a:cubicBezTo>
                    <a:pt x="75" y="67"/>
                    <a:pt x="75" y="62"/>
                    <a:pt x="72" y="59"/>
                  </a:cubicBezTo>
                  <a:lnTo>
                    <a:pt x="55" y="42"/>
                  </a:lnTo>
                  <a:close/>
                  <a:moveTo>
                    <a:pt x="62" y="71"/>
                  </a:moveTo>
                  <a:cubicBezTo>
                    <a:pt x="62" y="72"/>
                    <a:pt x="60" y="72"/>
                    <a:pt x="60" y="71"/>
                  </a:cubicBezTo>
                  <a:cubicBezTo>
                    <a:pt x="45" y="57"/>
                    <a:pt x="45" y="57"/>
                    <a:pt x="45" y="57"/>
                  </a:cubicBezTo>
                  <a:cubicBezTo>
                    <a:pt x="44" y="56"/>
                    <a:pt x="44" y="55"/>
                    <a:pt x="45" y="54"/>
                  </a:cubicBezTo>
                  <a:cubicBezTo>
                    <a:pt x="46" y="54"/>
                    <a:pt x="47" y="54"/>
                    <a:pt x="48" y="54"/>
                  </a:cubicBezTo>
                  <a:cubicBezTo>
                    <a:pt x="62" y="69"/>
                    <a:pt x="62" y="69"/>
                    <a:pt x="62" y="69"/>
                  </a:cubicBezTo>
                  <a:cubicBezTo>
                    <a:pt x="63" y="69"/>
                    <a:pt x="63" y="71"/>
                    <a:pt x="62" y="71"/>
                  </a:cubicBezTo>
                  <a:close/>
                  <a:moveTo>
                    <a:pt x="69" y="65"/>
                  </a:moveTo>
                  <a:cubicBezTo>
                    <a:pt x="68" y="66"/>
                    <a:pt x="67" y="66"/>
                    <a:pt x="66" y="65"/>
                  </a:cubicBezTo>
                  <a:cubicBezTo>
                    <a:pt x="52" y="51"/>
                    <a:pt x="52" y="51"/>
                    <a:pt x="52" y="51"/>
                  </a:cubicBezTo>
                  <a:cubicBezTo>
                    <a:pt x="51" y="50"/>
                    <a:pt x="51" y="49"/>
                    <a:pt x="52" y="48"/>
                  </a:cubicBezTo>
                  <a:cubicBezTo>
                    <a:pt x="52" y="47"/>
                    <a:pt x="54" y="47"/>
                    <a:pt x="54" y="48"/>
                  </a:cubicBezTo>
                  <a:cubicBezTo>
                    <a:pt x="69" y="62"/>
                    <a:pt x="69" y="62"/>
                    <a:pt x="69" y="62"/>
                  </a:cubicBezTo>
                  <a:cubicBezTo>
                    <a:pt x="69" y="63"/>
                    <a:pt x="69" y="64"/>
                    <a:pt x="69" y="65"/>
                  </a:cubicBezTo>
                  <a:close/>
                </a:path>
              </a:pathLst>
            </a:custGeom>
            <a:solidFill>
              <a:srgbClr val="FFFFFF"/>
            </a:solidFill>
            <a:ln w="9525">
              <a:noFill/>
              <a:round/>
            </a:ln>
          </p:spPr>
          <p:txBody>
            <a:bodyPr/>
            <a:lstStyle/>
            <a:p>
              <a:endParaRPr lang="zh-CN" altLang="en-US" sz="267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9" name="Group 13"/>
          <p:cNvGrpSpPr/>
          <p:nvPr/>
        </p:nvGrpSpPr>
        <p:grpSpPr bwMode="auto">
          <a:xfrm>
            <a:off x="7640936" y="1746016"/>
            <a:ext cx="816965" cy="816965"/>
            <a:chOff x="0" y="0"/>
            <a:chExt cx="366" cy="366"/>
          </a:xfrm>
        </p:grpSpPr>
        <p:sp>
          <p:nvSpPr>
            <p:cNvPr id="24" name="Oval 14"/>
            <p:cNvSpPr>
              <a:spLocks noChangeArrowheads="1"/>
            </p:cNvSpPr>
            <p:nvPr/>
          </p:nvSpPr>
          <p:spPr bwMode="auto">
            <a:xfrm>
              <a:off x="0" y="0"/>
              <a:ext cx="366" cy="366"/>
            </a:xfrm>
            <a:prstGeom prst="ellipse">
              <a:avLst/>
            </a:prstGeom>
            <a:solidFill>
              <a:schemeClr val="accent1"/>
            </a:solidFill>
            <a:ln w="12700">
              <a:no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670">
                <a:ea typeface="微软雅黑" panose="020B0503020204020204" pitchFamily="34" charset="-122"/>
                <a:sym typeface="Arial" panose="020B0604020202020204" pitchFamily="34" charset="0"/>
              </a:endParaRPr>
            </a:p>
          </p:txBody>
        </p:sp>
        <p:sp>
          <p:nvSpPr>
            <p:cNvPr id="25" name="Freeform 15"/>
            <p:cNvSpPr>
              <a:spLocks noEditPoints="1"/>
            </p:cNvSpPr>
            <p:nvPr/>
          </p:nvSpPr>
          <p:spPr bwMode="auto">
            <a:xfrm>
              <a:off x="102" y="102"/>
              <a:ext cx="162" cy="162"/>
            </a:xfrm>
            <a:custGeom>
              <a:avLst/>
              <a:gdLst>
                <a:gd name="T0" fmla="*/ 104 w 78"/>
                <a:gd name="T1" fmla="*/ 83 h 78"/>
                <a:gd name="T2" fmla="*/ 120 w 78"/>
                <a:gd name="T3" fmla="*/ 85 h 78"/>
                <a:gd name="T4" fmla="*/ 162 w 78"/>
                <a:gd name="T5" fmla="*/ 44 h 78"/>
                <a:gd name="T6" fmla="*/ 162 w 78"/>
                <a:gd name="T7" fmla="*/ 37 h 78"/>
                <a:gd name="T8" fmla="*/ 133 w 78"/>
                <a:gd name="T9" fmla="*/ 69 h 78"/>
                <a:gd name="T10" fmla="*/ 104 w 78"/>
                <a:gd name="T11" fmla="*/ 64 h 78"/>
                <a:gd name="T12" fmla="*/ 96 w 78"/>
                <a:gd name="T13" fmla="*/ 37 h 78"/>
                <a:gd name="T14" fmla="*/ 127 w 78"/>
                <a:gd name="T15" fmla="*/ 4 h 78"/>
                <a:gd name="T16" fmla="*/ 120 w 78"/>
                <a:gd name="T17" fmla="*/ 2 h 78"/>
                <a:gd name="T18" fmla="*/ 79 w 78"/>
                <a:gd name="T19" fmla="*/ 44 h 78"/>
                <a:gd name="T20" fmla="*/ 83 w 78"/>
                <a:gd name="T21" fmla="*/ 60 h 78"/>
                <a:gd name="T22" fmla="*/ 44 w 78"/>
                <a:gd name="T23" fmla="*/ 110 h 78"/>
                <a:gd name="T24" fmla="*/ 35 w 78"/>
                <a:gd name="T25" fmla="*/ 108 h 78"/>
                <a:gd name="T26" fmla="*/ 10 w 78"/>
                <a:gd name="T27" fmla="*/ 133 h 78"/>
                <a:gd name="T28" fmla="*/ 35 w 78"/>
                <a:gd name="T29" fmla="*/ 160 h 78"/>
                <a:gd name="T30" fmla="*/ 60 w 78"/>
                <a:gd name="T31" fmla="*/ 133 h 78"/>
                <a:gd name="T32" fmla="*/ 60 w 78"/>
                <a:gd name="T33" fmla="*/ 125 h 78"/>
                <a:gd name="T34" fmla="*/ 104 w 78"/>
                <a:gd name="T35" fmla="*/ 83 h 78"/>
                <a:gd name="T36" fmla="*/ 35 w 78"/>
                <a:gd name="T37" fmla="*/ 147 h 78"/>
                <a:gd name="T38" fmla="*/ 23 w 78"/>
                <a:gd name="T39" fmla="*/ 133 h 78"/>
                <a:gd name="T40" fmla="*/ 35 w 78"/>
                <a:gd name="T41" fmla="*/ 120 h 78"/>
                <a:gd name="T42" fmla="*/ 50 w 78"/>
                <a:gd name="T43" fmla="*/ 133 h 78"/>
                <a:gd name="T44" fmla="*/ 35 w 78"/>
                <a:gd name="T45" fmla="*/ 147 h 78"/>
                <a:gd name="T46" fmla="*/ 37 w 78"/>
                <a:gd name="T47" fmla="*/ 50 h 78"/>
                <a:gd name="T48" fmla="*/ 62 w 78"/>
                <a:gd name="T49" fmla="*/ 75 h 78"/>
                <a:gd name="T50" fmla="*/ 75 w 78"/>
                <a:gd name="T51" fmla="*/ 64 h 78"/>
                <a:gd name="T52" fmla="*/ 50 w 78"/>
                <a:gd name="T53" fmla="*/ 39 h 78"/>
                <a:gd name="T54" fmla="*/ 56 w 78"/>
                <a:gd name="T55" fmla="*/ 33 h 78"/>
                <a:gd name="T56" fmla="*/ 23 w 78"/>
                <a:gd name="T57" fmla="*/ 0 h 78"/>
                <a:gd name="T58" fmla="*/ 0 w 78"/>
                <a:gd name="T59" fmla="*/ 25 h 78"/>
                <a:gd name="T60" fmla="*/ 33 w 78"/>
                <a:gd name="T61" fmla="*/ 56 h 78"/>
                <a:gd name="T62" fmla="*/ 37 w 78"/>
                <a:gd name="T63" fmla="*/ 50 h 78"/>
                <a:gd name="T64" fmla="*/ 114 w 78"/>
                <a:gd name="T65" fmla="*/ 87 h 78"/>
                <a:gd name="T66" fmla="*/ 79 w 78"/>
                <a:gd name="T67" fmla="*/ 118 h 78"/>
                <a:gd name="T68" fmla="*/ 116 w 78"/>
                <a:gd name="T69" fmla="*/ 156 h 78"/>
                <a:gd name="T70" fmla="*/ 139 w 78"/>
                <a:gd name="T71" fmla="*/ 156 h 78"/>
                <a:gd name="T72" fmla="*/ 150 w 78"/>
                <a:gd name="T73" fmla="*/ 145 h 78"/>
                <a:gd name="T74" fmla="*/ 150 w 78"/>
                <a:gd name="T75" fmla="*/ 123 h 78"/>
                <a:gd name="T76" fmla="*/ 114 w 78"/>
                <a:gd name="T77" fmla="*/ 87 h 78"/>
                <a:gd name="T78" fmla="*/ 129 w 78"/>
                <a:gd name="T79" fmla="*/ 147 h 78"/>
                <a:gd name="T80" fmla="*/ 125 w 78"/>
                <a:gd name="T81" fmla="*/ 147 h 78"/>
                <a:gd name="T82" fmla="*/ 93 w 78"/>
                <a:gd name="T83" fmla="*/ 118 h 78"/>
                <a:gd name="T84" fmla="*/ 93 w 78"/>
                <a:gd name="T85" fmla="*/ 112 h 78"/>
                <a:gd name="T86" fmla="*/ 100 w 78"/>
                <a:gd name="T87" fmla="*/ 112 h 78"/>
                <a:gd name="T88" fmla="*/ 129 w 78"/>
                <a:gd name="T89" fmla="*/ 143 h 78"/>
                <a:gd name="T90" fmla="*/ 129 w 78"/>
                <a:gd name="T91" fmla="*/ 147 h 78"/>
                <a:gd name="T92" fmla="*/ 143 w 78"/>
                <a:gd name="T93" fmla="*/ 135 h 78"/>
                <a:gd name="T94" fmla="*/ 137 w 78"/>
                <a:gd name="T95" fmla="*/ 135 h 78"/>
                <a:gd name="T96" fmla="*/ 108 w 78"/>
                <a:gd name="T97" fmla="*/ 106 h 78"/>
                <a:gd name="T98" fmla="*/ 108 w 78"/>
                <a:gd name="T99" fmla="*/ 100 h 78"/>
                <a:gd name="T100" fmla="*/ 112 w 78"/>
                <a:gd name="T101" fmla="*/ 100 h 78"/>
                <a:gd name="T102" fmla="*/ 143 w 78"/>
                <a:gd name="T103" fmla="*/ 129 h 78"/>
                <a:gd name="T104" fmla="*/ 143 w 78"/>
                <a:gd name="T105" fmla="*/ 135 h 7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8" h="78">
                  <a:moveTo>
                    <a:pt x="50" y="40"/>
                  </a:moveTo>
                  <a:cubicBezTo>
                    <a:pt x="53" y="41"/>
                    <a:pt x="55" y="41"/>
                    <a:pt x="58" y="41"/>
                  </a:cubicBezTo>
                  <a:cubicBezTo>
                    <a:pt x="69" y="41"/>
                    <a:pt x="78" y="32"/>
                    <a:pt x="78" y="21"/>
                  </a:cubicBezTo>
                  <a:cubicBezTo>
                    <a:pt x="78" y="20"/>
                    <a:pt x="78" y="19"/>
                    <a:pt x="78" y="18"/>
                  </a:cubicBezTo>
                  <a:cubicBezTo>
                    <a:pt x="64" y="33"/>
                    <a:pt x="64" y="33"/>
                    <a:pt x="64" y="33"/>
                  </a:cubicBezTo>
                  <a:cubicBezTo>
                    <a:pt x="50" y="31"/>
                    <a:pt x="50" y="31"/>
                    <a:pt x="50" y="31"/>
                  </a:cubicBezTo>
                  <a:cubicBezTo>
                    <a:pt x="46" y="18"/>
                    <a:pt x="46" y="18"/>
                    <a:pt x="46" y="18"/>
                  </a:cubicBezTo>
                  <a:cubicBezTo>
                    <a:pt x="61" y="2"/>
                    <a:pt x="61" y="2"/>
                    <a:pt x="61" y="2"/>
                  </a:cubicBezTo>
                  <a:cubicBezTo>
                    <a:pt x="60" y="2"/>
                    <a:pt x="59" y="1"/>
                    <a:pt x="58" y="1"/>
                  </a:cubicBezTo>
                  <a:cubicBezTo>
                    <a:pt x="47" y="1"/>
                    <a:pt x="38" y="10"/>
                    <a:pt x="38" y="21"/>
                  </a:cubicBezTo>
                  <a:cubicBezTo>
                    <a:pt x="38" y="24"/>
                    <a:pt x="39" y="27"/>
                    <a:pt x="40" y="29"/>
                  </a:cubicBezTo>
                  <a:cubicBezTo>
                    <a:pt x="34" y="40"/>
                    <a:pt x="24" y="49"/>
                    <a:pt x="21" y="53"/>
                  </a:cubicBezTo>
                  <a:cubicBezTo>
                    <a:pt x="20" y="52"/>
                    <a:pt x="18" y="52"/>
                    <a:pt x="17" y="52"/>
                  </a:cubicBezTo>
                  <a:cubicBezTo>
                    <a:pt x="10" y="52"/>
                    <a:pt x="5" y="58"/>
                    <a:pt x="5" y="64"/>
                  </a:cubicBezTo>
                  <a:cubicBezTo>
                    <a:pt x="5" y="71"/>
                    <a:pt x="10" y="77"/>
                    <a:pt x="17" y="77"/>
                  </a:cubicBezTo>
                  <a:cubicBezTo>
                    <a:pt x="24" y="77"/>
                    <a:pt x="29" y="71"/>
                    <a:pt x="29" y="64"/>
                  </a:cubicBezTo>
                  <a:cubicBezTo>
                    <a:pt x="29" y="63"/>
                    <a:pt x="29" y="61"/>
                    <a:pt x="29" y="60"/>
                  </a:cubicBezTo>
                  <a:cubicBezTo>
                    <a:pt x="31" y="56"/>
                    <a:pt x="39" y="47"/>
                    <a:pt x="50" y="40"/>
                  </a:cubicBezTo>
                  <a:close/>
                  <a:moveTo>
                    <a:pt x="17" y="71"/>
                  </a:moveTo>
                  <a:cubicBezTo>
                    <a:pt x="14" y="71"/>
                    <a:pt x="11" y="68"/>
                    <a:pt x="11" y="64"/>
                  </a:cubicBezTo>
                  <a:cubicBezTo>
                    <a:pt x="11" y="61"/>
                    <a:pt x="14" y="58"/>
                    <a:pt x="17" y="58"/>
                  </a:cubicBezTo>
                  <a:cubicBezTo>
                    <a:pt x="21" y="58"/>
                    <a:pt x="24" y="61"/>
                    <a:pt x="24" y="64"/>
                  </a:cubicBezTo>
                  <a:cubicBezTo>
                    <a:pt x="24" y="68"/>
                    <a:pt x="21" y="71"/>
                    <a:pt x="17" y="71"/>
                  </a:cubicBezTo>
                  <a:close/>
                  <a:moveTo>
                    <a:pt x="18" y="24"/>
                  </a:moveTo>
                  <a:cubicBezTo>
                    <a:pt x="30" y="36"/>
                    <a:pt x="30" y="36"/>
                    <a:pt x="30" y="36"/>
                  </a:cubicBezTo>
                  <a:cubicBezTo>
                    <a:pt x="36" y="31"/>
                    <a:pt x="36" y="31"/>
                    <a:pt x="36" y="31"/>
                  </a:cubicBezTo>
                  <a:cubicBezTo>
                    <a:pt x="24" y="19"/>
                    <a:pt x="24" y="19"/>
                    <a:pt x="24" y="19"/>
                  </a:cubicBezTo>
                  <a:cubicBezTo>
                    <a:pt x="27" y="16"/>
                    <a:pt x="27" y="16"/>
                    <a:pt x="27" y="16"/>
                  </a:cubicBezTo>
                  <a:cubicBezTo>
                    <a:pt x="11" y="0"/>
                    <a:pt x="11" y="0"/>
                    <a:pt x="11" y="0"/>
                  </a:cubicBezTo>
                  <a:cubicBezTo>
                    <a:pt x="0" y="12"/>
                    <a:pt x="0" y="12"/>
                    <a:pt x="0" y="12"/>
                  </a:cubicBezTo>
                  <a:cubicBezTo>
                    <a:pt x="16" y="27"/>
                    <a:pt x="16" y="27"/>
                    <a:pt x="16" y="27"/>
                  </a:cubicBezTo>
                  <a:lnTo>
                    <a:pt x="18" y="24"/>
                  </a:lnTo>
                  <a:close/>
                  <a:moveTo>
                    <a:pt x="55" y="42"/>
                  </a:moveTo>
                  <a:cubicBezTo>
                    <a:pt x="55" y="42"/>
                    <a:pt x="45" y="45"/>
                    <a:pt x="38" y="57"/>
                  </a:cubicBezTo>
                  <a:cubicBezTo>
                    <a:pt x="38" y="56"/>
                    <a:pt x="56" y="75"/>
                    <a:pt x="56" y="75"/>
                  </a:cubicBezTo>
                  <a:cubicBezTo>
                    <a:pt x="59" y="78"/>
                    <a:pt x="64" y="78"/>
                    <a:pt x="67" y="75"/>
                  </a:cubicBezTo>
                  <a:cubicBezTo>
                    <a:pt x="72" y="70"/>
                    <a:pt x="72" y="70"/>
                    <a:pt x="72" y="70"/>
                  </a:cubicBezTo>
                  <a:cubicBezTo>
                    <a:pt x="75" y="67"/>
                    <a:pt x="75" y="62"/>
                    <a:pt x="72" y="59"/>
                  </a:cubicBezTo>
                  <a:lnTo>
                    <a:pt x="55" y="42"/>
                  </a:lnTo>
                  <a:close/>
                  <a:moveTo>
                    <a:pt x="62" y="71"/>
                  </a:moveTo>
                  <a:cubicBezTo>
                    <a:pt x="62" y="72"/>
                    <a:pt x="60" y="72"/>
                    <a:pt x="60" y="71"/>
                  </a:cubicBezTo>
                  <a:cubicBezTo>
                    <a:pt x="45" y="57"/>
                    <a:pt x="45" y="57"/>
                    <a:pt x="45" y="57"/>
                  </a:cubicBezTo>
                  <a:cubicBezTo>
                    <a:pt x="44" y="56"/>
                    <a:pt x="44" y="55"/>
                    <a:pt x="45" y="54"/>
                  </a:cubicBezTo>
                  <a:cubicBezTo>
                    <a:pt x="46" y="54"/>
                    <a:pt x="47" y="54"/>
                    <a:pt x="48" y="54"/>
                  </a:cubicBezTo>
                  <a:cubicBezTo>
                    <a:pt x="62" y="69"/>
                    <a:pt x="62" y="69"/>
                    <a:pt x="62" y="69"/>
                  </a:cubicBezTo>
                  <a:cubicBezTo>
                    <a:pt x="63" y="69"/>
                    <a:pt x="63" y="71"/>
                    <a:pt x="62" y="71"/>
                  </a:cubicBezTo>
                  <a:close/>
                  <a:moveTo>
                    <a:pt x="69" y="65"/>
                  </a:moveTo>
                  <a:cubicBezTo>
                    <a:pt x="68" y="66"/>
                    <a:pt x="67" y="66"/>
                    <a:pt x="66" y="65"/>
                  </a:cubicBezTo>
                  <a:cubicBezTo>
                    <a:pt x="52" y="51"/>
                    <a:pt x="52" y="51"/>
                    <a:pt x="52" y="51"/>
                  </a:cubicBezTo>
                  <a:cubicBezTo>
                    <a:pt x="51" y="50"/>
                    <a:pt x="51" y="49"/>
                    <a:pt x="52" y="48"/>
                  </a:cubicBezTo>
                  <a:cubicBezTo>
                    <a:pt x="52" y="47"/>
                    <a:pt x="54" y="47"/>
                    <a:pt x="54" y="48"/>
                  </a:cubicBezTo>
                  <a:cubicBezTo>
                    <a:pt x="69" y="62"/>
                    <a:pt x="69" y="62"/>
                    <a:pt x="69" y="62"/>
                  </a:cubicBezTo>
                  <a:cubicBezTo>
                    <a:pt x="69" y="63"/>
                    <a:pt x="69" y="64"/>
                    <a:pt x="69" y="65"/>
                  </a:cubicBezTo>
                  <a:close/>
                </a:path>
              </a:pathLst>
            </a:custGeom>
            <a:solidFill>
              <a:srgbClr val="FFFFFF"/>
            </a:solidFill>
            <a:ln w="9525">
              <a:noFill/>
              <a:round/>
            </a:ln>
          </p:spPr>
          <p:txBody>
            <a:bodyPr/>
            <a:lstStyle/>
            <a:p>
              <a:endParaRPr lang="zh-CN" altLang="en-US" sz="2670">
                <a:latin typeface="Arial" panose="020B0604020202020204" pitchFamily="34" charset="0"/>
                <a:ea typeface="微软雅黑" panose="020B0503020204020204" pitchFamily="34" charset="-122"/>
                <a:sym typeface="Arial" panose="020B0604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56" presetClass="entr" presetSubtype="0" fill="hold" grpId="0" nodeType="clickEffect">
                                  <p:stCondLst>
                                    <p:cond delay="0"/>
                                  </p:stCondLst>
                                  <p:iterate type="lt">
                                    <p:tmPct val="10000"/>
                                  </p:iterate>
                                  <p:childTnLst>
                                    <p:set>
                                      <p:cBhvr>
                                        <p:cTn id="18" dur="1" fill="hold">
                                          <p:stCondLst>
                                            <p:cond delay="0"/>
                                          </p:stCondLst>
                                        </p:cTn>
                                        <p:tgtEl>
                                          <p:spTgt spid="32"/>
                                        </p:tgtEl>
                                        <p:attrNameLst>
                                          <p:attrName>style.visibility</p:attrName>
                                        </p:attrNameLst>
                                      </p:cBhvr>
                                      <p:to>
                                        <p:strVal val="visible"/>
                                      </p:to>
                                    </p:set>
                                    <p:anim by="(-#ppt_w*2)" calcmode="lin" valueType="num">
                                      <p:cBhvr rctx="PPT">
                                        <p:cTn id="19" dur="500" autoRev="1" fill="hold">
                                          <p:stCondLst>
                                            <p:cond delay="0"/>
                                          </p:stCondLst>
                                        </p:cTn>
                                        <p:tgtEl>
                                          <p:spTgt spid="32"/>
                                        </p:tgtEl>
                                        <p:attrNameLst>
                                          <p:attrName>ppt_w</p:attrName>
                                        </p:attrNameLst>
                                      </p:cBhvr>
                                    </p:anim>
                                    <p:anim by="(#ppt_w*0.50)" calcmode="lin" valueType="num">
                                      <p:cBhvr>
                                        <p:cTn id="20" dur="500" decel="50000" autoRev="1" fill="hold">
                                          <p:stCondLst>
                                            <p:cond delay="0"/>
                                          </p:stCondLst>
                                        </p:cTn>
                                        <p:tgtEl>
                                          <p:spTgt spid="32"/>
                                        </p:tgtEl>
                                        <p:attrNameLst>
                                          <p:attrName>ppt_x</p:attrName>
                                        </p:attrNameLst>
                                      </p:cBhvr>
                                    </p:anim>
                                    <p:anim from="(-#ppt_h/2)" to="(#ppt_y)" calcmode="lin" valueType="num">
                                      <p:cBhvr>
                                        <p:cTn id="21" dur="1000" fill="hold">
                                          <p:stCondLst>
                                            <p:cond delay="0"/>
                                          </p:stCondLst>
                                        </p:cTn>
                                        <p:tgtEl>
                                          <p:spTgt spid="32"/>
                                        </p:tgtEl>
                                        <p:attrNameLst>
                                          <p:attrName>ppt_y</p:attrName>
                                        </p:attrNameLst>
                                      </p:cBhvr>
                                    </p:anim>
                                    <p:animRot by="21600000">
                                      <p:cBhvr>
                                        <p:cTn id="22" dur="1000" fill="hold">
                                          <p:stCondLst>
                                            <p:cond delay="0"/>
                                          </p:stCondLst>
                                        </p:cTn>
                                        <p:tgtEl>
                                          <p:spTgt spid="32"/>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56" presetClass="entr" presetSubtype="0" fill="hold" grpId="0" nodeType="clickEffect">
                                  <p:stCondLst>
                                    <p:cond delay="0"/>
                                  </p:stCondLst>
                                  <p:iterate type="lt">
                                    <p:tmPct val="10000"/>
                                  </p:iterate>
                                  <p:childTnLst>
                                    <p:set>
                                      <p:cBhvr>
                                        <p:cTn id="26" dur="1" fill="hold">
                                          <p:stCondLst>
                                            <p:cond delay="0"/>
                                          </p:stCondLst>
                                        </p:cTn>
                                        <p:tgtEl>
                                          <p:spTgt spid="33"/>
                                        </p:tgtEl>
                                        <p:attrNameLst>
                                          <p:attrName>style.visibility</p:attrName>
                                        </p:attrNameLst>
                                      </p:cBhvr>
                                      <p:to>
                                        <p:strVal val="visible"/>
                                      </p:to>
                                    </p:set>
                                    <p:anim by="(-#ppt_w*2)" calcmode="lin" valueType="num">
                                      <p:cBhvr rctx="PPT">
                                        <p:cTn id="27" dur="500" autoRev="1" fill="hold">
                                          <p:stCondLst>
                                            <p:cond delay="0"/>
                                          </p:stCondLst>
                                        </p:cTn>
                                        <p:tgtEl>
                                          <p:spTgt spid="33"/>
                                        </p:tgtEl>
                                        <p:attrNameLst>
                                          <p:attrName>ppt_w</p:attrName>
                                        </p:attrNameLst>
                                      </p:cBhvr>
                                    </p:anim>
                                    <p:anim by="(#ppt_w*0.50)" calcmode="lin" valueType="num">
                                      <p:cBhvr>
                                        <p:cTn id="28" dur="500" decel="50000" autoRev="1" fill="hold">
                                          <p:stCondLst>
                                            <p:cond delay="0"/>
                                          </p:stCondLst>
                                        </p:cTn>
                                        <p:tgtEl>
                                          <p:spTgt spid="33"/>
                                        </p:tgtEl>
                                        <p:attrNameLst>
                                          <p:attrName>ppt_x</p:attrName>
                                        </p:attrNameLst>
                                      </p:cBhvr>
                                    </p:anim>
                                    <p:anim from="(-#ppt_h/2)" to="(#ppt_y)" calcmode="lin" valueType="num">
                                      <p:cBhvr>
                                        <p:cTn id="29" dur="1000" fill="hold">
                                          <p:stCondLst>
                                            <p:cond delay="0"/>
                                          </p:stCondLst>
                                        </p:cTn>
                                        <p:tgtEl>
                                          <p:spTgt spid="33"/>
                                        </p:tgtEl>
                                        <p:attrNameLst>
                                          <p:attrName>ppt_y</p:attrName>
                                        </p:attrNameLst>
                                      </p:cBhvr>
                                    </p:anim>
                                    <p:animRot by="21600000">
                                      <p:cBhvr>
                                        <p:cTn id="30" dur="1000" fill="hold">
                                          <p:stCondLst>
                                            <p:cond delay="0"/>
                                          </p:stCondLst>
                                        </p:cTn>
                                        <p:tgtEl>
                                          <p:spTgt spid="33"/>
                                        </p:tgtEl>
                                        <p:attrNameLst>
                                          <p:attrName>r</p:attrName>
                                        </p:attrNameLst>
                                      </p:cBhvr>
                                    </p:animRot>
                                  </p:childTnLst>
                                </p:cTn>
                              </p:par>
                              <p:par>
                                <p:cTn id="31" presetID="2" presetClass="entr" presetSubtype="2"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1+#ppt_w/2"/>
                                          </p:val>
                                        </p:tav>
                                        <p:tav tm="100000">
                                          <p:val>
                                            <p:strVal val="#ppt_x"/>
                                          </p:val>
                                        </p:tav>
                                      </p:tavLst>
                                    </p:anim>
                                    <p:anim calcmode="lin" valueType="num">
                                      <p:cBhvr additive="base">
                                        <p:cTn id="34" dur="500" fill="hold"/>
                                        <p:tgtEl>
                                          <p:spTgt spid="28"/>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1+#ppt_w/2"/>
                                          </p:val>
                                        </p:tav>
                                        <p:tav tm="100000">
                                          <p:val>
                                            <p:strVal val="#ppt_x"/>
                                          </p:val>
                                        </p:tav>
                                      </p:tavLst>
                                    </p:anim>
                                    <p:anim calcmode="lin" valueType="num">
                                      <p:cBhvr additive="base">
                                        <p:cTn id="38" dur="500" fill="hold"/>
                                        <p:tgtEl>
                                          <p:spTgt spid="20"/>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anim calcmode="lin" valueType="num">
                                      <p:cBhvr additive="base">
                                        <p:cTn id="41" dur="500" fill="hold"/>
                                        <p:tgtEl>
                                          <p:spTgt spid="29"/>
                                        </p:tgtEl>
                                        <p:attrNameLst>
                                          <p:attrName>ppt_x</p:attrName>
                                        </p:attrNameLst>
                                      </p:cBhvr>
                                      <p:tavLst>
                                        <p:tav tm="0">
                                          <p:val>
                                            <p:strVal val="1+#ppt_w/2"/>
                                          </p:val>
                                        </p:tav>
                                        <p:tav tm="100000">
                                          <p:val>
                                            <p:strVal val="#ppt_x"/>
                                          </p:val>
                                        </p:tav>
                                      </p:tavLst>
                                    </p:anim>
                                    <p:anim calcmode="lin" valueType="num">
                                      <p:cBhvr additive="base">
                                        <p:cTn id="42" dur="500" fill="hold"/>
                                        <p:tgtEl>
                                          <p:spTgt spid="29"/>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1+#ppt_w/2"/>
                                          </p:val>
                                        </p:tav>
                                        <p:tav tm="100000">
                                          <p:val>
                                            <p:strVal val="#ppt_x"/>
                                          </p:val>
                                        </p:tav>
                                      </p:tavLst>
                                    </p:anim>
                                    <p:anim calcmode="lin" valueType="num">
                                      <p:cBhvr additive="base">
                                        <p:cTn id="46" dur="500" fill="hold"/>
                                        <p:tgtEl>
                                          <p:spTgt spid="11"/>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1+#ppt_w/2"/>
                                          </p:val>
                                        </p:tav>
                                        <p:tav tm="100000">
                                          <p:val>
                                            <p:strVal val="#ppt_x"/>
                                          </p:val>
                                        </p:tav>
                                      </p:tavLst>
                                    </p:anim>
                                    <p:anim calcmode="lin" valueType="num">
                                      <p:cBhvr additive="base">
                                        <p:cTn id="50" dur="500" fill="hold"/>
                                        <p:tgtEl>
                                          <p:spTgt spid="10"/>
                                        </p:tgtEl>
                                        <p:attrNameLst>
                                          <p:attrName>ppt_y</p:attrName>
                                        </p:attrNameLst>
                                      </p:cBhvr>
                                      <p:tavLst>
                                        <p:tav tm="0">
                                          <p:val>
                                            <p:strVal val="#ppt_y"/>
                                          </p:val>
                                        </p:tav>
                                        <p:tav tm="100000">
                                          <p:val>
                                            <p:strVal val="#ppt_y"/>
                                          </p:val>
                                        </p:tav>
                                      </p:tavLst>
                                    </p:anim>
                                  </p:childTnLst>
                                </p:cTn>
                              </p:par>
                              <p:par>
                                <p:cTn id="51" presetID="2" presetClass="entr" presetSubtype="2" fill="hold" nodeType="with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fill="hold"/>
                                        <p:tgtEl>
                                          <p:spTgt spid="19"/>
                                        </p:tgtEl>
                                        <p:attrNameLst>
                                          <p:attrName>ppt_x</p:attrName>
                                        </p:attrNameLst>
                                      </p:cBhvr>
                                      <p:tavLst>
                                        <p:tav tm="0">
                                          <p:val>
                                            <p:strVal val="1+#ppt_w/2"/>
                                          </p:val>
                                        </p:tav>
                                        <p:tav tm="100000">
                                          <p:val>
                                            <p:strVal val="#ppt_x"/>
                                          </p:val>
                                        </p:tav>
                                      </p:tavLst>
                                    </p:anim>
                                    <p:anim calcmode="lin" valueType="num">
                                      <p:cBhvr additive="base">
                                        <p:cTn id="54"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8"/>
                                        </p:tgtEl>
                                        <p:attrNameLst>
                                          <p:attrName>style.visibility</p:attrName>
                                        </p:attrNameLst>
                                      </p:cBhvr>
                                      <p:to>
                                        <p:strVal val="visible"/>
                                      </p:to>
                                    </p:set>
                                    <p:anim calcmode="lin" valueType="num">
                                      <p:cBhvr additive="base">
                                        <p:cTn id="59" dur="500" fill="hold"/>
                                        <p:tgtEl>
                                          <p:spTgt spid="8"/>
                                        </p:tgtEl>
                                        <p:attrNameLst>
                                          <p:attrName>ppt_x</p:attrName>
                                        </p:attrNameLst>
                                      </p:cBhvr>
                                      <p:tavLst>
                                        <p:tav tm="0">
                                          <p:val>
                                            <p:strVal val="1+#ppt_w/2"/>
                                          </p:val>
                                        </p:tav>
                                        <p:tav tm="100000">
                                          <p:val>
                                            <p:strVal val="#ppt_x"/>
                                          </p:val>
                                        </p:tav>
                                      </p:tavLst>
                                    </p:anim>
                                    <p:anim calcmode="lin" valueType="num">
                                      <p:cBhvr additive="base">
                                        <p:cTn id="6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2" fill="hold" grpId="0" nodeType="clickEffect">
                                  <p:stCondLst>
                                    <p:cond delay="0"/>
                                  </p:stCondLst>
                                  <p:childTnLst>
                                    <p:set>
                                      <p:cBhvr>
                                        <p:cTn id="64" dur="1" fill="hold">
                                          <p:stCondLst>
                                            <p:cond delay="0"/>
                                          </p:stCondLst>
                                        </p:cTn>
                                        <p:tgtEl>
                                          <p:spTgt spid="3"/>
                                        </p:tgtEl>
                                        <p:attrNameLst>
                                          <p:attrName>style.visibility</p:attrName>
                                        </p:attrNameLst>
                                      </p:cBhvr>
                                      <p:to>
                                        <p:strVal val="visible"/>
                                      </p:to>
                                    </p:set>
                                    <p:anim calcmode="lin" valueType="num">
                                      <p:cBhvr additive="base">
                                        <p:cTn id="65" dur="500" fill="hold"/>
                                        <p:tgtEl>
                                          <p:spTgt spid="3"/>
                                        </p:tgtEl>
                                        <p:attrNameLst>
                                          <p:attrName>ppt_x</p:attrName>
                                        </p:attrNameLst>
                                      </p:cBhvr>
                                      <p:tavLst>
                                        <p:tav tm="0">
                                          <p:val>
                                            <p:strVal val="1+#ppt_w/2"/>
                                          </p:val>
                                        </p:tav>
                                        <p:tav tm="100000">
                                          <p:val>
                                            <p:strVal val="#ppt_x"/>
                                          </p:val>
                                        </p:tav>
                                      </p:tavLst>
                                    </p:anim>
                                    <p:anim calcmode="lin" valueType="num">
                                      <p:cBhvr additive="base">
                                        <p:cTn id="6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2"/>
                                        </p:tgtEl>
                                        <p:attrNameLst>
                                          <p:attrName>style.visibility</p:attrName>
                                        </p:attrNameLst>
                                      </p:cBhvr>
                                      <p:to>
                                        <p:strVal val="visible"/>
                                      </p:to>
                                    </p:set>
                                    <p:anim calcmode="lin" valueType="num">
                                      <p:cBhvr additive="base">
                                        <p:cTn id="71" dur="500" fill="hold"/>
                                        <p:tgtEl>
                                          <p:spTgt spid="2"/>
                                        </p:tgtEl>
                                        <p:attrNameLst>
                                          <p:attrName>ppt_x</p:attrName>
                                        </p:attrNameLst>
                                      </p:cBhvr>
                                      <p:tavLst>
                                        <p:tav tm="0">
                                          <p:val>
                                            <p:strVal val="1+#ppt_w/2"/>
                                          </p:val>
                                        </p:tav>
                                        <p:tav tm="100000">
                                          <p:val>
                                            <p:strVal val="#ppt_x"/>
                                          </p:val>
                                        </p:tav>
                                      </p:tavLst>
                                    </p:anim>
                                    <p:anim calcmode="lin" valueType="num">
                                      <p:cBhvr additive="base">
                                        <p:cTn id="7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2" fill="hold" grpId="0" nodeType="clickEffect">
                                  <p:stCondLst>
                                    <p:cond delay="0"/>
                                  </p:stCondLst>
                                  <p:childTnLst>
                                    <p:set>
                                      <p:cBhvr>
                                        <p:cTn id="76" dur="1" fill="hold">
                                          <p:stCondLst>
                                            <p:cond delay="0"/>
                                          </p:stCondLst>
                                        </p:cTn>
                                        <p:tgtEl>
                                          <p:spTgt spid="7"/>
                                        </p:tgtEl>
                                        <p:attrNameLst>
                                          <p:attrName>style.visibility</p:attrName>
                                        </p:attrNameLst>
                                      </p:cBhvr>
                                      <p:to>
                                        <p:strVal val="visible"/>
                                      </p:to>
                                    </p:set>
                                    <p:anim calcmode="lin" valueType="num">
                                      <p:cBhvr additive="base">
                                        <p:cTn id="77" dur="500" fill="hold"/>
                                        <p:tgtEl>
                                          <p:spTgt spid="7"/>
                                        </p:tgtEl>
                                        <p:attrNameLst>
                                          <p:attrName>ppt_x</p:attrName>
                                        </p:attrNameLst>
                                      </p:cBhvr>
                                      <p:tavLst>
                                        <p:tav tm="0">
                                          <p:val>
                                            <p:strVal val="1+#ppt_w/2"/>
                                          </p:val>
                                        </p:tav>
                                        <p:tav tm="100000">
                                          <p:val>
                                            <p:strVal val="#ppt_x"/>
                                          </p:val>
                                        </p:tav>
                                      </p:tavLst>
                                    </p:anim>
                                    <p:anim calcmode="lin" valueType="num">
                                      <p:cBhvr additive="base">
                                        <p:cTn id="7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2" fill="hold" grpId="0" nodeType="clickEffect">
                                  <p:stCondLst>
                                    <p:cond delay="0"/>
                                  </p:stCondLst>
                                  <p:childTnLst>
                                    <p:set>
                                      <p:cBhvr>
                                        <p:cTn id="82" dur="1" fill="hold">
                                          <p:stCondLst>
                                            <p:cond delay="0"/>
                                          </p:stCondLst>
                                        </p:cTn>
                                        <p:tgtEl>
                                          <p:spTgt spid="23"/>
                                        </p:tgtEl>
                                        <p:attrNameLst>
                                          <p:attrName>style.visibility</p:attrName>
                                        </p:attrNameLst>
                                      </p:cBhvr>
                                      <p:to>
                                        <p:strVal val="visible"/>
                                      </p:to>
                                    </p:set>
                                    <p:anim calcmode="lin" valueType="num">
                                      <p:cBhvr additive="base">
                                        <p:cTn id="83" dur="500" fill="hold"/>
                                        <p:tgtEl>
                                          <p:spTgt spid="23"/>
                                        </p:tgtEl>
                                        <p:attrNameLst>
                                          <p:attrName>ppt_x</p:attrName>
                                        </p:attrNameLst>
                                      </p:cBhvr>
                                      <p:tavLst>
                                        <p:tav tm="0">
                                          <p:val>
                                            <p:strVal val="1+#ppt_w/2"/>
                                          </p:val>
                                        </p:tav>
                                        <p:tav tm="100000">
                                          <p:val>
                                            <p:strVal val="#ppt_x"/>
                                          </p:val>
                                        </p:tav>
                                      </p:tavLst>
                                    </p:anim>
                                    <p:anim calcmode="lin" valueType="num">
                                      <p:cBhvr additive="base">
                                        <p:cTn id="84"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8" grpId="0" bldLvl="0" animBg="1"/>
      <p:bldP spid="29" grpId="0" bldLvl="0" animBg="1"/>
      <p:bldP spid="32" grpId="0"/>
      <p:bldP spid="33" grpId="0"/>
      <p:bldP spid="2" grpId="0"/>
      <p:bldP spid="3" grpId="0"/>
      <p:bldP spid="7" grpId="0"/>
      <p:bldP spid="8" grpId="0"/>
      <p:bldP spid="10"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966330" y="344541"/>
            <a:ext cx="5551680" cy="6228062"/>
          </a:xfrm>
          <a:prstGeom prst="rect">
            <a:avLst/>
          </a:prstGeom>
        </p:spPr>
      </p:pic>
      <p:pic>
        <p:nvPicPr>
          <p:cNvPr id="6" name="Picture 5"/>
          <p:cNvPicPr>
            <a:picLocks noChangeAspect="1"/>
          </p:cNvPicPr>
          <p:nvPr/>
        </p:nvPicPr>
        <p:blipFill>
          <a:blip r:embed="rId4"/>
          <a:stretch>
            <a:fillRect/>
          </a:stretch>
        </p:blipFill>
        <p:spPr>
          <a:xfrm>
            <a:off x="0" y="0"/>
            <a:ext cx="6221419" cy="7232650"/>
          </a:xfrm>
          <a:prstGeom prst="rect">
            <a:avLst/>
          </a:prstGeom>
        </p:spPr>
      </p:pic>
      <p:cxnSp>
        <p:nvCxnSpPr>
          <p:cNvPr id="31" name="直接连接符 30"/>
          <p:cNvCxnSpPr/>
          <p:nvPr/>
        </p:nvCxnSpPr>
        <p:spPr>
          <a:xfrm>
            <a:off x="7807555" y="3588044"/>
            <a:ext cx="221676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8187749" y="344535"/>
            <a:ext cx="1337061" cy="2580516"/>
          </a:xfrm>
          <a:prstGeom prst="rect">
            <a:avLst/>
          </a:prstGeom>
        </p:spPr>
        <p:txBody>
          <a:bodyPr wrap="none">
            <a:spAutoFit/>
          </a:bodyPr>
          <a:lstStyle/>
          <a:p>
            <a:r>
              <a:rPr lang="en-US" altLang="zh-CN" sz="16170" b="1"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1</a:t>
            </a:r>
            <a:endParaRPr lang="zh-CN" altLang="en-US" sz="2670"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Title 13"/>
          <p:cNvSpPr txBox="1"/>
          <p:nvPr/>
        </p:nvSpPr>
        <p:spPr>
          <a:xfrm>
            <a:off x="7367270" y="2803525"/>
            <a:ext cx="4340225" cy="755015"/>
          </a:xfrm>
          <a:prstGeom prst="rect">
            <a:avLst/>
          </a:prstGeom>
        </p:spPr>
        <p:txBody>
          <a:bodyPr vert="horz" lIns="96423" tIns="48212" rIns="96423" bIns="48212"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eaLnBrk="1" hangingPunct="1"/>
            <a:r>
              <a:rPr lang="en-US" altLang="zh-CN" sz="3375" dirty="0">
                <a:solidFill>
                  <a:srgbClr val="FF0000"/>
                </a:solidFill>
                <a:ea typeface="微软雅黑" panose="020B0503020204020204" pitchFamily="34" charset="-122"/>
                <a:sym typeface="Arial" panose="020B0604020202020204" pitchFamily="34" charset="0"/>
              </a:rPr>
              <a:t> </a:t>
            </a:r>
            <a:r>
              <a:rPr sz="3375" dirty="0">
                <a:solidFill>
                  <a:srgbClr val="FF0000"/>
                </a:solidFill>
                <a:ea typeface="微软雅黑" panose="020B0503020204020204" pitchFamily="34" charset="-122"/>
                <a:sym typeface="Arial" panose="020B0604020202020204" pitchFamily="34" charset="0"/>
              </a:rPr>
              <a:t>introduction</a:t>
            </a:r>
            <a:endParaRPr lang="en-US" sz="3375" b="1"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Content Placeholder 2"/>
          <p:cNvSpPr txBox="1"/>
          <p:nvPr/>
        </p:nvSpPr>
        <p:spPr>
          <a:xfrm>
            <a:off x="6530619" y="3670133"/>
            <a:ext cx="5297168" cy="1314176"/>
          </a:xfrm>
          <a:prstGeom prst="rect">
            <a:avLst/>
          </a:prstGeom>
        </p:spPr>
        <p:txBody>
          <a:bodyPr vert="horz" lIns="96423" tIns="48212" rIns="96423" bIns="48212"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endParaRPr lang="en-US" altLang="zh-CN" sz="105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Title 13"/>
          <p:cNvSpPr txBox="1"/>
          <p:nvPr/>
        </p:nvSpPr>
        <p:spPr>
          <a:xfrm>
            <a:off x="7367270" y="3670300"/>
            <a:ext cx="4340225" cy="755015"/>
          </a:xfrm>
          <a:prstGeom prst="rect">
            <a:avLst/>
          </a:prstGeom>
        </p:spPr>
        <p:txBody>
          <a:bodyPr vert="horz" lIns="96423" tIns="48212" rIns="96423" bIns="48212"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eaLnBrk="1" hangingPunct="1"/>
            <a:r>
              <a:rPr lang="en-US" altLang="zh-CN" sz="3375" dirty="0">
                <a:solidFill>
                  <a:srgbClr val="FF0000"/>
                </a:solidFill>
                <a:ea typeface="微软雅黑" panose="020B0503020204020204" pitchFamily="34" charset="-122"/>
                <a:sym typeface="Arial" panose="020B0604020202020204" pitchFamily="34" charset="0"/>
              </a:rPr>
              <a:t>     </a:t>
            </a:r>
            <a:r>
              <a:rPr lang="zh-CN" sz="3375" dirty="0">
                <a:solidFill>
                  <a:srgbClr val="FF0000"/>
                </a:solidFill>
                <a:ea typeface="微软雅黑" panose="020B0503020204020204" pitchFamily="34" charset="-122"/>
                <a:sym typeface="Arial" panose="020B0604020202020204" pitchFamily="34" charset="0"/>
              </a:rPr>
              <a:t>作品简介</a:t>
            </a:r>
            <a:endParaRPr lang="zh-CN" sz="3375" b="1"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34">
                                            <p:txEl>
                                              <p:pRg st="0" end="0"/>
                                            </p:txEl>
                                          </p:spTgt>
                                        </p:tgtEl>
                                        <p:attrNameLst>
                                          <p:attrName>style.visibility</p:attrName>
                                        </p:attrNameLst>
                                      </p:cBhvr>
                                      <p:to>
                                        <p:strVal val="visible"/>
                                      </p:to>
                                    </p:set>
                                    <p:anim calcmode="lin" valueType="num">
                                      <p:cBhvr>
                                        <p:cTn id="18" dur="5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34">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34">
                                            <p:txEl>
                                              <p:pRg st="0" end="0"/>
                                            </p:txEl>
                                          </p:spTgt>
                                        </p:tgtEl>
                                      </p:cBhvr>
                                    </p:animEffect>
                                  </p:childTnLst>
                                </p:cTn>
                              </p:par>
                            </p:childTnLst>
                          </p:cTn>
                        </p:par>
                        <p:par>
                          <p:cTn id="21" fill="hold">
                            <p:stCondLst>
                              <p:cond delay="1500"/>
                            </p:stCondLst>
                            <p:childTnLst>
                              <p:par>
                                <p:cTn id="22" presetID="53" presetClass="entr" presetSubtype="16" fill="hold" grpId="0" nodeType="after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p:cTn id="24" dur="500" fill="hold"/>
                                        <p:tgtEl>
                                          <p:spTgt spid="35"/>
                                        </p:tgtEl>
                                        <p:attrNameLst>
                                          <p:attrName>ppt_w</p:attrName>
                                        </p:attrNameLst>
                                      </p:cBhvr>
                                      <p:tavLst>
                                        <p:tav tm="0">
                                          <p:val>
                                            <p:fltVal val="0"/>
                                          </p:val>
                                        </p:tav>
                                        <p:tav tm="100000">
                                          <p:val>
                                            <p:strVal val="#ppt_w"/>
                                          </p:val>
                                        </p:tav>
                                      </p:tavLst>
                                    </p:anim>
                                    <p:anim calcmode="lin" valueType="num">
                                      <p:cBhvr>
                                        <p:cTn id="25" dur="500" fill="hold"/>
                                        <p:tgtEl>
                                          <p:spTgt spid="35"/>
                                        </p:tgtEl>
                                        <p:attrNameLst>
                                          <p:attrName>ppt_h</p:attrName>
                                        </p:attrNameLst>
                                      </p:cBhvr>
                                      <p:tavLst>
                                        <p:tav tm="0">
                                          <p:val>
                                            <p:fltVal val="0"/>
                                          </p:val>
                                        </p:tav>
                                        <p:tav tm="100000">
                                          <p:val>
                                            <p:strVal val="#ppt_h"/>
                                          </p:val>
                                        </p:tav>
                                      </p:tavLst>
                                    </p:anim>
                                    <p:animEffect transition="in" filter="fade">
                                      <p:cBhvr>
                                        <p:cTn id="26" dur="500"/>
                                        <p:tgtEl>
                                          <p:spTgt spid="35"/>
                                        </p:tgtEl>
                                      </p:cBhvr>
                                    </p:animEffect>
                                  </p:childTnLst>
                                </p:cTn>
                              </p:par>
                            </p:childTnLst>
                          </p:cTn>
                        </p:par>
                        <p:par>
                          <p:cTn id="27" fill="hold">
                            <p:stCondLst>
                              <p:cond delay="2000"/>
                            </p:stCondLst>
                            <p:childTnLst>
                              <p:par>
                                <p:cTn id="28" presetID="22" presetClass="entr" presetSubtype="8" fill="hold" nodeType="after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wipe(left)">
                                      <p:cBhvr>
                                        <p:cTn id="30" dur="500"/>
                                        <p:tgtEl>
                                          <p:spTgt spid="31"/>
                                        </p:tgtEl>
                                      </p:cBhvr>
                                    </p:animEffect>
                                  </p:childTnLst>
                                </p:cTn>
                              </p:par>
                            </p:childTnLst>
                          </p:cTn>
                        </p:par>
                        <p:par>
                          <p:cTn id="31" fill="hold">
                            <p:stCondLst>
                              <p:cond delay="2500"/>
                            </p:stCondLst>
                            <p:childTnLst>
                              <p:par>
                                <p:cTn id="32" presetID="22" presetClass="entr" presetSubtype="4" fill="hold" grpId="0" nodeType="after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wipe(down)">
                                      <p:cBhvr>
                                        <p:cTn id="34" dur="500"/>
                                        <p:tgtEl>
                                          <p:spTgt spid="36"/>
                                        </p:tgtEl>
                                      </p:cBhvr>
                                    </p:animEffect>
                                  </p:childTnLst>
                                </p:cTn>
                              </p:par>
                            </p:childTnLst>
                          </p:cTn>
                        </p:par>
                        <p:par>
                          <p:cTn id="35" fill="hold">
                            <p:stCondLst>
                              <p:cond delay="3000"/>
                            </p:stCondLst>
                            <p:childTnLst>
                              <p:par>
                                <p:cTn id="36" presetID="53" presetClass="entr" presetSubtype="16" fill="hold" grpId="0" nodeType="afterEffect">
                                  <p:stCondLst>
                                    <p:cond delay="0"/>
                                  </p:stCondLst>
                                  <p:childTnLst>
                                    <p:set>
                                      <p:cBhvr>
                                        <p:cTn id="37" dur="1" fill="hold">
                                          <p:stCondLst>
                                            <p:cond delay="0"/>
                                          </p:stCondLst>
                                        </p:cTn>
                                        <p:tgtEl>
                                          <p:spTgt spid="2"/>
                                        </p:tgtEl>
                                        <p:attrNameLst>
                                          <p:attrName>style.visibility</p:attrName>
                                        </p:attrNameLst>
                                      </p:cBhvr>
                                      <p:to>
                                        <p:strVal val="visible"/>
                                      </p:to>
                                    </p:set>
                                    <p:anim calcmode="lin" valueType="num">
                                      <p:cBhvr>
                                        <p:cTn id="38" dur="500" fill="hold"/>
                                        <p:tgtEl>
                                          <p:spTgt spid="2"/>
                                        </p:tgtEl>
                                        <p:attrNameLst>
                                          <p:attrName>ppt_w</p:attrName>
                                        </p:attrNameLst>
                                      </p:cBhvr>
                                      <p:tavLst>
                                        <p:tav tm="0">
                                          <p:val>
                                            <p:fltVal val="0"/>
                                          </p:val>
                                        </p:tav>
                                        <p:tav tm="100000">
                                          <p:val>
                                            <p:strVal val="#ppt_w"/>
                                          </p:val>
                                        </p:tav>
                                      </p:tavLst>
                                    </p:anim>
                                    <p:anim calcmode="lin" valueType="num">
                                      <p:cBhvr>
                                        <p:cTn id="39" dur="500" fill="hold"/>
                                        <p:tgtEl>
                                          <p:spTgt spid="2"/>
                                        </p:tgtEl>
                                        <p:attrNameLst>
                                          <p:attrName>ppt_h</p:attrName>
                                        </p:attrNameLst>
                                      </p:cBhvr>
                                      <p:tavLst>
                                        <p:tav tm="0">
                                          <p:val>
                                            <p:fltVal val="0"/>
                                          </p:val>
                                        </p:tav>
                                        <p:tav tm="100000">
                                          <p:val>
                                            <p:strVal val="#ppt_h"/>
                                          </p:val>
                                        </p:tav>
                                      </p:tavLst>
                                    </p:anim>
                                    <p:animEffect transition="in" filter="fade">
                                      <p:cBhvr>
                                        <p:cTn id="4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 4"/>
          <p:cNvGrpSpPr/>
          <p:nvPr/>
        </p:nvGrpSpPr>
        <p:grpSpPr>
          <a:xfrm>
            <a:off x="1174705" y="1384077"/>
            <a:ext cx="10185195" cy="4156858"/>
            <a:chOff x="569157" y="1199776"/>
            <a:chExt cx="7243203" cy="2956150"/>
          </a:xfrm>
          <a:solidFill>
            <a:schemeClr val="accent1"/>
          </a:solidFill>
        </p:grpSpPr>
        <p:sp>
          <p:nvSpPr>
            <p:cNvPr id="153" name="Oval 152"/>
            <p:cNvSpPr/>
            <p:nvPr/>
          </p:nvSpPr>
          <p:spPr>
            <a:xfrm>
              <a:off x="569157" y="1635646"/>
              <a:ext cx="2592288" cy="2520280"/>
            </a:xfrm>
            <a:prstGeom prst="ellipse">
              <a:avLst/>
            </a:prstGeom>
            <a:grpFill/>
            <a:ln w="190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0"/>
                </a:spcBef>
                <a:spcAft>
                  <a:spcPts val="0"/>
                </a:spcAft>
              </a:pPr>
              <a:endParaRPr lang="tr-TR" sz="24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4" name="Oval 153"/>
            <p:cNvSpPr/>
            <p:nvPr/>
          </p:nvSpPr>
          <p:spPr>
            <a:xfrm>
              <a:off x="2953805" y="1491630"/>
              <a:ext cx="898115" cy="872480"/>
            </a:xfrm>
            <a:prstGeom prst="ellipse">
              <a:avLst/>
            </a:prstGeom>
            <a:solidFill>
              <a:schemeClr val="accent2"/>
            </a:solidFill>
            <a:ln w="190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0"/>
                </a:spcBef>
                <a:spcAft>
                  <a:spcPts val="0"/>
                </a:spcAft>
              </a:pPr>
              <a:endParaRPr lang="tr-TR" sz="24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5" name="Oval 154"/>
            <p:cNvSpPr/>
            <p:nvPr/>
          </p:nvSpPr>
          <p:spPr>
            <a:xfrm>
              <a:off x="3161445" y="2283718"/>
              <a:ext cx="1410555" cy="1368152"/>
            </a:xfrm>
            <a:prstGeom prst="ellipse">
              <a:avLst/>
            </a:prstGeom>
            <a:solidFill>
              <a:schemeClr val="accent3"/>
            </a:solidFill>
            <a:ln w="190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0"/>
                </a:spcBef>
                <a:spcAft>
                  <a:spcPts val="0"/>
                </a:spcAft>
              </a:pPr>
              <a:endParaRPr lang="tr-TR" sz="24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6" name="Oval 155"/>
            <p:cNvSpPr/>
            <p:nvPr/>
          </p:nvSpPr>
          <p:spPr>
            <a:xfrm>
              <a:off x="2953805" y="3507854"/>
              <a:ext cx="648072" cy="606944"/>
            </a:xfrm>
            <a:prstGeom prst="ellipse">
              <a:avLst/>
            </a:prstGeom>
            <a:solidFill>
              <a:schemeClr val="accent4"/>
            </a:solidFill>
            <a:ln w="190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0"/>
                </a:spcBef>
                <a:spcAft>
                  <a:spcPts val="0"/>
                </a:spcAft>
              </a:pPr>
              <a:endParaRPr lang="tr-TR" sz="24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7" name="Oval 156"/>
            <p:cNvSpPr/>
            <p:nvPr/>
          </p:nvSpPr>
          <p:spPr>
            <a:xfrm>
              <a:off x="4019122" y="1199776"/>
              <a:ext cx="1410555" cy="1368152"/>
            </a:xfrm>
            <a:prstGeom prst="ellipse">
              <a:avLst/>
            </a:prstGeom>
            <a:solidFill>
              <a:schemeClr val="accent5"/>
            </a:solidFill>
            <a:ln w="190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0"/>
                </a:spcBef>
                <a:spcAft>
                  <a:spcPts val="0"/>
                </a:spcAft>
              </a:pPr>
              <a:endParaRPr lang="tr-TR" sz="24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8" name="Oval 157"/>
            <p:cNvSpPr/>
            <p:nvPr/>
          </p:nvSpPr>
          <p:spPr>
            <a:xfrm>
              <a:off x="4572001" y="2643758"/>
              <a:ext cx="936104" cy="864096"/>
            </a:xfrm>
            <a:prstGeom prst="ellipse">
              <a:avLst/>
            </a:prstGeom>
            <a:solidFill>
              <a:schemeClr val="accent6"/>
            </a:solidFill>
            <a:ln w="190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0"/>
                </a:spcBef>
                <a:spcAft>
                  <a:spcPts val="0"/>
                </a:spcAft>
              </a:pPr>
              <a:endParaRPr lang="tr-TR" sz="24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9" name="Oval 158"/>
            <p:cNvSpPr/>
            <p:nvPr/>
          </p:nvSpPr>
          <p:spPr>
            <a:xfrm>
              <a:off x="5411199" y="1841631"/>
              <a:ext cx="1410555" cy="1368152"/>
            </a:xfrm>
            <a:prstGeom prst="ellipse">
              <a:avLst/>
            </a:prstGeom>
            <a:solidFill>
              <a:schemeClr val="accent1"/>
            </a:solidFill>
            <a:ln w="190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0"/>
                </a:spcBef>
                <a:spcAft>
                  <a:spcPts val="0"/>
                </a:spcAft>
              </a:pPr>
              <a:endParaRPr lang="tr-TR" sz="24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0" name="Oval 159"/>
            <p:cNvSpPr/>
            <p:nvPr/>
          </p:nvSpPr>
          <p:spPr>
            <a:xfrm>
              <a:off x="6444208" y="3062355"/>
              <a:ext cx="601954" cy="574409"/>
            </a:xfrm>
            <a:prstGeom prst="ellipse">
              <a:avLst/>
            </a:prstGeom>
            <a:solidFill>
              <a:schemeClr val="accent2"/>
            </a:solidFill>
            <a:ln w="190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0"/>
                </a:spcBef>
                <a:spcAft>
                  <a:spcPts val="0"/>
                </a:spcAft>
              </a:pPr>
              <a:endParaRPr lang="tr-TR" sz="24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1" name="Oval 160"/>
            <p:cNvSpPr/>
            <p:nvPr/>
          </p:nvSpPr>
          <p:spPr>
            <a:xfrm>
              <a:off x="6821754" y="2139703"/>
              <a:ext cx="990606" cy="966710"/>
            </a:xfrm>
            <a:prstGeom prst="ellipse">
              <a:avLst/>
            </a:prstGeom>
            <a:solidFill>
              <a:schemeClr val="accent3"/>
            </a:solidFill>
            <a:ln w="190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0"/>
                </a:spcBef>
                <a:spcAft>
                  <a:spcPts val="0"/>
                </a:spcAft>
              </a:pPr>
              <a:endParaRPr lang="tr-TR" sz="24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64" name="Grup 163"/>
          <p:cNvGrpSpPr/>
          <p:nvPr/>
        </p:nvGrpSpPr>
        <p:grpSpPr>
          <a:xfrm>
            <a:off x="1602105" y="2097405"/>
            <a:ext cx="9790430" cy="2572157"/>
            <a:chOff x="850114" y="1707103"/>
            <a:chExt cx="6962462" cy="1758358"/>
          </a:xfrm>
        </p:grpSpPr>
        <p:sp>
          <p:nvSpPr>
            <p:cNvPr id="165" name="Metin kutusu 164"/>
            <p:cNvSpPr txBox="1"/>
            <p:nvPr/>
          </p:nvSpPr>
          <p:spPr>
            <a:xfrm>
              <a:off x="850114" y="2403892"/>
              <a:ext cx="2029853" cy="945456"/>
            </a:xfrm>
            <a:prstGeom prst="rect">
              <a:avLst/>
            </a:prstGeom>
            <a:noFill/>
          </p:spPr>
          <p:txBody>
            <a:bodyPr wrap="square" rtlCol="0">
              <a:spAutoFit/>
            </a:bodyPr>
            <a:lstStyle/>
            <a:p>
              <a:pPr algn="ctr">
                <a:lnSpc>
                  <a:spcPct val="120000"/>
                </a:lnSpc>
                <a:spcBef>
                  <a:spcPts val="0"/>
                </a:spcBef>
                <a:spcAft>
                  <a:spcPts val="0"/>
                </a:spcAft>
              </a:pPr>
              <a:r>
                <a:rPr lang="tr-TR" altLang="zh-CN" sz="14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Because we are students, we thought of a program that would make it easier for students to log in to the system to query information.</a:t>
              </a:r>
            </a:p>
          </p:txBody>
        </p:sp>
        <p:sp>
          <p:nvSpPr>
            <p:cNvPr id="166" name="Metin kutusu 165"/>
            <p:cNvSpPr txBox="1"/>
            <p:nvPr/>
          </p:nvSpPr>
          <p:spPr>
            <a:xfrm>
              <a:off x="3015178" y="1759917"/>
              <a:ext cx="791620" cy="238752"/>
            </a:xfrm>
            <a:prstGeom prst="rect">
              <a:avLst/>
            </a:prstGeom>
            <a:noFill/>
          </p:spPr>
          <p:txBody>
            <a:bodyPr wrap="square" rtlCol="0">
              <a:spAutoFit/>
            </a:bodyPr>
            <a:lstStyle/>
            <a:p>
              <a:pPr algn="ctr">
                <a:lnSpc>
                  <a:spcPct val="120000"/>
                </a:lnSpc>
                <a:spcBef>
                  <a:spcPts val="0"/>
                </a:spcBef>
                <a:spcAft>
                  <a:spcPts val="0"/>
                </a:spcAft>
              </a:pPr>
              <a:r>
                <a:rPr lang="en-US" altLang="tr-TR" sz="14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more  easy</a:t>
              </a:r>
            </a:p>
          </p:txBody>
        </p:sp>
        <p:sp>
          <p:nvSpPr>
            <p:cNvPr id="167" name="Metin kutusu 166"/>
            <p:cNvSpPr txBox="1"/>
            <p:nvPr/>
          </p:nvSpPr>
          <p:spPr>
            <a:xfrm>
              <a:off x="3254327" y="2587685"/>
              <a:ext cx="1225137" cy="768780"/>
            </a:xfrm>
            <a:prstGeom prst="rect">
              <a:avLst/>
            </a:prstGeom>
            <a:noFill/>
          </p:spPr>
          <p:txBody>
            <a:bodyPr wrap="square" rtlCol="0">
              <a:spAutoFit/>
            </a:bodyPr>
            <a:lstStyle/>
            <a:p>
              <a:pPr algn="ctr">
                <a:lnSpc>
                  <a:spcPct val="120000"/>
                </a:lnSpc>
                <a:spcBef>
                  <a:spcPts val="0"/>
                </a:spcBef>
                <a:spcAft>
                  <a:spcPts val="0"/>
                </a:spcAft>
              </a:pPr>
              <a:r>
                <a:rPr lang="tr-TR" altLang="zh-CN" sz="14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First, we designed six interfaces to take on different tasks.</a:t>
              </a:r>
            </a:p>
          </p:txBody>
        </p:sp>
        <p:sp>
          <p:nvSpPr>
            <p:cNvPr id="169" name="Metin kutusu 168"/>
            <p:cNvSpPr txBox="1"/>
            <p:nvPr/>
          </p:nvSpPr>
          <p:spPr>
            <a:xfrm>
              <a:off x="3958613" y="1707103"/>
              <a:ext cx="1501956" cy="238752"/>
            </a:xfrm>
            <a:prstGeom prst="rect">
              <a:avLst/>
            </a:prstGeom>
            <a:noFill/>
          </p:spPr>
          <p:txBody>
            <a:bodyPr wrap="square" rtlCol="0">
              <a:spAutoFit/>
            </a:bodyPr>
            <a:lstStyle/>
            <a:p>
              <a:pPr algn="ctr">
                <a:lnSpc>
                  <a:spcPct val="120000"/>
                </a:lnSpc>
                <a:spcBef>
                  <a:spcPts val="0"/>
                </a:spcBef>
                <a:spcAft>
                  <a:spcPts val="0"/>
                </a:spcAft>
              </a:pPr>
              <a:r>
                <a:rPr lang="tr-TR" altLang="zh-CN" sz="14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The six interfaces are: </a:t>
              </a:r>
            </a:p>
          </p:txBody>
        </p:sp>
        <p:sp>
          <p:nvSpPr>
            <p:cNvPr id="170" name="Metin kutusu 169"/>
            <p:cNvSpPr txBox="1"/>
            <p:nvPr/>
          </p:nvSpPr>
          <p:spPr>
            <a:xfrm>
              <a:off x="4862843" y="2904035"/>
              <a:ext cx="354942" cy="238752"/>
            </a:xfrm>
            <a:prstGeom prst="rect">
              <a:avLst/>
            </a:prstGeom>
            <a:noFill/>
          </p:spPr>
          <p:txBody>
            <a:bodyPr wrap="square" rtlCol="0">
              <a:spAutoFit/>
            </a:bodyPr>
            <a:lstStyle/>
            <a:p>
              <a:pPr algn="ctr">
                <a:lnSpc>
                  <a:spcPct val="120000"/>
                </a:lnSpc>
                <a:spcBef>
                  <a:spcPts val="0"/>
                </a:spcBef>
                <a:spcAft>
                  <a:spcPts val="0"/>
                </a:spcAft>
              </a:pPr>
              <a:r>
                <a:rPr lang="en-US" altLang="tr-TR" sz="14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fast</a:t>
              </a:r>
            </a:p>
          </p:txBody>
        </p:sp>
        <p:sp>
          <p:nvSpPr>
            <p:cNvPr id="171" name="Metin kutusu 170"/>
            <p:cNvSpPr txBox="1"/>
            <p:nvPr/>
          </p:nvSpPr>
          <p:spPr>
            <a:xfrm>
              <a:off x="5460747" y="2028177"/>
              <a:ext cx="1316808" cy="1122132"/>
            </a:xfrm>
            <a:prstGeom prst="rect">
              <a:avLst/>
            </a:prstGeom>
            <a:noFill/>
          </p:spPr>
          <p:txBody>
            <a:bodyPr wrap="square" rtlCol="0">
              <a:spAutoFit/>
            </a:bodyPr>
            <a:lstStyle/>
            <a:p>
              <a:pPr algn="ctr">
                <a:lnSpc>
                  <a:spcPct val="120000"/>
                </a:lnSpc>
                <a:spcBef>
                  <a:spcPts val="0"/>
                </a:spcBef>
                <a:spcAft>
                  <a:spcPts val="0"/>
                </a:spcAft>
              </a:pPr>
              <a:r>
                <a:rPr lang="tr-TR" altLang="zh-CN" sz="14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 login interface, welcome interface, query interface, exit interface, new user creation interface.</a:t>
              </a:r>
            </a:p>
          </p:txBody>
        </p:sp>
        <p:sp>
          <p:nvSpPr>
            <p:cNvPr id="172" name="Metin kutusu 171"/>
            <p:cNvSpPr txBox="1"/>
            <p:nvPr/>
          </p:nvSpPr>
          <p:spPr>
            <a:xfrm>
              <a:off x="6860645" y="2315382"/>
              <a:ext cx="951931" cy="592104"/>
            </a:xfrm>
            <a:prstGeom prst="rect">
              <a:avLst/>
            </a:prstGeom>
            <a:noFill/>
          </p:spPr>
          <p:txBody>
            <a:bodyPr wrap="square" rtlCol="0">
              <a:spAutoFit/>
            </a:bodyPr>
            <a:lstStyle/>
            <a:p>
              <a:pPr algn="ctr">
                <a:lnSpc>
                  <a:spcPct val="120000"/>
                </a:lnSpc>
                <a:spcBef>
                  <a:spcPts val="0"/>
                </a:spcBef>
                <a:spcAft>
                  <a:spcPts val="0"/>
                </a:spcAft>
              </a:pPr>
              <a:r>
                <a:rPr lang="tr-TR" altLang="zh-CN" sz="14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This makes life easier for students</a:t>
              </a:r>
            </a:p>
          </p:txBody>
        </p:sp>
        <p:sp>
          <p:nvSpPr>
            <p:cNvPr id="173" name="Metin kutusu 172"/>
            <p:cNvSpPr txBox="1"/>
            <p:nvPr/>
          </p:nvSpPr>
          <p:spPr>
            <a:xfrm>
              <a:off x="6499703" y="3226709"/>
              <a:ext cx="531058" cy="238752"/>
            </a:xfrm>
            <a:prstGeom prst="rect">
              <a:avLst/>
            </a:prstGeom>
            <a:noFill/>
          </p:spPr>
          <p:txBody>
            <a:bodyPr wrap="square" rtlCol="0">
              <a:spAutoFit/>
            </a:bodyPr>
            <a:lstStyle/>
            <a:p>
              <a:pPr algn="ctr">
                <a:lnSpc>
                  <a:spcPct val="120000"/>
                </a:lnSpc>
                <a:spcBef>
                  <a:spcPts val="0"/>
                </a:spcBef>
                <a:spcAft>
                  <a:spcPts val="0"/>
                </a:spcAft>
              </a:pPr>
              <a:r>
                <a:rPr lang="en-US" altLang="tr-TR" sz="14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simple</a:t>
              </a:r>
            </a:p>
          </p:txBody>
        </p:sp>
      </p:grpSp>
      <p:sp>
        <p:nvSpPr>
          <p:cNvPr id="2" name="Metin kutusu 169"/>
          <p:cNvSpPr txBox="1"/>
          <p:nvPr/>
        </p:nvSpPr>
        <p:spPr>
          <a:xfrm>
            <a:off x="4733964" y="4881648"/>
            <a:ext cx="499110" cy="349250"/>
          </a:xfrm>
          <a:prstGeom prst="rect">
            <a:avLst/>
          </a:prstGeom>
          <a:noFill/>
        </p:spPr>
        <p:txBody>
          <a:bodyPr wrap="none" rtlCol="0">
            <a:spAutoFit/>
          </a:bodyPr>
          <a:lstStyle/>
          <a:p>
            <a:pPr algn="ctr">
              <a:lnSpc>
                <a:spcPct val="120000"/>
              </a:lnSpc>
              <a:spcBef>
                <a:spcPts val="0"/>
              </a:spcBef>
              <a:spcAft>
                <a:spcPts val="0"/>
              </a:spcAft>
            </a:pPr>
            <a:r>
              <a:rPr lang="en-US" altLang="tr-TR" sz="14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fast</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64"/>
                                        </p:tgtEl>
                                        <p:attrNameLst>
                                          <p:attrName>style.visibility</p:attrName>
                                        </p:attrNameLst>
                                      </p:cBhvr>
                                      <p:to>
                                        <p:strVal val="visible"/>
                                      </p:to>
                                    </p:set>
                                    <p:anim calcmode="lin" valueType="num">
                                      <p:cBhvr>
                                        <p:cTn id="7" dur="500" fill="hold"/>
                                        <p:tgtEl>
                                          <p:spTgt spid="164"/>
                                        </p:tgtEl>
                                        <p:attrNameLst>
                                          <p:attrName>ppt_w</p:attrName>
                                        </p:attrNameLst>
                                      </p:cBhvr>
                                      <p:tavLst>
                                        <p:tav tm="0">
                                          <p:val>
                                            <p:fltVal val="0"/>
                                          </p:val>
                                        </p:tav>
                                        <p:tav tm="100000">
                                          <p:val>
                                            <p:strVal val="#ppt_w"/>
                                          </p:val>
                                        </p:tav>
                                      </p:tavLst>
                                    </p:anim>
                                    <p:anim calcmode="lin" valueType="num">
                                      <p:cBhvr>
                                        <p:cTn id="8" dur="500" fill="hold"/>
                                        <p:tgtEl>
                                          <p:spTgt spid="164"/>
                                        </p:tgtEl>
                                        <p:attrNameLst>
                                          <p:attrName>ppt_h</p:attrName>
                                        </p:attrNameLst>
                                      </p:cBhvr>
                                      <p:tavLst>
                                        <p:tav tm="0">
                                          <p:val>
                                            <p:fltVal val="0"/>
                                          </p:val>
                                        </p:tav>
                                        <p:tav tm="100000">
                                          <p:val>
                                            <p:strVal val="#ppt_h"/>
                                          </p:val>
                                        </p:tav>
                                      </p:tavLst>
                                    </p:anim>
                                    <p:animEffect transition="in" filter="fade">
                                      <p:cBhvr>
                                        <p:cTn id="9" dur="500"/>
                                        <p:tgtEl>
                                          <p:spTgt spid="16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4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p:cNvSpPr/>
          <p:nvPr/>
        </p:nvSpPr>
        <p:spPr>
          <a:xfrm>
            <a:off x="1183396" y="-34108"/>
            <a:ext cx="11650643" cy="7247630"/>
          </a:xfrm>
          <a:custGeom>
            <a:avLst/>
            <a:gdLst>
              <a:gd name="connsiteX0" fmla="*/ 0 w 3131840"/>
              <a:gd name="connsiteY0" fmla="*/ 0 h 3131840"/>
              <a:gd name="connsiteX1" fmla="*/ 3131840 w 3131840"/>
              <a:gd name="connsiteY1" fmla="*/ 0 h 3131840"/>
              <a:gd name="connsiteX2" fmla="*/ 3131840 w 3131840"/>
              <a:gd name="connsiteY2" fmla="*/ 3131840 h 3131840"/>
              <a:gd name="connsiteX3" fmla="*/ 0 w 3131840"/>
              <a:gd name="connsiteY3" fmla="*/ 3131840 h 3131840"/>
              <a:gd name="connsiteX4" fmla="*/ 0 w 3131840"/>
              <a:gd name="connsiteY4" fmla="*/ 0 h 3131840"/>
              <a:gd name="connsiteX0-1" fmla="*/ 0 w 8048397"/>
              <a:gd name="connsiteY0-2" fmla="*/ 1987826 h 5119666"/>
              <a:gd name="connsiteX1-3" fmla="*/ 8048397 w 8048397"/>
              <a:gd name="connsiteY1-4" fmla="*/ 0 h 5119666"/>
              <a:gd name="connsiteX2-5" fmla="*/ 3131840 w 8048397"/>
              <a:gd name="connsiteY2-6" fmla="*/ 5119666 h 5119666"/>
              <a:gd name="connsiteX3-7" fmla="*/ 0 w 8048397"/>
              <a:gd name="connsiteY3-8" fmla="*/ 5119666 h 5119666"/>
              <a:gd name="connsiteX4-9" fmla="*/ 0 w 8048397"/>
              <a:gd name="connsiteY4-10" fmla="*/ 1987826 h 5119666"/>
              <a:gd name="connsiteX0-11" fmla="*/ 0 w 8048397"/>
              <a:gd name="connsiteY0-12" fmla="*/ 1987826 h 5134136"/>
              <a:gd name="connsiteX1-13" fmla="*/ 8048397 w 8048397"/>
              <a:gd name="connsiteY1-14" fmla="*/ 0 h 5134136"/>
              <a:gd name="connsiteX2-15" fmla="*/ 4176869 w 8048397"/>
              <a:gd name="connsiteY2-16" fmla="*/ 5134136 h 5134136"/>
              <a:gd name="connsiteX3-17" fmla="*/ 0 w 8048397"/>
              <a:gd name="connsiteY3-18" fmla="*/ 5119666 h 5134136"/>
              <a:gd name="connsiteX4-19" fmla="*/ 0 w 8048397"/>
              <a:gd name="connsiteY4-20" fmla="*/ 1987826 h 5134136"/>
              <a:gd name="connsiteX0-21" fmla="*/ 0 w 7075940"/>
              <a:gd name="connsiteY0-22" fmla="*/ 2016765 h 5163075"/>
              <a:gd name="connsiteX1-23" fmla="*/ 7075940 w 7075940"/>
              <a:gd name="connsiteY1-24" fmla="*/ 0 h 5163075"/>
              <a:gd name="connsiteX2-25" fmla="*/ 4176869 w 7075940"/>
              <a:gd name="connsiteY2-26" fmla="*/ 5163075 h 5163075"/>
              <a:gd name="connsiteX3-27" fmla="*/ 0 w 7075940"/>
              <a:gd name="connsiteY3-28" fmla="*/ 5148605 h 5163075"/>
              <a:gd name="connsiteX4-29" fmla="*/ 0 w 7075940"/>
              <a:gd name="connsiteY4-30" fmla="*/ 2016765 h 5163075"/>
              <a:gd name="connsiteX0-31" fmla="*/ 0 w 8634569"/>
              <a:gd name="connsiteY0-32" fmla="*/ 2016765 h 5153580"/>
              <a:gd name="connsiteX1-33" fmla="*/ 7075940 w 8634569"/>
              <a:gd name="connsiteY1-34" fmla="*/ 0 h 5153580"/>
              <a:gd name="connsiteX2-35" fmla="*/ 8634569 w 8634569"/>
              <a:gd name="connsiteY2-36" fmla="*/ 5153580 h 5153580"/>
              <a:gd name="connsiteX3-37" fmla="*/ 0 w 8634569"/>
              <a:gd name="connsiteY3-38" fmla="*/ 5148605 h 5153580"/>
              <a:gd name="connsiteX4-39" fmla="*/ 0 w 8634569"/>
              <a:gd name="connsiteY4-40" fmla="*/ 2016765 h 5153580"/>
              <a:gd name="connsiteX0-41" fmla="*/ 48416 w 8634569"/>
              <a:gd name="connsiteY0-42" fmla="*/ 1466033 h 5153580"/>
              <a:gd name="connsiteX1-43" fmla="*/ 7075940 w 8634569"/>
              <a:gd name="connsiteY1-44" fmla="*/ 0 h 5153580"/>
              <a:gd name="connsiteX2-45" fmla="*/ 8634569 w 8634569"/>
              <a:gd name="connsiteY2-46" fmla="*/ 5153580 h 5153580"/>
              <a:gd name="connsiteX3-47" fmla="*/ 0 w 8634569"/>
              <a:gd name="connsiteY3-48" fmla="*/ 5148605 h 5153580"/>
              <a:gd name="connsiteX4-49" fmla="*/ 48416 w 8634569"/>
              <a:gd name="connsiteY4-50" fmla="*/ 1466033 h 5153580"/>
              <a:gd name="connsiteX0-51" fmla="*/ 48416 w 9312397"/>
              <a:gd name="connsiteY0-52" fmla="*/ 1466033 h 5153580"/>
              <a:gd name="connsiteX1-53" fmla="*/ 7075940 w 9312397"/>
              <a:gd name="connsiteY1-54" fmla="*/ 0 h 5153580"/>
              <a:gd name="connsiteX2-55" fmla="*/ 9312397 w 9312397"/>
              <a:gd name="connsiteY2-56" fmla="*/ 5153580 h 5153580"/>
              <a:gd name="connsiteX3-57" fmla="*/ 0 w 9312397"/>
              <a:gd name="connsiteY3-58" fmla="*/ 5148605 h 5153580"/>
              <a:gd name="connsiteX4-59" fmla="*/ 48416 w 9312397"/>
              <a:gd name="connsiteY4-60" fmla="*/ 1466033 h 5153580"/>
              <a:gd name="connsiteX0-61" fmla="*/ 48416 w 9312397"/>
              <a:gd name="connsiteY0-62" fmla="*/ 1456538 h 5144085"/>
              <a:gd name="connsiteX1-63" fmla="*/ 5930088 w 9312397"/>
              <a:gd name="connsiteY1-64" fmla="*/ 0 h 5144085"/>
              <a:gd name="connsiteX2-65" fmla="*/ 9312397 w 9312397"/>
              <a:gd name="connsiteY2-66" fmla="*/ 5144085 h 5144085"/>
              <a:gd name="connsiteX3-67" fmla="*/ 0 w 9312397"/>
              <a:gd name="connsiteY3-68" fmla="*/ 5139110 h 5144085"/>
              <a:gd name="connsiteX4-69" fmla="*/ 48416 w 9312397"/>
              <a:gd name="connsiteY4-70" fmla="*/ 1456538 h 5144085"/>
              <a:gd name="connsiteX0-71" fmla="*/ 16139 w 9312397"/>
              <a:gd name="connsiteY0-72" fmla="*/ 1447042 h 5144085"/>
              <a:gd name="connsiteX1-73" fmla="*/ 5930088 w 9312397"/>
              <a:gd name="connsiteY1-74" fmla="*/ 0 h 5144085"/>
              <a:gd name="connsiteX2-75" fmla="*/ 9312397 w 9312397"/>
              <a:gd name="connsiteY2-76" fmla="*/ 5144085 h 5144085"/>
              <a:gd name="connsiteX3-77" fmla="*/ 0 w 9312397"/>
              <a:gd name="connsiteY3-78" fmla="*/ 5139110 h 5144085"/>
              <a:gd name="connsiteX4-79" fmla="*/ 16139 w 9312397"/>
              <a:gd name="connsiteY4-80" fmla="*/ 1447042 h 5144085"/>
              <a:gd name="connsiteX0-81" fmla="*/ 16139 w 12959758"/>
              <a:gd name="connsiteY0-82" fmla="*/ 1447042 h 5139110"/>
              <a:gd name="connsiteX1-83" fmla="*/ 5930088 w 12959758"/>
              <a:gd name="connsiteY1-84" fmla="*/ 0 h 5139110"/>
              <a:gd name="connsiteX2-85" fmla="*/ 12959758 w 12959758"/>
              <a:gd name="connsiteY2-86" fmla="*/ 2665793 h 5139110"/>
              <a:gd name="connsiteX3-87" fmla="*/ 0 w 12959758"/>
              <a:gd name="connsiteY3-88" fmla="*/ 5139110 h 5139110"/>
              <a:gd name="connsiteX4-89" fmla="*/ 16139 w 12959758"/>
              <a:gd name="connsiteY4-90" fmla="*/ 1447042 h 5139110"/>
              <a:gd name="connsiteX0-91" fmla="*/ 1420211 w 12959758"/>
              <a:gd name="connsiteY0-92" fmla="*/ 1912316 h 5139110"/>
              <a:gd name="connsiteX1-93" fmla="*/ 5930088 w 12959758"/>
              <a:gd name="connsiteY1-94" fmla="*/ 0 h 5139110"/>
              <a:gd name="connsiteX2-95" fmla="*/ 12959758 w 12959758"/>
              <a:gd name="connsiteY2-96" fmla="*/ 2665793 h 5139110"/>
              <a:gd name="connsiteX3-97" fmla="*/ 0 w 12959758"/>
              <a:gd name="connsiteY3-98" fmla="*/ 5139110 h 5139110"/>
              <a:gd name="connsiteX4-99" fmla="*/ 1420211 w 12959758"/>
              <a:gd name="connsiteY4-100" fmla="*/ 1912316 h 5139110"/>
              <a:gd name="connsiteX0-101" fmla="*/ 57 w 11539604"/>
              <a:gd name="connsiteY0-102" fmla="*/ 1912316 h 4284526"/>
              <a:gd name="connsiteX1-103" fmla="*/ 4509934 w 11539604"/>
              <a:gd name="connsiteY1-104" fmla="*/ 0 h 4284526"/>
              <a:gd name="connsiteX2-105" fmla="*/ 11539604 w 11539604"/>
              <a:gd name="connsiteY2-106" fmla="*/ 2665793 h 4284526"/>
              <a:gd name="connsiteX3-107" fmla="*/ 371249 w 11539604"/>
              <a:gd name="connsiteY3-108" fmla="*/ 4284526 h 4284526"/>
              <a:gd name="connsiteX4-109" fmla="*/ 57 w 11539604"/>
              <a:gd name="connsiteY4-110" fmla="*/ 1912316 h 4284526"/>
              <a:gd name="connsiteX0-111" fmla="*/ 43 w 11539590"/>
              <a:gd name="connsiteY0-112" fmla="*/ 1912316 h 4284526"/>
              <a:gd name="connsiteX1-113" fmla="*/ 4509920 w 11539590"/>
              <a:gd name="connsiteY1-114" fmla="*/ 0 h 4284526"/>
              <a:gd name="connsiteX2-115" fmla="*/ 11539590 w 11539590"/>
              <a:gd name="connsiteY2-116" fmla="*/ 2665793 h 4284526"/>
              <a:gd name="connsiteX3-117" fmla="*/ 371235 w 11539590"/>
              <a:gd name="connsiteY3-118" fmla="*/ 4284526 h 4284526"/>
              <a:gd name="connsiteX4-119" fmla="*/ 43 w 11539590"/>
              <a:gd name="connsiteY4-120" fmla="*/ 1912316 h 4284526"/>
              <a:gd name="connsiteX0-121" fmla="*/ 43 w 14041100"/>
              <a:gd name="connsiteY0-122" fmla="*/ 1912316 h 4284526"/>
              <a:gd name="connsiteX1-123" fmla="*/ 4509920 w 14041100"/>
              <a:gd name="connsiteY1-124" fmla="*/ 0 h 4284526"/>
              <a:gd name="connsiteX2-125" fmla="*/ 14041100 w 14041100"/>
              <a:gd name="connsiteY2-126" fmla="*/ 1678274 h 4284526"/>
              <a:gd name="connsiteX3-127" fmla="*/ 371235 w 14041100"/>
              <a:gd name="connsiteY3-128" fmla="*/ 4284526 h 4284526"/>
              <a:gd name="connsiteX4-129" fmla="*/ 43 w 14041100"/>
              <a:gd name="connsiteY4-130" fmla="*/ 1912316 h 4284526"/>
              <a:gd name="connsiteX0-131" fmla="*/ 4 w 14041061"/>
              <a:gd name="connsiteY0-132" fmla="*/ 1912316 h 5139110"/>
              <a:gd name="connsiteX1-133" fmla="*/ 4509881 w 14041061"/>
              <a:gd name="connsiteY1-134" fmla="*/ 0 h 5139110"/>
              <a:gd name="connsiteX2-135" fmla="*/ 14041061 w 14041061"/>
              <a:gd name="connsiteY2-136" fmla="*/ 1678274 h 5139110"/>
              <a:gd name="connsiteX3-137" fmla="*/ 6100458 w 14041061"/>
              <a:gd name="connsiteY3-138" fmla="*/ 5139110 h 5139110"/>
              <a:gd name="connsiteX4-139" fmla="*/ 4 w 14041061"/>
              <a:gd name="connsiteY4-140" fmla="*/ 1912316 h 513911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41061" h="5139110">
                <a:moveTo>
                  <a:pt x="4" y="1912316"/>
                </a:moveTo>
                <a:lnTo>
                  <a:pt x="4509881" y="0"/>
                </a:lnTo>
                <a:lnTo>
                  <a:pt x="14041061" y="1678274"/>
                </a:lnTo>
                <a:lnTo>
                  <a:pt x="6100458" y="5139110"/>
                </a:lnTo>
                <a:cubicBezTo>
                  <a:pt x="6218809" y="4544612"/>
                  <a:pt x="-5376" y="3143005"/>
                  <a:pt x="4" y="1912316"/>
                </a:cubicBezTo>
                <a:close/>
              </a:path>
            </a:pathLst>
          </a:custGeom>
          <a:solidFill>
            <a:srgbClr val="4E3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sp>
        <p:nvSpPr>
          <p:cNvPr id="13" name="矩形 4"/>
          <p:cNvSpPr/>
          <p:nvPr/>
        </p:nvSpPr>
        <p:spPr>
          <a:xfrm>
            <a:off x="1172063" y="-24218"/>
            <a:ext cx="10780212" cy="7261021"/>
          </a:xfrm>
          <a:custGeom>
            <a:avLst/>
            <a:gdLst>
              <a:gd name="connsiteX0" fmla="*/ 0 w 3131840"/>
              <a:gd name="connsiteY0" fmla="*/ 0 h 3131840"/>
              <a:gd name="connsiteX1" fmla="*/ 3131840 w 3131840"/>
              <a:gd name="connsiteY1" fmla="*/ 0 h 3131840"/>
              <a:gd name="connsiteX2" fmla="*/ 3131840 w 3131840"/>
              <a:gd name="connsiteY2" fmla="*/ 3131840 h 3131840"/>
              <a:gd name="connsiteX3" fmla="*/ 0 w 3131840"/>
              <a:gd name="connsiteY3" fmla="*/ 3131840 h 3131840"/>
              <a:gd name="connsiteX4" fmla="*/ 0 w 3131840"/>
              <a:gd name="connsiteY4" fmla="*/ 0 h 3131840"/>
              <a:gd name="connsiteX0-1" fmla="*/ 0 w 8048397"/>
              <a:gd name="connsiteY0-2" fmla="*/ 1987826 h 5119666"/>
              <a:gd name="connsiteX1-3" fmla="*/ 8048397 w 8048397"/>
              <a:gd name="connsiteY1-4" fmla="*/ 0 h 5119666"/>
              <a:gd name="connsiteX2-5" fmla="*/ 3131840 w 8048397"/>
              <a:gd name="connsiteY2-6" fmla="*/ 5119666 h 5119666"/>
              <a:gd name="connsiteX3-7" fmla="*/ 0 w 8048397"/>
              <a:gd name="connsiteY3-8" fmla="*/ 5119666 h 5119666"/>
              <a:gd name="connsiteX4-9" fmla="*/ 0 w 8048397"/>
              <a:gd name="connsiteY4-10" fmla="*/ 1987826 h 5119666"/>
              <a:gd name="connsiteX0-11" fmla="*/ 0 w 8048397"/>
              <a:gd name="connsiteY0-12" fmla="*/ 1987826 h 5134136"/>
              <a:gd name="connsiteX1-13" fmla="*/ 8048397 w 8048397"/>
              <a:gd name="connsiteY1-14" fmla="*/ 0 h 5134136"/>
              <a:gd name="connsiteX2-15" fmla="*/ 4176869 w 8048397"/>
              <a:gd name="connsiteY2-16" fmla="*/ 5134136 h 5134136"/>
              <a:gd name="connsiteX3-17" fmla="*/ 0 w 8048397"/>
              <a:gd name="connsiteY3-18" fmla="*/ 5119666 h 5134136"/>
              <a:gd name="connsiteX4-19" fmla="*/ 0 w 8048397"/>
              <a:gd name="connsiteY4-20" fmla="*/ 1987826 h 5134136"/>
              <a:gd name="connsiteX0-21" fmla="*/ 0 w 7075940"/>
              <a:gd name="connsiteY0-22" fmla="*/ 2016765 h 5163075"/>
              <a:gd name="connsiteX1-23" fmla="*/ 7075940 w 7075940"/>
              <a:gd name="connsiteY1-24" fmla="*/ 0 h 5163075"/>
              <a:gd name="connsiteX2-25" fmla="*/ 4176869 w 7075940"/>
              <a:gd name="connsiteY2-26" fmla="*/ 5163075 h 5163075"/>
              <a:gd name="connsiteX3-27" fmla="*/ 0 w 7075940"/>
              <a:gd name="connsiteY3-28" fmla="*/ 5148605 h 5163075"/>
              <a:gd name="connsiteX4-29" fmla="*/ 0 w 7075940"/>
              <a:gd name="connsiteY4-30" fmla="*/ 2016765 h 5163075"/>
              <a:gd name="connsiteX0-31" fmla="*/ 0 w 8634569"/>
              <a:gd name="connsiteY0-32" fmla="*/ 2016765 h 5153580"/>
              <a:gd name="connsiteX1-33" fmla="*/ 7075940 w 8634569"/>
              <a:gd name="connsiteY1-34" fmla="*/ 0 h 5153580"/>
              <a:gd name="connsiteX2-35" fmla="*/ 8634569 w 8634569"/>
              <a:gd name="connsiteY2-36" fmla="*/ 5153580 h 5153580"/>
              <a:gd name="connsiteX3-37" fmla="*/ 0 w 8634569"/>
              <a:gd name="connsiteY3-38" fmla="*/ 5148605 h 5153580"/>
              <a:gd name="connsiteX4-39" fmla="*/ 0 w 8634569"/>
              <a:gd name="connsiteY4-40" fmla="*/ 2016765 h 5153580"/>
              <a:gd name="connsiteX0-41" fmla="*/ 48416 w 8634569"/>
              <a:gd name="connsiteY0-42" fmla="*/ 1466033 h 5153580"/>
              <a:gd name="connsiteX1-43" fmla="*/ 7075940 w 8634569"/>
              <a:gd name="connsiteY1-44" fmla="*/ 0 h 5153580"/>
              <a:gd name="connsiteX2-45" fmla="*/ 8634569 w 8634569"/>
              <a:gd name="connsiteY2-46" fmla="*/ 5153580 h 5153580"/>
              <a:gd name="connsiteX3-47" fmla="*/ 0 w 8634569"/>
              <a:gd name="connsiteY3-48" fmla="*/ 5148605 h 5153580"/>
              <a:gd name="connsiteX4-49" fmla="*/ 48416 w 8634569"/>
              <a:gd name="connsiteY4-50" fmla="*/ 1466033 h 5153580"/>
              <a:gd name="connsiteX0-51" fmla="*/ 48416 w 9312397"/>
              <a:gd name="connsiteY0-52" fmla="*/ 1466033 h 5153580"/>
              <a:gd name="connsiteX1-53" fmla="*/ 7075940 w 9312397"/>
              <a:gd name="connsiteY1-54" fmla="*/ 0 h 5153580"/>
              <a:gd name="connsiteX2-55" fmla="*/ 9312397 w 9312397"/>
              <a:gd name="connsiteY2-56" fmla="*/ 5153580 h 5153580"/>
              <a:gd name="connsiteX3-57" fmla="*/ 0 w 9312397"/>
              <a:gd name="connsiteY3-58" fmla="*/ 5148605 h 5153580"/>
              <a:gd name="connsiteX4-59" fmla="*/ 48416 w 9312397"/>
              <a:gd name="connsiteY4-60" fmla="*/ 1466033 h 5153580"/>
              <a:gd name="connsiteX0-61" fmla="*/ 48416 w 9312397"/>
              <a:gd name="connsiteY0-62" fmla="*/ 1456538 h 5144085"/>
              <a:gd name="connsiteX1-63" fmla="*/ 5930088 w 9312397"/>
              <a:gd name="connsiteY1-64" fmla="*/ 0 h 5144085"/>
              <a:gd name="connsiteX2-65" fmla="*/ 9312397 w 9312397"/>
              <a:gd name="connsiteY2-66" fmla="*/ 5144085 h 5144085"/>
              <a:gd name="connsiteX3-67" fmla="*/ 0 w 9312397"/>
              <a:gd name="connsiteY3-68" fmla="*/ 5139110 h 5144085"/>
              <a:gd name="connsiteX4-69" fmla="*/ 48416 w 9312397"/>
              <a:gd name="connsiteY4-70" fmla="*/ 1456538 h 5144085"/>
              <a:gd name="connsiteX0-71" fmla="*/ 16139 w 9312397"/>
              <a:gd name="connsiteY0-72" fmla="*/ 1447042 h 5144085"/>
              <a:gd name="connsiteX1-73" fmla="*/ 5930088 w 9312397"/>
              <a:gd name="connsiteY1-74" fmla="*/ 0 h 5144085"/>
              <a:gd name="connsiteX2-75" fmla="*/ 9312397 w 9312397"/>
              <a:gd name="connsiteY2-76" fmla="*/ 5144085 h 5144085"/>
              <a:gd name="connsiteX3-77" fmla="*/ 0 w 9312397"/>
              <a:gd name="connsiteY3-78" fmla="*/ 5139110 h 5144085"/>
              <a:gd name="connsiteX4-79" fmla="*/ 16139 w 9312397"/>
              <a:gd name="connsiteY4-80" fmla="*/ 1447042 h 5144085"/>
              <a:gd name="connsiteX0-81" fmla="*/ 16139 w 12959758"/>
              <a:gd name="connsiteY0-82" fmla="*/ 1447042 h 5139110"/>
              <a:gd name="connsiteX1-83" fmla="*/ 5930088 w 12959758"/>
              <a:gd name="connsiteY1-84" fmla="*/ 0 h 5139110"/>
              <a:gd name="connsiteX2-85" fmla="*/ 12959758 w 12959758"/>
              <a:gd name="connsiteY2-86" fmla="*/ 2665793 h 5139110"/>
              <a:gd name="connsiteX3-87" fmla="*/ 0 w 12959758"/>
              <a:gd name="connsiteY3-88" fmla="*/ 5139110 h 5139110"/>
              <a:gd name="connsiteX4-89" fmla="*/ 16139 w 12959758"/>
              <a:gd name="connsiteY4-90" fmla="*/ 1447042 h 5139110"/>
              <a:gd name="connsiteX0-91" fmla="*/ 1420211 w 12959758"/>
              <a:gd name="connsiteY0-92" fmla="*/ 1912316 h 5139110"/>
              <a:gd name="connsiteX1-93" fmla="*/ 5930088 w 12959758"/>
              <a:gd name="connsiteY1-94" fmla="*/ 0 h 5139110"/>
              <a:gd name="connsiteX2-95" fmla="*/ 12959758 w 12959758"/>
              <a:gd name="connsiteY2-96" fmla="*/ 2665793 h 5139110"/>
              <a:gd name="connsiteX3-97" fmla="*/ 0 w 12959758"/>
              <a:gd name="connsiteY3-98" fmla="*/ 5139110 h 5139110"/>
              <a:gd name="connsiteX4-99" fmla="*/ 1420211 w 12959758"/>
              <a:gd name="connsiteY4-100" fmla="*/ 1912316 h 5139110"/>
              <a:gd name="connsiteX0-101" fmla="*/ 57 w 11539604"/>
              <a:gd name="connsiteY0-102" fmla="*/ 1912316 h 4284526"/>
              <a:gd name="connsiteX1-103" fmla="*/ 4509934 w 11539604"/>
              <a:gd name="connsiteY1-104" fmla="*/ 0 h 4284526"/>
              <a:gd name="connsiteX2-105" fmla="*/ 11539604 w 11539604"/>
              <a:gd name="connsiteY2-106" fmla="*/ 2665793 h 4284526"/>
              <a:gd name="connsiteX3-107" fmla="*/ 371249 w 11539604"/>
              <a:gd name="connsiteY3-108" fmla="*/ 4284526 h 4284526"/>
              <a:gd name="connsiteX4-109" fmla="*/ 57 w 11539604"/>
              <a:gd name="connsiteY4-110" fmla="*/ 1912316 h 4284526"/>
              <a:gd name="connsiteX0-111" fmla="*/ 43 w 11539590"/>
              <a:gd name="connsiteY0-112" fmla="*/ 1912316 h 4284526"/>
              <a:gd name="connsiteX1-113" fmla="*/ 4509920 w 11539590"/>
              <a:gd name="connsiteY1-114" fmla="*/ 0 h 4284526"/>
              <a:gd name="connsiteX2-115" fmla="*/ 11539590 w 11539590"/>
              <a:gd name="connsiteY2-116" fmla="*/ 2665793 h 4284526"/>
              <a:gd name="connsiteX3-117" fmla="*/ 371235 w 11539590"/>
              <a:gd name="connsiteY3-118" fmla="*/ 4284526 h 4284526"/>
              <a:gd name="connsiteX4-119" fmla="*/ 43 w 11539590"/>
              <a:gd name="connsiteY4-120" fmla="*/ 1912316 h 4284526"/>
              <a:gd name="connsiteX0-121" fmla="*/ 2 w 11539549"/>
              <a:gd name="connsiteY0-122" fmla="*/ 1912316 h 5148605"/>
              <a:gd name="connsiteX1-123" fmla="*/ 4509879 w 11539549"/>
              <a:gd name="connsiteY1-124" fmla="*/ 0 h 5148605"/>
              <a:gd name="connsiteX2-125" fmla="*/ 11539549 w 11539549"/>
              <a:gd name="connsiteY2-126" fmla="*/ 2665793 h 5148605"/>
              <a:gd name="connsiteX3-127" fmla="*/ 9166822 w 11539549"/>
              <a:gd name="connsiteY3-128" fmla="*/ 5148605 h 5148605"/>
              <a:gd name="connsiteX4-129" fmla="*/ 2 w 11539549"/>
              <a:gd name="connsiteY4-130" fmla="*/ 1912316 h 5148605"/>
              <a:gd name="connsiteX0-131" fmla="*/ 4 w 11539551"/>
              <a:gd name="connsiteY0-132" fmla="*/ 1912316 h 5148605"/>
              <a:gd name="connsiteX1-133" fmla="*/ 4509881 w 11539551"/>
              <a:gd name="connsiteY1-134" fmla="*/ 0 h 5148605"/>
              <a:gd name="connsiteX2-135" fmla="*/ 11539551 w 11539551"/>
              <a:gd name="connsiteY2-136" fmla="*/ 2665793 h 5148605"/>
              <a:gd name="connsiteX3-137" fmla="*/ 9166824 w 11539551"/>
              <a:gd name="connsiteY3-138" fmla="*/ 5148605 h 5148605"/>
              <a:gd name="connsiteX4-139" fmla="*/ 4 w 11539551"/>
              <a:gd name="connsiteY4-140" fmla="*/ 1912316 h 5148605"/>
              <a:gd name="connsiteX0-141" fmla="*/ 4 w 12992040"/>
              <a:gd name="connsiteY0-142" fmla="*/ 1912316 h 5148605"/>
              <a:gd name="connsiteX1-143" fmla="*/ 4509881 w 12992040"/>
              <a:gd name="connsiteY1-144" fmla="*/ 0 h 5148605"/>
              <a:gd name="connsiteX2-145" fmla="*/ 12992040 w 12992040"/>
              <a:gd name="connsiteY2-146" fmla="*/ 2475886 h 5148605"/>
              <a:gd name="connsiteX3-147" fmla="*/ 9166824 w 12992040"/>
              <a:gd name="connsiteY3-148" fmla="*/ 5148605 h 5148605"/>
              <a:gd name="connsiteX4-149" fmla="*/ 4 w 12992040"/>
              <a:gd name="connsiteY4-150" fmla="*/ 1912316 h 514860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992040" h="5148605">
                <a:moveTo>
                  <a:pt x="4" y="1912316"/>
                </a:moveTo>
                <a:lnTo>
                  <a:pt x="4509881" y="0"/>
                </a:lnTo>
                <a:lnTo>
                  <a:pt x="12992040" y="2475886"/>
                </a:lnTo>
                <a:lnTo>
                  <a:pt x="9166824" y="5148605"/>
                </a:lnTo>
                <a:cubicBezTo>
                  <a:pt x="6590001" y="4639565"/>
                  <a:pt x="-5376" y="3143005"/>
                  <a:pt x="4" y="191231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26547" y="-15676"/>
            <a:ext cx="7727009" cy="7254647"/>
          </a:xfrm>
          <a:custGeom>
            <a:avLst/>
            <a:gdLst>
              <a:gd name="connsiteX0" fmla="*/ 0 w 3131840"/>
              <a:gd name="connsiteY0" fmla="*/ 0 h 3131840"/>
              <a:gd name="connsiteX1" fmla="*/ 3131840 w 3131840"/>
              <a:gd name="connsiteY1" fmla="*/ 0 h 3131840"/>
              <a:gd name="connsiteX2" fmla="*/ 3131840 w 3131840"/>
              <a:gd name="connsiteY2" fmla="*/ 3131840 h 3131840"/>
              <a:gd name="connsiteX3" fmla="*/ 0 w 3131840"/>
              <a:gd name="connsiteY3" fmla="*/ 3131840 h 3131840"/>
              <a:gd name="connsiteX4" fmla="*/ 0 w 3131840"/>
              <a:gd name="connsiteY4" fmla="*/ 0 h 3131840"/>
              <a:gd name="connsiteX0-1" fmla="*/ 0 w 8048397"/>
              <a:gd name="connsiteY0-2" fmla="*/ 1987826 h 5119666"/>
              <a:gd name="connsiteX1-3" fmla="*/ 8048397 w 8048397"/>
              <a:gd name="connsiteY1-4" fmla="*/ 0 h 5119666"/>
              <a:gd name="connsiteX2-5" fmla="*/ 3131840 w 8048397"/>
              <a:gd name="connsiteY2-6" fmla="*/ 5119666 h 5119666"/>
              <a:gd name="connsiteX3-7" fmla="*/ 0 w 8048397"/>
              <a:gd name="connsiteY3-8" fmla="*/ 5119666 h 5119666"/>
              <a:gd name="connsiteX4-9" fmla="*/ 0 w 8048397"/>
              <a:gd name="connsiteY4-10" fmla="*/ 1987826 h 5119666"/>
              <a:gd name="connsiteX0-11" fmla="*/ 0 w 8048397"/>
              <a:gd name="connsiteY0-12" fmla="*/ 1987826 h 5134136"/>
              <a:gd name="connsiteX1-13" fmla="*/ 8048397 w 8048397"/>
              <a:gd name="connsiteY1-14" fmla="*/ 0 h 5134136"/>
              <a:gd name="connsiteX2-15" fmla="*/ 4176869 w 8048397"/>
              <a:gd name="connsiteY2-16" fmla="*/ 5134136 h 5134136"/>
              <a:gd name="connsiteX3-17" fmla="*/ 0 w 8048397"/>
              <a:gd name="connsiteY3-18" fmla="*/ 5119666 h 5134136"/>
              <a:gd name="connsiteX4-19" fmla="*/ 0 w 8048397"/>
              <a:gd name="connsiteY4-20" fmla="*/ 1987826 h 5134136"/>
              <a:gd name="connsiteX0-21" fmla="*/ 0 w 7075940"/>
              <a:gd name="connsiteY0-22" fmla="*/ 2016765 h 5163075"/>
              <a:gd name="connsiteX1-23" fmla="*/ 7075940 w 7075940"/>
              <a:gd name="connsiteY1-24" fmla="*/ 0 h 5163075"/>
              <a:gd name="connsiteX2-25" fmla="*/ 4176869 w 7075940"/>
              <a:gd name="connsiteY2-26" fmla="*/ 5163075 h 5163075"/>
              <a:gd name="connsiteX3-27" fmla="*/ 0 w 7075940"/>
              <a:gd name="connsiteY3-28" fmla="*/ 5148605 h 5163075"/>
              <a:gd name="connsiteX4-29" fmla="*/ 0 w 7075940"/>
              <a:gd name="connsiteY4-30" fmla="*/ 2016765 h 5163075"/>
              <a:gd name="connsiteX0-31" fmla="*/ 0 w 8634569"/>
              <a:gd name="connsiteY0-32" fmla="*/ 2016765 h 5153580"/>
              <a:gd name="connsiteX1-33" fmla="*/ 7075940 w 8634569"/>
              <a:gd name="connsiteY1-34" fmla="*/ 0 h 5153580"/>
              <a:gd name="connsiteX2-35" fmla="*/ 8634569 w 8634569"/>
              <a:gd name="connsiteY2-36" fmla="*/ 5153580 h 5153580"/>
              <a:gd name="connsiteX3-37" fmla="*/ 0 w 8634569"/>
              <a:gd name="connsiteY3-38" fmla="*/ 5148605 h 5153580"/>
              <a:gd name="connsiteX4-39" fmla="*/ 0 w 8634569"/>
              <a:gd name="connsiteY4-40" fmla="*/ 2016765 h 5153580"/>
              <a:gd name="connsiteX0-41" fmla="*/ 48416 w 8634569"/>
              <a:gd name="connsiteY0-42" fmla="*/ 1466033 h 5153580"/>
              <a:gd name="connsiteX1-43" fmla="*/ 7075940 w 8634569"/>
              <a:gd name="connsiteY1-44" fmla="*/ 0 h 5153580"/>
              <a:gd name="connsiteX2-45" fmla="*/ 8634569 w 8634569"/>
              <a:gd name="connsiteY2-46" fmla="*/ 5153580 h 5153580"/>
              <a:gd name="connsiteX3-47" fmla="*/ 0 w 8634569"/>
              <a:gd name="connsiteY3-48" fmla="*/ 5148605 h 5153580"/>
              <a:gd name="connsiteX4-49" fmla="*/ 48416 w 8634569"/>
              <a:gd name="connsiteY4-50" fmla="*/ 1466033 h 5153580"/>
              <a:gd name="connsiteX0-51" fmla="*/ 48416 w 9312397"/>
              <a:gd name="connsiteY0-52" fmla="*/ 1466033 h 5153580"/>
              <a:gd name="connsiteX1-53" fmla="*/ 7075940 w 9312397"/>
              <a:gd name="connsiteY1-54" fmla="*/ 0 h 5153580"/>
              <a:gd name="connsiteX2-55" fmla="*/ 9312397 w 9312397"/>
              <a:gd name="connsiteY2-56" fmla="*/ 5153580 h 5153580"/>
              <a:gd name="connsiteX3-57" fmla="*/ 0 w 9312397"/>
              <a:gd name="connsiteY3-58" fmla="*/ 5148605 h 5153580"/>
              <a:gd name="connsiteX4-59" fmla="*/ 48416 w 9312397"/>
              <a:gd name="connsiteY4-60" fmla="*/ 1466033 h 5153580"/>
              <a:gd name="connsiteX0-61" fmla="*/ 48416 w 9312397"/>
              <a:gd name="connsiteY0-62" fmla="*/ 1456538 h 5144085"/>
              <a:gd name="connsiteX1-63" fmla="*/ 5930088 w 9312397"/>
              <a:gd name="connsiteY1-64" fmla="*/ 0 h 5144085"/>
              <a:gd name="connsiteX2-65" fmla="*/ 9312397 w 9312397"/>
              <a:gd name="connsiteY2-66" fmla="*/ 5144085 h 5144085"/>
              <a:gd name="connsiteX3-67" fmla="*/ 0 w 9312397"/>
              <a:gd name="connsiteY3-68" fmla="*/ 5139110 h 5144085"/>
              <a:gd name="connsiteX4-69" fmla="*/ 48416 w 9312397"/>
              <a:gd name="connsiteY4-70" fmla="*/ 1456538 h 5144085"/>
              <a:gd name="connsiteX0-71" fmla="*/ 16139 w 9312397"/>
              <a:gd name="connsiteY0-72" fmla="*/ 1447042 h 5144085"/>
              <a:gd name="connsiteX1-73" fmla="*/ 5930088 w 9312397"/>
              <a:gd name="connsiteY1-74" fmla="*/ 0 h 5144085"/>
              <a:gd name="connsiteX2-75" fmla="*/ 9312397 w 9312397"/>
              <a:gd name="connsiteY2-76" fmla="*/ 5144085 h 5144085"/>
              <a:gd name="connsiteX3-77" fmla="*/ 0 w 9312397"/>
              <a:gd name="connsiteY3-78" fmla="*/ 5139110 h 5144085"/>
              <a:gd name="connsiteX4-79" fmla="*/ 16139 w 9312397"/>
              <a:gd name="connsiteY4-80" fmla="*/ 1447042 h 514408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312397" h="5144085">
                <a:moveTo>
                  <a:pt x="16139" y="1447042"/>
                </a:moveTo>
                <a:lnTo>
                  <a:pt x="5930088" y="0"/>
                </a:lnTo>
                <a:lnTo>
                  <a:pt x="9312397" y="5144085"/>
                </a:lnTo>
                <a:lnTo>
                  <a:pt x="0" y="5139110"/>
                </a:lnTo>
                <a:cubicBezTo>
                  <a:pt x="5380" y="3908421"/>
                  <a:pt x="10759" y="2677731"/>
                  <a:pt x="16139" y="1447042"/>
                </a:cubicBezTo>
                <a:close/>
              </a:path>
            </a:pathLst>
          </a:custGeom>
          <a:blipFill dpi="0" rotWithShape="1">
            <a:blip r:embed="rId3"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7034435" y="2536338"/>
            <a:ext cx="3095580" cy="865505"/>
          </a:xfrm>
          <a:prstGeom prst="rect">
            <a:avLst/>
          </a:prstGeom>
          <a:noFill/>
        </p:spPr>
        <p:txBody>
          <a:bodyPr wrap="square" rtlCol="0">
            <a:spAutoFit/>
          </a:bodyPr>
          <a:lstStyle/>
          <a:p>
            <a:pPr>
              <a:lnSpc>
                <a:spcPct val="90000"/>
              </a:lnSpc>
            </a:pPr>
            <a:r>
              <a:rPr lang="en-US" altLang="zh-CN" sz="2800" cap="all" dirty="0">
                <a:solidFill>
                  <a:schemeClr val="bg1"/>
                </a:solidFill>
              </a:rPr>
              <a:t>Management        system</a:t>
            </a:r>
          </a:p>
        </p:txBody>
      </p:sp>
      <p:sp>
        <p:nvSpPr>
          <p:cNvPr id="7" name="TextBox 32"/>
          <p:cNvSpPr txBox="1"/>
          <p:nvPr/>
        </p:nvSpPr>
        <p:spPr>
          <a:xfrm>
            <a:off x="7034438" y="3340114"/>
            <a:ext cx="3427386" cy="1938020"/>
          </a:xfrm>
          <a:prstGeom prst="rect">
            <a:avLst/>
          </a:prstGeom>
          <a:noFill/>
        </p:spPr>
        <p:txBody>
          <a:bodyPr wrap="square" rtlCol="0">
            <a:spAutoFit/>
          </a:bodyPr>
          <a:lstStyle/>
          <a:p>
            <a:pPr>
              <a:lnSpc>
                <a:spcPct val="150000"/>
              </a:lnSpc>
            </a:pPr>
            <a:r>
              <a:rPr lang="zh-CN" altLang="en-US" sz="1600" dirty="0">
                <a:solidFill>
                  <a:schemeClr val="bg1"/>
                </a:solidFill>
                <a:latin typeface="Impact" panose="020B0806030902050204" pitchFamily="34" charset="0"/>
                <a:ea typeface="微软雅黑" panose="020B0503020204020204" pitchFamily="34" charset="-122"/>
                <a:sym typeface="Arial" panose="020B0604020202020204" pitchFamily="34" charset="0"/>
              </a:rPr>
              <a:t>Students are the hope of the country, and caring for students is to defend the country. This has to make students benefit more, and students need to pay their own creativity and full of blood.</a:t>
            </a:r>
          </a:p>
        </p:txBody>
      </p:sp>
    </p:spTree>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up)">
                                      <p:cBhvr>
                                        <p:cTn id="13" dur="500"/>
                                        <p:tgtEl>
                                          <p:spTgt spid="13"/>
                                        </p:tgtEl>
                                      </p:cBhvr>
                                    </p:animEffect>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par>
                          <p:cTn id="18" fill="hold">
                            <p:stCondLst>
                              <p:cond delay="1500"/>
                            </p:stCondLst>
                            <p:childTnLst>
                              <p:par>
                                <p:cTn id="19" presetID="47" presetClass="entr" presetSubtype="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anim calcmode="lin" valueType="num">
                                      <p:cBhvr>
                                        <p:cTn id="22" dur="500" fill="hold"/>
                                        <p:tgtEl>
                                          <p:spTgt spid="12"/>
                                        </p:tgtEl>
                                        <p:attrNameLst>
                                          <p:attrName>ppt_x</p:attrName>
                                        </p:attrNameLst>
                                      </p:cBhvr>
                                      <p:tavLst>
                                        <p:tav tm="0">
                                          <p:val>
                                            <p:strVal val="#ppt_x"/>
                                          </p:val>
                                        </p:tav>
                                        <p:tav tm="100000">
                                          <p:val>
                                            <p:strVal val="#ppt_x"/>
                                          </p:val>
                                        </p:tav>
                                      </p:tavLst>
                                    </p:anim>
                                    <p:anim calcmode="lin" valueType="num">
                                      <p:cBhvr>
                                        <p:cTn id="23" dur="500" fill="hold"/>
                                        <p:tgtEl>
                                          <p:spTgt spid="12"/>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250" fill="hold"/>
                                        <p:tgtEl>
                                          <p:spTgt spid="7"/>
                                        </p:tgtEl>
                                        <p:attrNameLst>
                                          <p:attrName>ppt_x</p:attrName>
                                        </p:attrNameLst>
                                      </p:cBhvr>
                                      <p:tavLst>
                                        <p:tav tm="0">
                                          <p:val>
                                            <p:strVal val="0-#ppt_w/2"/>
                                          </p:val>
                                        </p:tav>
                                        <p:tav tm="100000">
                                          <p:val>
                                            <p:strVal val="#ppt_x"/>
                                          </p:val>
                                        </p:tav>
                                      </p:tavLst>
                                    </p:anim>
                                    <p:anim calcmode="lin" valueType="num">
                                      <p:cBhvr additive="base">
                                        <p:cTn id="28" dur="2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3" grpId="0" animBg="1"/>
      <p:bldP spid="5" grpId="0" animBg="1"/>
      <p:bldP spid="12"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Oval Callout 40"/>
          <p:cNvSpPr/>
          <p:nvPr/>
        </p:nvSpPr>
        <p:spPr>
          <a:xfrm>
            <a:off x="5235738" y="2126887"/>
            <a:ext cx="2390925" cy="1729480"/>
          </a:xfrm>
          <a:prstGeom prst="wedgeEllipseCallout">
            <a:avLst>
              <a:gd name="adj1" fmla="val -284"/>
              <a:gd name="adj2" fmla="val 6713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Oval Callout 41"/>
          <p:cNvSpPr/>
          <p:nvPr/>
        </p:nvSpPr>
        <p:spPr>
          <a:xfrm>
            <a:off x="7268933" y="2321575"/>
            <a:ext cx="1931110" cy="1396871"/>
          </a:xfrm>
          <a:prstGeom prst="wedgeEllipseCallout">
            <a:avLst>
              <a:gd name="adj1" fmla="val -9789"/>
              <a:gd name="adj2" fmla="val 67814"/>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dirty="0">
              <a:solidFill>
                <a:srgbClr val="F33745"/>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3" name="Oval Callout 42"/>
          <p:cNvSpPr/>
          <p:nvPr/>
        </p:nvSpPr>
        <p:spPr>
          <a:xfrm>
            <a:off x="8839689" y="2594163"/>
            <a:ext cx="1722100" cy="1245684"/>
          </a:xfrm>
          <a:prstGeom prst="wedgeEllipseCallout">
            <a:avLst>
              <a:gd name="adj1" fmla="val -23371"/>
              <a:gd name="adj2" fmla="val 65777"/>
            </a:avLst>
          </a:prstGeom>
          <a:solidFill>
            <a:schemeClr val="accent5">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4" name="Oval Callout 43"/>
          <p:cNvSpPr/>
          <p:nvPr/>
        </p:nvSpPr>
        <p:spPr>
          <a:xfrm flipH="1">
            <a:off x="3684270" y="2321560"/>
            <a:ext cx="1931035" cy="1397000"/>
          </a:xfrm>
          <a:prstGeom prst="wedgeEllipseCallout">
            <a:avLst>
              <a:gd name="adj1" fmla="val -9789"/>
              <a:gd name="adj2" fmla="val 678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dirty="0">
              <a:solidFill>
                <a:srgbClr val="F33745"/>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Oval Callout 63"/>
          <p:cNvSpPr/>
          <p:nvPr/>
        </p:nvSpPr>
        <p:spPr>
          <a:xfrm flipH="1">
            <a:off x="2297376" y="2594163"/>
            <a:ext cx="1722100" cy="1245684"/>
          </a:xfrm>
          <a:prstGeom prst="wedgeEllipseCallout">
            <a:avLst>
              <a:gd name="adj1" fmla="val -23371"/>
              <a:gd name="adj2" fmla="val 6577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65" name="Group 64"/>
          <p:cNvGrpSpPr/>
          <p:nvPr/>
        </p:nvGrpSpPr>
        <p:grpSpPr>
          <a:xfrm>
            <a:off x="5817829" y="2644652"/>
            <a:ext cx="1232548" cy="777643"/>
            <a:chOff x="5358001" y="1775580"/>
            <a:chExt cx="1454622" cy="849073"/>
          </a:xfrm>
        </p:grpSpPr>
        <p:sp>
          <p:nvSpPr>
            <p:cNvPr id="82" name="Text Placeholder 32"/>
            <p:cNvSpPr txBox="1"/>
            <p:nvPr/>
          </p:nvSpPr>
          <p:spPr>
            <a:xfrm>
              <a:off x="5358001" y="2020072"/>
              <a:ext cx="1454622" cy="604581"/>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en-US" altLang="zh-CN"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Is the first interface to guide students into the system</a:t>
              </a:r>
            </a:p>
          </p:txBody>
        </p:sp>
        <p:sp>
          <p:nvSpPr>
            <p:cNvPr id="84" name="TextBox 83"/>
            <p:cNvSpPr txBox="1"/>
            <p:nvPr/>
          </p:nvSpPr>
          <p:spPr>
            <a:xfrm>
              <a:off x="5641278" y="1775580"/>
              <a:ext cx="906787" cy="281491"/>
            </a:xfrm>
            <a:prstGeom prst="rect">
              <a:avLst/>
            </a:prstGeom>
            <a:noFill/>
          </p:spPr>
          <p:txBody>
            <a:bodyPr wrap="square" lIns="0" tIns="0" rIns="0" bIns="0" rtlCol="0">
              <a:spAutoFit/>
            </a:bodyPr>
            <a:lstStyle/>
            <a:p>
              <a:pPr algn="just">
                <a:lnSpc>
                  <a:spcPct val="120000"/>
                </a:lnSpc>
              </a:pPr>
              <a:endParaRPr lang="en-US" altLang="zh-CN"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6" name="Group 65"/>
          <p:cNvGrpSpPr/>
          <p:nvPr/>
        </p:nvGrpSpPr>
        <p:grpSpPr>
          <a:xfrm>
            <a:off x="7699876" y="2593662"/>
            <a:ext cx="1069224" cy="923290"/>
            <a:chOff x="7355481" y="1747612"/>
            <a:chExt cx="1261870" cy="1008094"/>
          </a:xfrm>
        </p:grpSpPr>
        <p:sp>
          <p:nvSpPr>
            <p:cNvPr id="79" name="Text Placeholder 32"/>
            <p:cNvSpPr txBox="1"/>
            <p:nvPr/>
          </p:nvSpPr>
          <p:spPr>
            <a:xfrm>
              <a:off x="7355481" y="1747612"/>
              <a:ext cx="1261870" cy="100809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en-US" altLang="zh-CN"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It is the main function of this program and the soul of this program.</a:t>
              </a:r>
            </a:p>
          </p:txBody>
        </p:sp>
        <p:sp>
          <p:nvSpPr>
            <p:cNvPr id="81" name="TextBox 80"/>
            <p:cNvSpPr txBox="1"/>
            <p:nvPr/>
          </p:nvSpPr>
          <p:spPr>
            <a:xfrm>
              <a:off x="7952046" y="1810154"/>
              <a:ext cx="149882" cy="281490"/>
            </a:xfrm>
            <a:prstGeom prst="rect">
              <a:avLst/>
            </a:prstGeom>
            <a:noFill/>
          </p:spPr>
          <p:txBody>
            <a:bodyPr wrap="none" lIns="0" tIns="0" rIns="0" bIns="0" rtlCol="0">
              <a:spAutoFit/>
            </a:bodyPr>
            <a:lstStyle/>
            <a:p>
              <a:pPr algn="just">
                <a:lnSpc>
                  <a:spcPct val="120000"/>
                </a:lnSpc>
              </a:pPr>
              <a:endParaRPr 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7" name="Group 66"/>
          <p:cNvGrpSpPr/>
          <p:nvPr/>
        </p:nvGrpSpPr>
        <p:grpSpPr>
          <a:xfrm>
            <a:off x="4090218" y="2651399"/>
            <a:ext cx="1069224" cy="968058"/>
            <a:chOff x="7350984" y="1810655"/>
            <a:chExt cx="1261870" cy="1056976"/>
          </a:xfrm>
        </p:grpSpPr>
        <p:sp>
          <p:nvSpPr>
            <p:cNvPr id="76" name="Text Placeholder 32"/>
            <p:cNvSpPr txBox="1"/>
            <p:nvPr/>
          </p:nvSpPr>
          <p:spPr>
            <a:xfrm>
              <a:off x="7350984" y="1859535"/>
              <a:ext cx="1261870" cy="1008096"/>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en-US" altLang="zh-CN"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Enable students to log in to the system with their own username and password.</a:t>
              </a:r>
            </a:p>
          </p:txBody>
        </p:sp>
        <p:sp>
          <p:nvSpPr>
            <p:cNvPr id="78" name="TextBox 77"/>
            <p:cNvSpPr txBox="1"/>
            <p:nvPr/>
          </p:nvSpPr>
          <p:spPr>
            <a:xfrm>
              <a:off x="7893592" y="1810655"/>
              <a:ext cx="149882" cy="281490"/>
            </a:xfrm>
            <a:prstGeom prst="rect">
              <a:avLst/>
            </a:prstGeom>
            <a:noFill/>
          </p:spPr>
          <p:txBody>
            <a:bodyPr wrap="none" lIns="0" tIns="0" rIns="0" bIns="0" rtlCol="0">
              <a:spAutoFit/>
            </a:bodyPr>
            <a:lstStyle/>
            <a:p>
              <a:pPr algn="just">
                <a:lnSpc>
                  <a:spcPct val="120000"/>
                </a:lnSpc>
              </a:pPr>
              <a:endParaRPr 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8" name="Group 67"/>
          <p:cNvGrpSpPr/>
          <p:nvPr/>
        </p:nvGrpSpPr>
        <p:grpSpPr>
          <a:xfrm>
            <a:off x="9206885" y="2862804"/>
            <a:ext cx="1069224" cy="686845"/>
            <a:chOff x="7355481" y="1835255"/>
            <a:chExt cx="1261870" cy="749933"/>
          </a:xfrm>
        </p:grpSpPr>
        <p:sp>
          <p:nvSpPr>
            <p:cNvPr id="73" name="Text Placeholder 32"/>
            <p:cNvSpPr txBox="1"/>
            <p:nvPr/>
          </p:nvSpPr>
          <p:spPr>
            <a:xfrm>
              <a:off x="7355481" y="1980608"/>
              <a:ext cx="1261870" cy="604580"/>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en-US" altLang="zh-CN"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This is the main way of storing data for this program.tly.</a:t>
              </a:r>
            </a:p>
          </p:txBody>
        </p:sp>
        <p:sp>
          <p:nvSpPr>
            <p:cNvPr id="75" name="TextBox 74"/>
            <p:cNvSpPr txBox="1"/>
            <p:nvPr/>
          </p:nvSpPr>
          <p:spPr>
            <a:xfrm>
              <a:off x="7911578" y="1835255"/>
              <a:ext cx="149882" cy="281490"/>
            </a:xfrm>
            <a:prstGeom prst="rect">
              <a:avLst/>
            </a:prstGeom>
            <a:noFill/>
          </p:spPr>
          <p:txBody>
            <a:bodyPr wrap="none" lIns="0" tIns="0" rIns="0" bIns="0" rtlCol="0">
              <a:spAutoFit/>
            </a:bodyPr>
            <a:lstStyle/>
            <a:p>
              <a:pPr algn="just">
                <a:lnSpc>
                  <a:spcPct val="120000"/>
                </a:lnSpc>
              </a:pPr>
              <a:endParaRPr 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9" name="Group 68"/>
          <p:cNvGrpSpPr/>
          <p:nvPr/>
        </p:nvGrpSpPr>
        <p:grpSpPr>
          <a:xfrm>
            <a:off x="2623690" y="2594255"/>
            <a:ext cx="1069225" cy="1181642"/>
            <a:chOff x="7355481" y="1699423"/>
            <a:chExt cx="1261870" cy="1290179"/>
          </a:xfrm>
        </p:grpSpPr>
        <p:sp>
          <p:nvSpPr>
            <p:cNvPr id="70" name="Text Placeholder 32"/>
            <p:cNvSpPr txBox="1"/>
            <p:nvPr/>
          </p:nvSpPr>
          <p:spPr>
            <a:xfrm>
              <a:off x="7355481" y="1780441"/>
              <a:ext cx="1261870" cy="1209161"/>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en-US" altLang="zh-CN"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This is the only way to end the program and is a sign of the completion of the program.</a:t>
              </a:r>
            </a:p>
          </p:txBody>
        </p:sp>
        <p:sp>
          <p:nvSpPr>
            <p:cNvPr id="72" name="TextBox 71"/>
            <p:cNvSpPr txBox="1"/>
            <p:nvPr/>
          </p:nvSpPr>
          <p:spPr>
            <a:xfrm>
              <a:off x="7911575" y="1699423"/>
              <a:ext cx="149882" cy="281490"/>
            </a:xfrm>
            <a:prstGeom prst="rect">
              <a:avLst/>
            </a:prstGeom>
            <a:noFill/>
          </p:spPr>
          <p:txBody>
            <a:bodyPr wrap="none" lIns="0" tIns="0" rIns="0" bIns="0" rtlCol="0">
              <a:spAutoFit/>
            </a:bodyPr>
            <a:lstStyle/>
            <a:p>
              <a:pPr algn="just">
                <a:lnSpc>
                  <a:spcPct val="120000"/>
                </a:lnSpc>
              </a:pPr>
              <a:endParaRPr 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86" name="Oval 85"/>
          <p:cNvSpPr>
            <a:spLocks noChangeAspect="1"/>
          </p:cNvSpPr>
          <p:nvPr/>
        </p:nvSpPr>
        <p:spPr>
          <a:xfrm>
            <a:off x="3862451" y="6178639"/>
            <a:ext cx="138322" cy="13832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10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9" name="Oval 88"/>
          <p:cNvSpPr>
            <a:spLocks noChangeAspect="1"/>
          </p:cNvSpPr>
          <p:nvPr/>
        </p:nvSpPr>
        <p:spPr>
          <a:xfrm>
            <a:off x="4885362" y="6178639"/>
            <a:ext cx="138322" cy="13832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10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0" name="TextBox 89"/>
          <p:cNvSpPr txBox="1"/>
          <p:nvPr/>
        </p:nvSpPr>
        <p:spPr>
          <a:xfrm>
            <a:off x="5053330" y="6081395"/>
            <a:ext cx="867410" cy="442595"/>
          </a:xfrm>
          <a:prstGeom prst="rect">
            <a:avLst/>
          </a:prstGeom>
          <a:noFill/>
        </p:spPr>
        <p:txBody>
          <a:bodyPr wrap="square" lIns="0" tIns="0" rIns="0" bIns="0" rtlCol="0">
            <a:spAutoFit/>
          </a:bodyPr>
          <a:lstStyle/>
          <a:p>
            <a:pPr algn="just">
              <a:lnSpc>
                <a:spcPct val="120000"/>
              </a:lnSpc>
            </a:pPr>
            <a:r>
              <a:rPr lang="en-US" altLang="en-AU" sz="2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en-US" altLang="en-AU"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login</a:t>
            </a:r>
            <a:r>
              <a:rPr lang="en-AU"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en-AU"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p>
        </p:txBody>
      </p:sp>
      <p:sp>
        <p:nvSpPr>
          <p:cNvPr id="92" name="Oval 91"/>
          <p:cNvSpPr>
            <a:spLocks noChangeAspect="1"/>
          </p:cNvSpPr>
          <p:nvPr/>
        </p:nvSpPr>
        <p:spPr>
          <a:xfrm>
            <a:off x="5921531" y="6178639"/>
            <a:ext cx="138322" cy="13832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10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3" name="TextBox 92"/>
          <p:cNvSpPr txBox="1"/>
          <p:nvPr/>
        </p:nvSpPr>
        <p:spPr>
          <a:xfrm>
            <a:off x="5722266" y="6081601"/>
            <a:ext cx="1382395" cy="368935"/>
          </a:xfrm>
          <a:prstGeom prst="rect">
            <a:avLst/>
          </a:prstGeom>
          <a:noFill/>
        </p:spPr>
        <p:txBody>
          <a:bodyPr wrap="none" lIns="0" tIns="0" rIns="0" bIns="0" rtlCol="0">
            <a:spAutoFit/>
          </a:bodyPr>
          <a:lstStyle/>
          <a:p>
            <a:pPr algn="just">
              <a:lnSpc>
                <a:spcPct val="120000"/>
              </a:lnSpc>
            </a:pPr>
            <a:r>
              <a:rPr lang="en-US" altLang="en-AU"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en-AU"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welcome</a:t>
            </a:r>
            <a:r>
              <a:rPr lang="en-AU"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p>
        </p:txBody>
      </p:sp>
      <p:sp>
        <p:nvSpPr>
          <p:cNvPr id="95" name="Oval 94"/>
          <p:cNvSpPr>
            <a:spLocks noChangeAspect="1"/>
          </p:cNvSpPr>
          <p:nvPr/>
        </p:nvSpPr>
        <p:spPr>
          <a:xfrm>
            <a:off x="7031231" y="6178639"/>
            <a:ext cx="138322" cy="13832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10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6" name="TextBox 95"/>
          <p:cNvSpPr txBox="1"/>
          <p:nvPr/>
        </p:nvSpPr>
        <p:spPr>
          <a:xfrm>
            <a:off x="6926606" y="6081601"/>
            <a:ext cx="1143000" cy="332105"/>
          </a:xfrm>
          <a:prstGeom prst="rect">
            <a:avLst/>
          </a:prstGeom>
          <a:noFill/>
        </p:spPr>
        <p:txBody>
          <a:bodyPr wrap="none" lIns="0" tIns="0" rIns="0" bIns="0" rtlCol="0">
            <a:spAutoFit/>
          </a:bodyPr>
          <a:lstStyle/>
          <a:p>
            <a:pPr algn="just">
              <a:lnSpc>
                <a:spcPct val="120000"/>
              </a:lnSpc>
            </a:pPr>
            <a:r>
              <a:rPr lang="en-US" altLang="en-AU"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en-AU"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Inquire.</a:t>
            </a:r>
          </a:p>
        </p:txBody>
      </p:sp>
      <p:sp>
        <p:nvSpPr>
          <p:cNvPr id="98" name="Oval 97"/>
          <p:cNvSpPr>
            <a:spLocks noChangeAspect="1"/>
          </p:cNvSpPr>
          <p:nvPr/>
        </p:nvSpPr>
        <p:spPr>
          <a:xfrm>
            <a:off x="8106642" y="6178639"/>
            <a:ext cx="138322" cy="13832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10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9" name="TextBox 98"/>
          <p:cNvSpPr txBox="1"/>
          <p:nvPr/>
        </p:nvSpPr>
        <p:spPr>
          <a:xfrm>
            <a:off x="7788376" y="6081601"/>
            <a:ext cx="1549400" cy="332105"/>
          </a:xfrm>
          <a:prstGeom prst="rect">
            <a:avLst/>
          </a:prstGeom>
          <a:noFill/>
        </p:spPr>
        <p:txBody>
          <a:bodyPr wrap="none" lIns="0" tIns="0" rIns="0" bIns="0" rtlCol="0">
            <a:spAutoFit/>
          </a:bodyPr>
          <a:lstStyle/>
          <a:p>
            <a:pPr algn="just">
              <a:lnSpc>
                <a:spcPct val="120000"/>
              </a:lnSpc>
            </a:pPr>
            <a:r>
              <a:rPr lang="en-US" altLang="en-AU"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en-AU"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new user.</a:t>
            </a:r>
          </a:p>
        </p:txBody>
      </p:sp>
      <p:grpSp>
        <p:nvGrpSpPr>
          <p:cNvPr id="100" name="Group 99"/>
          <p:cNvGrpSpPr/>
          <p:nvPr/>
        </p:nvGrpSpPr>
        <p:grpSpPr>
          <a:xfrm>
            <a:off x="7957759" y="4429884"/>
            <a:ext cx="1417919" cy="1470441"/>
            <a:chOff x="7748920" y="4020058"/>
            <a:chExt cx="1548157" cy="1605504"/>
          </a:xfrm>
        </p:grpSpPr>
        <p:sp>
          <p:nvSpPr>
            <p:cNvPr id="101" name="Freeform 100"/>
            <p:cNvSpPr/>
            <p:nvPr/>
          </p:nvSpPr>
          <p:spPr>
            <a:xfrm>
              <a:off x="7748920" y="4020058"/>
              <a:ext cx="1548157" cy="1546161"/>
            </a:xfrm>
            <a:custGeom>
              <a:avLst/>
              <a:gdLst>
                <a:gd name="connsiteX0" fmla="*/ 1246360 w 2340862"/>
                <a:gd name="connsiteY0" fmla="*/ 0 h 2337846"/>
                <a:gd name="connsiteX1" fmla="*/ 1207741 w 2340862"/>
                <a:gd name="connsiteY1" fmla="*/ 126135 h 2337846"/>
                <a:gd name="connsiteX2" fmla="*/ 1389933 w 2340862"/>
                <a:gd name="connsiteY2" fmla="*/ 60821 h 2337846"/>
                <a:gd name="connsiteX3" fmla="*/ 1362433 w 2340862"/>
                <a:gd name="connsiteY3" fmla="*/ 133010 h 2337846"/>
                <a:gd name="connsiteX4" fmla="*/ 1486186 w 2340862"/>
                <a:gd name="connsiteY4" fmla="*/ 105509 h 2337846"/>
                <a:gd name="connsiteX5" fmla="*/ 1444935 w 2340862"/>
                <a:gd name="connsiteY5" fmla="*/ 174261 h 2337846"/>
                <a:gd name="connsiteX6" fmla="*/ 1594094 w 2340862"/>
                <a:gd name="connsiteY6" fmla="*/ 262618 h 2337846"/>
                <a:gd name="connsiteX7" fmla="*/ 1664941 w 2340862"/>
                <a:gd name="connsiteY7" fmla="*/ 438956 h 2337846"/>
                <a:gd name="connsiteX8" fmla="*/ 1678691 w 2340862"/>
                <a:gd name="connsiteY8" fmla="*/ 793028 h 2337846"/>
                <a:gd name="connsiteX9" fmla="*/ 1709630 w 2340862"/>
                <a:gd name="connsiteY9" fmla="*/ 875530 h 2337846"/>
                <a:gd name="connsiteX10" fmla="*/ 1678691 w 2340862"/>
                <a:gd name="connsiteY10" fmla="*/ 1013034 h 2337846"/>
                <a:gd name="connsiteX11" fmla="*/ 1604926 w 2340862"/>
                <a:gd name="connsiteY11" fmla="*/ 1097650 h 2337846"/>
                <a:gd name="connsiteX12" fmla="*/ 1541707 w 2340862"/>
                <a:gd name="connsiteY12" fmla="*/ 1293341 h 2337846"/>
                <a:gd name="connsiteX13" fmla="*/ 1472420 w 2340862"/>
                <a:gd name="connsiteY13" fmla="*/ 1385548 h 2337846"/>
                <a:gd name="connsiteX14" fmla="*/ 1471364 w 2340862"/>
                <a:gd name="connsiteY14" fmla="*/ 1386394 h 2337846"/>
                <a:gd name="connsiteX15" fmla="*/ 1485438 w 2340862"/>
                <a:gd name="connsiteY15" fmla="*/ 1386394 h 2337846"/>
                <a:gd name="connsiteX16" fmla="*/ 1480078 w 2340862"/>
                <a:gd name="connsiteY16" fmla="*/ 1395490 h 2337846"/>
                <a:gd name="connsiteX17" fmla="*/ 1466971 w 2340862"/>
                <a:gd name="connsiteY17" fmla="*/ 1428525 h 2337846"/>
                <a:gd name="connsiteX18" fmla="*/ 1482292 w 2340862"/>
                <a:gd name="connsiteY18" fmla="*/ 1524281 h 2337846"/>
                <a:gd name="connsiteX19" fmla="*/ 1516764 w 2340862"/>
                <a:gd name="connsiteY19" fmla="*/ 1539603 h 2337846"/>
                <a:gd name="connsiteX20" fmla="*/ 1555065 w 2340862"/>
                <a:gd name="connsiteY20" fmla="*/ 1593225 h 2337846"/>
                <a:gd name="connsiteX21" fmla="*/ 1796369 w 2340862"/>
                <a:gd name="connsiteY21" fmla="*/ 1662168 h 2337846"/>
                <a:gd name="connsiteX22" fmla="*/ 2018522 w 2340862"/>
                <a:gd name="connsiteY22" fmla="*/ 1719622 h 2337846"/>
                <a:gd name="connsiteX23" fmla="*/ 2148749 w 2340862"/>
                <a:gd name="connsiteY23" fmla="*/ 1761754 h 2337846"/>
                <a:gd name="connsiteX24" fmla="*/ 2259825 w 2340862"/>
                <a:gd name="connsiteY24" fmla="*/ 1803886 h 2337846"/>
                <a:gd name="connsiteX25" fmla="*/ 2294297 w 2340862"/>
                <a:gd name="connsiteY25" fmla="*/ 1953264 h 2337846"/>
                <a:gd name="connsiteX26" fmla="*/ 2321108 w 2340862"/>
                <a:gd name="connsiteY26" fmla="*/ 2148605 h 2337846"/>
                <a:gd name="connsiteX27" fmla="*/ 2340259 w 2340862"/>
                <a:gd name="connsiteY27" fmla="*/ 2324795 h 2337846"/>
                <a:gd name="connsiteX28" fmla="*/ 2336430 w 2340862"/>
                <a:gd name="connsiteY28" fmla="*/ 2324795 h 2337846"/>
                <a:gd name="connsiteX29" fmla="*/ 1195027 w 2340862"/>
                <a:gd name="connsiteY29" fmla="*/ 2328624 h 2337846"/>
                <a:gd name="connsiteX30" fmla="*/ 0 w 2340862"/>
                <a:gd name="connsiteY30" fmla="*/ 2324795 h 2337846"/>
                <a:gd name="connsiteX31" fmla="*/ 57453 w 2340862"/>
                <a:gd name="connsiteY31" fmla="*/ 1937944 h 2337846"/>
                <a:gd name="connsiteX32" fmla="*/ 103415 w 2340862"/>
                <a:gd name="connsiteY32" fmla="*/ 1800056 h 2337846"/>
                <a:gd name="connsiteX33" fmla="*/ 214492 w 2340862"/>
                <a:gd name="connsiteY33" fmla="*/ 1746433 h 2337846"/>
                <a:gd name="connsiteX34" fmla="*/ 831157 w 2340862"/>
                <a:gd name="connsiteY34" fmla="*/ 1570243 h 2337846"/>
                <a:gd name="connsiteX35" fmla="*/ 854139 w 2340862"/>
                <a:gd name="connsiteY35" fmla="*/ 1516622 h 2337846"/>
                <a:gd name="connsiteX36" fmla="*/ 877119 w 2340862"/>
                <a:gd name="connsiteY36" fmla="*/ 1482148 h 2337846"/>
                <a:gd name="connsiteX37" fmla="*/ 876639 w 2340862"/>
                <a:gd name="connsiteY37" fmla="*/ 1432116 h 2337846"/>
                <a:gd name="connsiteX38" fmla="*/ 867840 w 2340862"/>
                <a:gd name="connsiteY38" fmla="*/ 1386394 h 2337846"/>
                <a:gd name="connsiteX39" fmla="*/ 870670 w 2340862"/>
                <a:gd name="connsiteY39" fmla="*/ 1386394 h 2337846"/>
                <a:gd name="connsiteX40" fmla="*/ 845132 w 2340862"/>
                <a:gd name="connsiteY40" fmla="*/ 1351221 h 2337846"/>
                <a:gd name="connsiteX41" fmla="*/ 812418 w 2340862"/>
                <a:gd name="connsiteY41" fmla="*/ 1298354 h 2337846"/>
                <a:gd name="connsiteX42" fmla="*/ 753979 w 2340862"/>
                <a:gd name="connsiteY42" fmla="*/ 1092099 h 2337846"/>
                <a:gd name="connsiteX43" fmla="*/ 661164 w 2340862"/>
                <a:gd name="connsiteY43" fmla="*/ 992408 h 2337846"/>
                <a:gd name="connsiteX44" fmla="*/ 625193 w 2340862"/>
                <a:gd name="connsiteY44" fmla="*/ 833491 h 2337846"/>
                <a:gd name="connsiteX45" fmla="*/ 668039 w 2340862"/>
                <a:gd name="connsiteY45" fmla="*/ 768965 h 2337846"/>
                <a:gd name="connsiteX46" fmla="*/ 643976 w 2340862"/>
                <a:gd name="connsiteY46" fmla="*/ 603960 h 2337846"/>
                <a:gd name="connsiteX47" fmla="*/ 685227 w 2340862"/>
                <a:gd name="connsiteY47" fmla="*/ 339266 h 2337846"/>
                <a:gd name="connsiteX48" fmla="*/ 795230 w 2340862"/>
                <a:gd name="connsiteY48" fmla="*/ 174261 h 2337846"/>
                <a:gd name="connsiteX49" fmla="*/ 798667 w 2340862"/>
                <a:gd name="connsiteY49" fmla="*/ 212075 h 2337846"/>
                <a:gd name="connsiteX50" fmla="*/ 949921 w 2340862"/>
                <a:gd name="connsiteY50" fmla="*/ 105509 h 2337846"/>
                <a:gd name="connsiteX51" fmla="*/ 953359 w 2340862"/>
                <a:gd name="connsiteY51" fmla="*/ 143323 h 2337846"/>
                <a:gd name="connsiteX52" fmla="*/ 1246360 w 2340862"/>
                <a:gd name="connsiteY52" fmla="*/ 0 h 23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340862" h="2337846">
                  <a:moveTo>
                    <a:pt x="1246360" y="0"/>
                  </a:moveTo>
                  <a:cubicBezTo>
                    <a:pt x="1260182" y="32854"/>
                    <a:pt x="1242153" y="87820"/>
                    <a:pt x="1207741" y="126135"/>
                  </a:cubicBezTo>
                  <a:cubicBezTo>
                    <a:pt x="1259055" y="100157"/>
                    <a:pt x="1309383" y="78725"/>
                    <a:pt x="1389933" y="60821"/>
                  </a:cubicBezTo>
                  <a:cubicBezTo>
                    <a:pt x="1391903" y="92923"/>
                    <a:pt x="1346391" y="125562"/>
                    <a:pt x="1362433" y="133010"/>
                  </a:cubicBezTo>
                  <a:cubicBezTo>
                    <a:pt x="1378475" y="140458"/>
                    <a:pt x="1472436" y="98634"/>
                    <a:pt x="1486186" y="105509"/>
                  </a:cubicBezTo>
                  <a:cubicBezTo>
                    <a:pt x="1499936" y="112384"/>
                    <a:pt x="1432903" y="158792"/>
                    <a:pt x="1444935" y="174261"/>
                  </a:cubicBezTo>
                  <a:cubicBezTo>
                    <a:pt x="1497448" y="184968"/>
                    <a:pt x="1557426" y="218502"/>
                    <a:pt x="1594094" y="262618"/>
                  </a:cubicBezTo>
                  <a:cubicBezTo>
                    <a:pt x="1630762" y="306734"/>
                    <a:pt x="1650842" y="350554"/>
                    <a:pt x="1664941" y="438956"/>
                  </a:cubicBezTo>
                  <a:cubicBezTo>
                    <a:pt x="1679040" y="527358"/>
                    <a:pt x="1705619" y="713391"/>
                    <a:pt x="1678691" y="793028"/>
                  </a:cubicBezTo>
                  <a:cubicBezTo>
                    <a:pt x="1706764" y="827977"/>
                    <a:pt x="1709630" y="838862"/>
                    <a:pt x="1709630" y="875530"/>
                  </a:cubicBezTo>
                  <a:cubicBezTo>
                    <a:pt x="1709630" y="912198"/>
                    <a:pt x="1696142" y="976014"/>
                    <a:pt x="1678691" y="1013034"/>
                  </a:cubicBezTo>
                  <a:cubicBezTo>
                    <a:pt x="1661240" y="1050054"/>
                    <a:pt x="1624979" y="1054107"/>
                    <a:pt x="1604926" y="1097650"/>
                  </a:cubicBezTo>
                  <a:cubicBezTo>
                    <a:pt x="1584872" y="1181674"/>
                    <a:pt x="1564535" y="1218054"/>
                    <a:pt x="1541707" y="1293341"/>
                  </a:cubicBezTo>
                  <a:cubicBezTo>
                    <a:pt x="1529102" y="1320268"/>
                    <a:pt x="1504884" y="1354282"/>
                    <a:pt x="1472420" y="1385548"/>
                  </a:cubicBezTo>
                  <a:lnTo>
                    <a:pt x="1471364" y="1386394"/>
                  </a:lnTo>
                  <a:lnTo>
                    <a:pt x="1485438" y="1386394"/>
                  </a:lnTo>
                  <a:lnTo>
                    <a:pt x="1480078" y="1395490"/>
                  </a:lnTo>
                  <a:cubicBezTo>
                    <a:pt x="1471759" y="1407938"/>
                    <a:pt x="1467929" y="1410332"/>
                    <a:pt x="1466971" y="1428525"/>
                  </a:cubicBezTo>
                  <a:cubicBezTo>
                    <a:pt x="1465694" y="1452783"/>
                    <a:pt x="1473993" y="1505769"/>
                    <a:pt x="1482292" y="1524281"/>
                  </a:cubicBezTo>
                  <a:cubicBezTo>
                    <a:pt x="1490591" y="1542794"/>
                    <a:pt x="1505911" y="1526198"/>
                    <a:pt x="1516764" y="1539603"/>
                  </a:cubicBezTo>
                  <a:cubicBezTo>
                    <a:pt x="1527616" y="1553009"/>
                    <a:pt x="1508463" y="1572798"/>
                    <a:pt x="1555065" y="1593225"/>
                  </a:cubicBezTo>
                  <a:cubicBezTo>
                    <a:pt x="1601666" y="1613652"/>
                    <a:pt x="1719126" y="1641103"/>
                    <a:pt x="1796369" y="1662168"/>
                  </a:cubicBezTo>
                  <a:cubicBezTo>
                    <a:pt x="1873612" y="1683235"/>
                    <a:pt x="1959792" y="1703024"/>
                    <a:pt x="2018522" y="1719622"/>
                  </a:cubicBezTo>
                  <a:cubicBezTo>
                    <a:pt x="2077252" y="1736219"/>
                    <a:pt x="2108531" y="1747709"/>
                    <a:pt x="2148749" y="1761754"/>
                  </a:cubicBezTo>
                  <a:cubicBezTo>
                    <a:pt x="2188967" y="1775798"/>
                    <a:pt x="2235567" y="1771967"/>
                    <a:pt x="2259825" y="1803886"/>
                  </a:cubicBezTo>
                  <a:cubicBezTo>
                    <a:pt x="2284083" y="1835805"/>
                    <a:pt x="2284083" y="1895811"/>
                    <a:pt x="2294297" y="1953264"/>
                  </a:cubicBezTo>
                  <a:cubicBezTo>
                    <a:pt x="2304510" y="2010718"/>
                    <a:pt x="2313448" y="2086683"/>
                    <a:pt x="2321108" y="2148605"/>
                  </a:cubicBezTo>
                  <a:cubicBezTo>
                    <a:pt x="2328769" y="2210527"/>
                    <a:pt x="2337705" y="2295430"/>
                    <a:pt x="2340259" y="2324795"/>
                  </a:cubicBezTo>
                  <a:cubicBezTo>
                    <a:pt x="2342813" y="2354160"/>
                    <a:pt x="2336430" y="2324795"/>
                    <a:pt x="2336430" y="2324795"/>
                  </a:cubicBezTo>
                  <a:lnTo>
                    <a:pt x="1195027" y="2328624"/>
                  </a:lnTo>
                  <a:cubicBezTo>
                    <a:pt x="924359" y="2335646"/>
                    <a:pt x="597513" y="2326709"/>
                    <a:pt x="0" y="2324795"/>
                  </a:cubicBezTo>
                  <a:cubicBezTo>
                    <a:pt x="1915" y="2282663"/>
                    <a:pt x="40218" y="2025401"/>
                    <a:pt x="57453" y="1937944"/>
                  </a:cubicBezTo>
                  <a:cubicBezTo>
                    <a:pt x="74689" y="1850487"/>
                    <a:pt x="77242" y="1831975"/>
                    <a:pt x="103415" y="1800056"/>
                  </a:cubicBezTo>
                  <a:cubicBezTo>
                    <a:pt x="129589" y="1768137"/>
                    <a:pt x="93202" y="1784736"/>
                    <a:pt x="214492" y="1746433"/>
                  </a:cubicBezTo>
                  <a:cubicBezTo>
                    <a:pt x="335781" y="1708131"/>
                    <a:pt x="820304" y="1577904"/>
                    <a:pt x="831157" y="1570243"/>
                  </a:cubicBezTo>
                  <a:cubicBezTo>
                    <a:pt x="842010" y="1562583"/>
                    <a:pt x="846478" y="1531304"/>
                    <a:pt x="854139" y="1516622"/>
                  </a:cubicBezTo>
                  <a:cubicBezTo>
                    <a:pt x="861799" y="1501939"/>
                    <a:pt x="875204" y="1505768"/>
                    <a:pt x="877119" y="1482148"/>
                  </a:cubicBezTo>
                  <a:cubicBezTo>
                    <a:pt x="878076" y="1470339"/>
                    <a:pt x="878236" y="1451826"/>
                    <a:pt x="876639" y="1432116"/>
                  </a:cubicBezTo>
                  <a:lnTo>
                    <a:pt x="867840" y="1386394"/>
                  </a:lnTo>
                  <a:lnTo>
                    <a:pt x="870670" y="1386394"/>
                  </a:lnTo>
                  <a:lnTo>
                    <a:pt x="845132" y="1351221"/>
                  </a:lnTo>
                  <a:cubicBezTo>
                    <a:pt x="833213" y="1332821"/>
                    <a:pt x="822447" y="1314706"/>
                    <a:pt x="812418" y="1298354"/>
                  </a:cubicBezTo>
                  <a:cubicBezTo>
                    <a:pt x="772304" y="1232947"/>
                    <a:pt x="760411" y="1175431"/>
                    <a:pt x="753979" y="1092099"/>
                  </a:cubicBezTo>
                  <a:cubicBezTo>
                    <a:pt x="737302" y="1069817"/>
                    <a:pt x="682628" y="1035509"/>
                    <a:pt x="661164" y="992408"/>
                  </a:cubicBezTo>
                  <a:cubicBezTo>
                    <a:pt x="639700" y="949307"/>
                    <a:pt x="624047" y="870731"/>
                    <a:pt x="625193" y="833491"/>
                  </a:cubicBezTo>
                  <a:cubicBezTo>
                    <a:pt x="626339" y="796250"/>
                    <a:pt x="650224" y="779439"/>
                    <a:pt x="668039" y="768965"/>
                  </a:cubicBezTo>
                  <a:cubicBezTo>
                    <a:pt x="669185" y="732297"/>
                    <a:pt x="641111" y="675576"/>
                    <a:pt x="643976" y="603960"/>
                  </a:cubicBezTo>
                  <a:cubicBezTo>
                    <a:pt x="646841" y="532344"/>
                    <a:pt x="660018" y="410883"/>
                    <a:pt x="685227" y="339266"/>
                  </a:cubicBezTo>
                  <a:cubicBezTo>
                    <a:pt x="710436" y="267649"/>
                    <a:pt x="776323" y="195459"/>
                    <a:pt x="795230" y="174261"/>
                  </a:cubicBezTo>
                  <a:cubicBezTo>
                    <a:pt x="814137" y="153062"/>
                    <a:pt x="772885" y="223534"/>
                    <a:pt x="798667" y="212075"/>
                  </a:cubicBezTo>
                  <a:cubicBezTo>
                    <a:pt x="824449" y="200616"/>
                    <a:pt x="924139" y="116968"/>
                    <a:pt x="949921" y="105509"/>
                  </a:cubicBezTo>
                  <a:cubicBezTo>
                    <a:pt x="975703" y="94050"/>
                    <a:pt x="949196" y="127570"/>
                    <a:pt x="953359" y="143323"/>
                  </a:cubicBezTo>
                  <a:cubicBezTo>
                    <a:pt x="1076584" y="47156"/>
                    <a:pt x="1203963" y="2865"/>
                    <a:pt x="124636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02" name="Group 101"/>
            <p:cNvGrpSpPr/>
            <p:nvPr/>
          </p:nvGrpSpPr>
          <p:grpSpPr>
            <a:xfrm>
              <a:off x="8334301" y="5073670"/>
              <a:ext cx="377558" cy="551892"/>
              <a:chOff x="8334300" y="5005568"/>
              <a:chExt cx="435951" cy="637247"/>
            </a:xfrm>
          </p:grpSpPr>
          <p:sp>
            <p:nvSpPr>
              <p:cNvPr id="103" name="Freeform 102"/>
              <p:cNvSpPr/>
              <p:nvPr/>
            </p:nvSpPr>
            <p:spPr>
              <a:xfrm>
                <a:off x="8334300" y="5025839"/>
                <a:ext cx="172407" cy="616976"/>
              </a:xfrm>
              <a:custGeom>
                <a:avLst/>
                <a:gdLst>
                  <a:gd name="connsiteX0" fmla="*/ 1212 w 152735"/>
                  <a:gd name="connsiteY0" fmla="*/ 21993 h 633872"/>
                  <a:gd name="connsiteX1" fmla="*/ 105427 w 152735"/>
                  <a:gd name="connsiteY1" fmla="*/ 112761 h 633872"/>
                  <a:gd name="connsiteX2" fmla="*/ 115512 w 152735"/>
                  <a:gd name="connsiteY2" fmla="*/ 169911 h 633872"/>
                  <a:gd name="connsiteX3" fmla="*/ 152492 w 152735"/>
                  <a:gd name="connsiteY3" fmla="*/ 206890 h 633872"/>
                  <a:gd name="connsiteX4" fmla="*/ 95342 w 152735"/>
                  <a:gd name="connsiteY4" fmla="*/ 586770 h 633872"/>
                  <a:gd name="connsiteX5" fmla="*/ 51639 w 152735"/>
                  <a:gd name="connsiteY5" fmla="*/ 566599 h 633872"/>
                  <a:gd name="connsiteX6" fmla="*/ 1212 w 152735"/>
                  <a:gd name="connsiteY6" fmla="*/ 21993 h 633872"/>
                  <a:gd name="connsiteX0-1" fmla="*/ 1212 w 152735"/>
                  <a:gd name="connsiteY0-2" fmla="*/ 21993 h 633872"/>
                  <a:gd name="connsiteX1-3" fmla="*/ 105427 w 152735"/>
                  <a:gd name="connsiteY1-4" fmla="*/ 112761 h 633872"/>
                  <a:gd name="connsiteX2-5" fmla="*/ 115512 w 152735"/>
                  <a:gd name="connsiteY2-6" fmla="*/ 169911 h 633872"/>
                  <a:gd name="connsiteX3-7" fmla="*/ 152492 w 152735"/>
                  <a:gd name="connsiteY3-8" fmla="*/ 206890 h 633872"/>
                  <a:gd name="connsiteX4-9" fmla="*/ 95342 w 152735"/>
                  <a:gd name="connsiteY4-10" fmla="*/ 586770 h 633872"/>
                  <a:gd name="connsiteX5-11" fmla="*/ 51639 w 152735"/>
                  <a:gd name="connsiteY5-12" fmla="*/ 566599 h 633872"/>
                  <a:gd name="connsiteX6-13" fmla="*/ 1212 w 152735"/>
                  <a:gd name="connsiteY6-14" fmla="*/ 21993 h 633872"/>
                  <a:gd name="connsiteX0-15" fmla="*/ 1212 w 152492"/>
                  <a:gd name="connsiteY0-16" fmla="*/ 21993 h 633872"/>
                  <a:gd name="connsiteX1-17" fmla="*/ 105427 w 152492"/>
                  <a:gd name="connsiteY1-18" fmla="*/ 112761 h 633872"/>
                  <a:gd name="connsiteX2-19" fmla="*/ 115512 w 152492"/>
                  <a:gd name="connsiteY2-20" fmla="*/ 169911 h 633872"/>
                  <a:gd name="connsiteX3-21" fmla="*/ 152492 w 152492"/>
                  <a:gd name="connsiteY3-22" fmla="*/ 206890 h 633872"/>
                  <a:gd name="connsiteX4-23" fmla="*/ 95342 w 152492"/>
                  <a:gd name="connsiteY4-24" fmla="*/ 586770 h 633872"/>
                  <a:gd name="connsiteX5-25" fmla="*/ 51639 w 152492"/>
                  <a:gd name="connsiteY5-26" fmla="*/ 566599 h 633872"/>
                  <a:gd name="connsiteX6-27" fmla="*/ 1212 w 152492"/>
                  <a:gd name="connsiteY6-28" fmla="*/ 21993 h 633872"/>
                  <a:gd name="connsiteX0-29" fmla="*/ 1212 w 152492"/>
                  <a:gd name="connsiteY0-30" fmla="*/ 21993 h 633872"/>
                  <a:gd name="connsiteX1-31" fmla="*/ 105427 w 152492"/>
                  <a:gd name="connsiteY1-32" fmla="*/ 112761 h 633872"/>
                  <a:gd name="connsiteX2-33" fmla="*/ 115512 w 152492"/>
                  <a:gd name="connsiteY2-34" fmla="*/ 169911 h 633872"/>
                  <a:gd name="connsiteX3-35" fmla="*/ 152492 w 152492"/>
                  <a:gd name="connsiteY3-36" fmla="*/ 206890 h 633872"/>
                  <a:gd name="connsiteX4-37" fmla="*/ 95342 w 152492"/>
                  <a:gd name="connsiteY4-38" fmla="*/ 586770 h 633872"/>
                  <a:gd name="connsiteX5-39" fmla="*/ 51639 w 152492"/>
                  <a:gd name="connsiteY5-40" fmla="*/ 566599 h 633872"/>
                  <a:gd name="connsiteX6-41" fmla="*/ 1212 w 152492"/>
                  <a:gd name="connsiteY6-42" fmla="*/ 21993 h 633872"/>
                  <a:gd name="connsiteX0-43" fmla="*/ 1212 w 152492"/>
                  <a:gd name="connsiteY0-44" fmla="*/ 21993 h 633872"/>
                  <a:gd name="connsiteX1-45" fmla="*/ 105427 w 152492"/>
                  <a:gd name="connsiteY1-46" fmla="*/ 112761 h 633872"/>
                  <a:gd name="connsiteX2-47" fmla="*/ 115512 w 152492"/>
                  <a:gd name="connsiteY2-48" fmla="*/ 169911 h 633872"/>
                  <a:gd name="connsiteX3-49" fmla="*/ 152492 w 152492"/>
                  <a:gd name="connsiteY3-50" fmla="*/ 206890 h 633872"/>
                  <a:gd name="connsiteX4-51" fmla="*/ 95342 w 152492"/>
                  <a:gd name="connsiteY4-52" fmla="*/ 586770 h 633872"/>
                  <a:gd name="connsiteX5-53" fmla="*/ 51639 w 152492"/>
                  <a:gd name="connsiteY5-54" fmla="*/ 566599 h 633872"/>
                  <a:gd name="connsiteX6-55" fmla="*/ 1212 w 152492"/>
                  <a:gd name="connsiteY6-56" fmla="*/ 21993 h 633872"/>
                  <a:gd name="connsiteX0-57" fmla="*/ 1212 w 152492"/>
                  <a:gd name="connsiteY0-58" fmla="*/ 21993 h 633872"/>
                  <a:gd name="connsiteX1-59" fmla="*/ 105427 w 152492"/>
                  <a:gd name="connsiteY1-60" fmla="*/ 112761 h 633872"/>
                  <a:gd name="connsiteX2-61" fmla="*/ 108789 w 152492"/>
                  <a:gd name="connsiteY2-62" fmla="*/ 179996 h 633872"/>
                  <a:gd name="connsiteX3-63" fmla="*/ 152492 w 152492"/>
                  <a:gd name="connsiteY3-64" fmla="*/ 206890 h 633872"/>
                  <a:gd name="connsiteX4-65" fmla="*/ 95342 w 152492"/>
                  <a:gd name="connsiteY4-66" fmla="*/ 586770 h 633872"/>
                  <a:gd name="connsiteX5-67" fmla="*/ 51639 w 152492"/>
                  <a:gd name="connsiteY5-68" fmla="*/ 566599 h 633872"/>
                  <a:gd name="connsiteX6-69" fmla="*/ 1212 w 152492"/>
                  <a:gd name="connsiteY6-70" fmla="*/ 21993 h 633872"/>
                  <a:gd name="connsiteX0-71" fmla="*/ 1212 w 152492"/>
                  <a:gd name="connsiteY0-72" fmla="*/ 21993 h 633872"/>
                  <a:gd name="connsiteX1-73" fmla="*/ 105427 w 152492"/>
                  <a:gd name="connsiteY1-74" fmla="*/ 112761 h 633872"/>
                  <a:gd name="connsiteX2-75" fmla="*/ 108789 w 152492"/>
                  <a:gd name="connsiteY2-76" fmla="*/ 179996 h 633872"/>
                  <a:gd name="connsiteX3-77" fmla="*/ 152492 w 152492"/>
                  <a:gd name="connsiteY3-78" fmla="*/ 206890 h 633872"/>
                  <a:gd name="connsiteX4-79" fmla="*/ 95342 w 152492"/>
                  <a:gd name="connsiteY4-80" fmla="*/ 586770 h 633872"/>
                  <a:gd name="connsiteX5-81" fmla="*/ 51639 w 152492"/>
                  <a:gd name="connsiteY5-82" fmla="*/ 566599 h 633872"/>
                  <a:gd name="connsiteX6-83" fmla="*/ 1212 w 152492"/>
                  <a:gd name="connsiteY6-84" fmla="*/ 21993 h 633872"/>
                  <a:gd name="connsiteX0-85" fmla="*/ 1212 w 152492"/>
                  <a:gd name="connsiteY0-86" fmla="*/ 0 h 611879"/>
                  <a:gd name="connsiteX1-87" fmla="*/ 105427 w 152492"/>
                  <a:gd name="connsiteY1-88" fmla="*/ 90768 h 611879"/>
                  <a:gd name="connsiteX2-89" fmla="*/ 108789 w 152492"/>
                  <a:gd name="connsiteY2-90" fmla="*/ 158003 h 611879"/>
                  <a:gd name="connsiteX3-91" fmla="*/ 152492 w 152492"/>
                  <a:gd name="connsiteY3-92" fmla="*/ 184897 h 611879"/>
                  <a:gd name="connsiteX4-93" fmla="*/ 95342 w 152492"/>
                  <a:gd name="connsiteY4-94" fmla="*/ 564777 h 611879"/>
                  <a:gd name="connsiteX5-95" fmla="*/ 51639 w 152492"/>
                  <a:gd name="connsiteY5-96" fmla="*/ 544606 h 611879"/>
                  <a:gd name="connsiteX6-97" fmla="*/ 1212 w 152492"/>
                  <a:gd name="connsiteY6-98" fmla="*/ 0 h 611879"/>
                  <a:gd name="connsiteX0-99" fmla="*/ 1212 w 152492"/>
                  <a:gd name="connsiteY0-100" fmla="*/ 0 h 611879"/>
                  <a:gd name="connsiteX1-101" fmla="*/ 95342 w 152492"/>
                  <a:gd name="connsiteY1-102" fmla="*/ 90768 h 611879"/>
                  <a:gd name="connsiteX2-103" fmla="*/ 108789 w 152492"/>
                  <a:gd name="connsiteY2-104" fmla="*/ 158003 h 611879"/>
                  <a:gd name="connsiteX3-105" fmla="*/ 152492 w 152492"/>
                  <a:gd name="connsiteY3-106" fmla="*/ 184897 h 611879"/>
                  <a:gd name="connsiteX4-107" fmla="*/ 95342 w 152492"/>
                  <a:gd name="connsiteY4-108" fmla="*/ 564777 h 611879"/>
                  <a:gd name="connsiteX5-109" fmla="*/ 51639 w 152492"/>
                  <a:gd name="connsiteY5-110" fmla="*/ 544606 h 611879"/>
                  <a:gd name="connsiteX6-111" fmla="*/ 1212 w 152492"/>
                  <a:gd name="connsiteY6-112" fmla="*/ 0 h 611879"/>
                  <a:gd name="connsiteX0-113" fmla="*/ 1212 w 152492"/>
                  <a:gd name="connsiteY0-114" fmla="*/ 0 h 611879"/>
                  <a:gd name="connsiteX1-115" fmla="*/ 95342 w 152492"/>
                  <a:gd name="connsiteY1-116" fmla="*/ 90768 h 611879"/>
                  <a:gd name="connsiteX2-117" fmla="*/ 108789 w 152492"/>
                  <a:gd name="connsiteY2-118" fmla="*/ 158003 h 611879"/>
                  <a:gd name="connsiteX3-119" fmla="*/ 152492 w 152492"/>
                  <a:gd name="connsiteY3-120" fmla="*/ 184897 h 611879"/>
                  <a:gd name="connsiteX4-121" fmla="*/ 95342 w 152492"/>
                  <a:gd name="connsiteY4-122" fmla="*/ 564777 h 611879"/>
                  <a:gd name="connsiteX5-123" fmla="*/ 51639 w 152492"/>
                  <a:gd name="connsiteY5-124" fmla="*/ 544606 h 611879"/>
                  <a:gd name="connsiteX6-125" fmla="*/ 1212 w 152492"/>
                  <a:gd name="connsiteY6-126" fmla="*/ 0 h 611879"/>
                  <a:gd name="connsiteX0-127" fmla="*/ 1212 w 152492"/>
                  <a:gd name="connsiteY0-128" fmla="*/ 0 h 611879"/>
                  <a:gd name="connsiteX1-129" fmla="*/ 95342 w 152492"/>
                  <a:gd name="connsiteY1-130" fmla="*/ 90768 h 611879"/>
                  <a:gd name="connsiteX2-131" fmla="*/ 108789 w 152492"/>
                  <a:gd name="connsiteY2-132" fmla="*/ 158003 h 611879"/>
                  <a:gd name="connsiteX3-133" fmla="*/ 152492 w 152492"/>
                  <a:gd name="connsiteY3-134" fmla="*/ 184897 h 611879"/>
                  <a:gd name="connsiteX4-135" fmla="*/ 95342 w 152492"/>
                  <a:gd name="connsiteY4-136" fmla="*/ 564777 h 611879"/>
                  <a:gd name="connsiteX5-137" fmla="*/ 51639 w 152492"/>
                  <a:gd name="connsiteY5-138" fmla="*/ 544606 h 611879"/>
                  <a:gd name="connsiteX6-139" fmla="*/ 1212 w 152492"/>
                  <a:gd name="connsiteY6-140" fmla="*/ 0 h 611879"/>
                  <a:gd name="connsiteX0-141" fmla="*/ 957 w 152237"/>
                  <a:gd name="connsiteY0-142" fmla="*/ 0 h 616976"/>
                  <a:gd name="connsiteX1-143" fmla="*/ 95087 w 152237"/>
                  <a:gd name="connsiteY1-144" fmla="*/ 90768 h 616976"/>
                  <a:gd name="connsiteX2-145" fmla="*/ 108534 w 152237"/>
                  <a:gd name="connsiteY2-146" fmla="*/ 158003 h 616976"/>
                  <a:gd name="connsiteX3-147" fmla="*/ 152237 w 152237"/>
                  <a:gd name="connsiteY3-148" fmla="*/ 184897 h 616976"/>
                  <a:gd name="connsiteX4-149" fmla="*/ 95087 w 152237"/>
                  <a:gd name="connsiteY4-150" fmla="*/ 564777 h 616976"/>
                  <a:gd name="connsiteX5-151" fmla="*/ 64831 w 152237"/>
                  <a:gd name="connsiteY5-152" fmla="*/ 554691 h 616976"/>
                  <a:gd name="connsiteX6-153" fmla="*/ 957 w 152237"/>
                  <a:gd name="connsiteY6-154" fmla="*/ 0 h 616976"/>
                  <a:gd name="connsiteX0-155" fmla="*/ 957 w 135428"/>
                  <a:gd name="connsiteY0-156" fmla="*/ 0 h 616976"/>
                  <a:gd name="connsiteX1-157" fmla="*/ 95087 w 135428"/>
                  <a:gd name="connsiteY1-158" fmla="*/ 90768 h 616976"/>
                  <a:gd name="connsiteX2-159" fmla="*/ 108534 w 135428"/>
                  <a:gd name="connsiteY2-160" fmla="*/ 158003 h 616976"/>
                  <a:gd name="connsiteX3-161" fmla="*/ 135428 w 135428"/>
                  <a:gd name="connsiteY3-162" fmla="*/ 208429 h 616976"/>
                  <a:gd name="connsiteX4-163" fmla="*/ 95087 w 135428"/>
                  <a:gd name="connsiteY4-164" fmla="*/ 564777 h 616976"/>
                  <a:gd name="connsiteX5-165" fmla="*/ 64831 w 135428"/>
                  <a:gd name="connsiteY5-166" fmla="*/ 554691 h 616976"/>
                  <a:gd name="connsiteX6-167" fmla="*/ 957 w 135428"/>
                  <a:gd name="connsiteY6-168" fmla="*/ 0 h 616976"/>
                  <a:gd name="connsiteX0-169" fmla="*/ 957 w 135428"/>
                  <a:gd name="connsiteY0-170" fmla="*/ 0 h 616976"/>
                  <a:gd name="connsiteX1-171" fmla="*/ 95087 w 135428"/>
                  <a:gd name="connsiteY1-172" fmla="*/ 90768 h 616976"/>
                  <a:gd name="connsiteX2-173" fmla="*/ 108534 w 135428"/>
                  <a:gd name="connsiteY2-174" fmla="*/ 158003 h 616976"/>
                  <a:gd name="connsiteX3-175" fmla="*/ 135428 w 135428"/>
                  <a:gd name="connsiteY3-176" fmla="*/ 208429 h 616976"/>
                  <a:gd name="connsiteX4-177" fmla="*/ 95087 w 135428"/>
                  <a:gd name="connsiteY4-178" fmla="*/ 564777 h 616976"/>
                  <a:gd name="connsiteX5-179" fmla="*/ 64831 w 135428"/>
                  <a:gd name="connsiteY5-180" fmla="*/ 554691 h 616976"/>
                  <a:gd name="connsiteX6-181" fmla="*/ 957 w 135428"/>
                  <a:gd name="connsiteY6-182" fmla="*/ 0 h 616976"/>
                  <a:gd name="connsiteX0-183" fmla="*/ 957 w 135428"/>
                  <a:gd name="connsiteY0-184" fmla="*/ 0 h 616976"/>
                  <a:gd name="connsiteX1-185" fmla="*/ 95087 w 135428"/>
                  <a:gd name="connsiteY1-186" fmla="*/ 90768 h 616976"/>
                  <a:gd name="connsiteX2-187" fmla="*/ 135428 w 135428"/>
                  <a:gd name="connsiteY2-188" fmla="*/ 208429 h 616976"/>
                  <a:gd name="connsiteX3-189" fmla="*/ 95087 w 135428"/>
                  <a:gd name="connsiteY3-190" fmla="*/ 564777 h 616976"/>
                  <a:gd name="connsiteX4-191" fmla="*/ 64831 w 135428"/>
                  <a:gd name="connsiteY4-192" fmla="*/ 554691 h 616976"/>
                  <a:gd name="connsiteX5-193" fmla="*/ 957 w 135428"/>
                  <a:gd name="connsiteY5-194" fmla="*/ 0 h 616976"/>
                  <a:gd name="connsiteX0-195" fmla="*/ 957 w 135428"/>
                  <a:gd name="connsiteY0-196" fmla="*/ 0 h 616976"/>
                  <a:gd name="connsiteX1-197" fmla="*/ 95087 w 135428"/>
                  <a:gd name="connsiteY1-198" fmla="*/ 90768 h 616976"/>
                  <a:gd name="connsiteX2-199" fmla="*/ 135428 w 135428"/>
                  <a:gd name="connsiteY2-200" fmla="*/ 208429 h 616976"/>
                  <a:gd name="connsiteX3-201" fmla="*/ 95087 w 135428"/>
                  <a:gd name="connsiteY3-202" fmla="*/ 564777 h 616976"/>
                  <a:gd name="connsiteX4-203" fmla="*/ 64831 w 135428"/>
                  <a:gd name="connsiteY4-204" fmla="*/ 554691 h 616976"/>
                  <a:gd name="connsiteX5-205" fmla="*/ 957 w 135428"/>
                  <a:gd name="connsiteY5-206" fmla="*/ 0 h 616976"/>
                  <a:gd name="connsiteX0-207" fmla="*/ 957 w 135428"/>
                  <a:gd name="connsiteY0-208" fmla="*/ 0 h 616976"/>
                  <a:gd name="connsiteX1-209" fmla="*/ 95087 w 135428"/>
                  <a:gd name="connsiteY1-210" fmla="*/ 90768 h 616976"/>
                  <a:gd name="connsiteX2-211" fmla="*/ 135428 w 135428"/>
                  <a:gd name="connsiteY2-212" fmla="*/ 208429 h 616976"/>
                  <a:gd name="connsiteX3-213" fmla="*/ 95087 w 135428"/>
                  <a:gd name="connsiteY3-214" fmla="*/ 564777 h 616976"/>
                  <a:gd name="connsiteX4-215" fmla="*/ 64831 w 135428"/>
                  <a:gd name="connsiteY4-216" fmla="*/ 554691 h 616976"/>
                  <a:gd name="connsiteX5-217" fmla="*/ 957 w 135428"/>
                  <a:gd name="connsiteY5-218" fmla="*/ 0 h 61697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35428" h="616976">
                    <a:moveTo>
                      <a:pt x="957" y="0"/>
                    </a:moveTo>
                    <a:cubicBezTo>
                      <a:pt x="36815" y="65555"/>
                      <a:pt x="45781" y="66115"/>
                      <a:pt x="95087" y="90768"/>
                    </a:cubicBezTo>
                    <a:cubicBezTo>
                      <a:pt x="104052" y="145676"/>
                      <a:pt x="101810" y="183217"/>
                      <a:pt x="135428" y="208429"/>
                    </a:cubicBezTo>
                    <a:cubicBezTo>
                      <a:pt x="132066" y="277905"/>
                      <a:pt x="111896" y="504826"/>
                      <a:pt x="95087" y="564777"/>
                    </a:cubicBezTo>
                    <a:cubicBezTo>
                      <a:pt x="78278" y="624728"/>
                      <a:pt x="81080" y="647139"/>
                      <a:pt x="64831" y="554691"/>
                    </a:cubicBezTo>
                    <a:cubicBezTo>
                      <a:pt x="48582" y="462243"/>
                      <a:pt x="-8008" y="75640"/>
                      <a:pt x="9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 name="Freeform 103"/>
              <p:cNvSpPr/>
              <p:nvPr/>
            </p:nvSpPr>
            <p:spPr>
              <a:xfrm flipH="1">
                <a:off x="8593754" y="5005568"/>
                <a:ext cx="176497" cy="608216"/>
              </a:xfrm>
              <a:custGeom>
                <a:avLst/>
                <a:gdLst>
                  <a:gd name="connsiteX0" fmla="*/ 1212 w 152735"/>
                  <a:gd name="connsiteY0" fmla="*/ 21993 h 633872"/>
                  <a:gd name="connsiteX1" fmla="*/ 105427 w 152735"/>
                  <a:gd name="connsiteY1" fmla="*/ 112761 h 633872"/>
                  <a:gd name="connsiteX2" fmla="*/ 115512 w 152735"/>
                  <a:gd name="connsiteY2" fmla="*/ 169911 h 633872"/>
                  <a:gd name="connsiteX3" fmla="*/ 152492 w 152735"/>
                  <a:gd name="connsiteY3" fmla="*/ 206890 h 633872"/>
                  <a:gd name="connsiteX4" fmla="*/ 95342 w 152735"/>
                  <a:gd name="connsiteY4" fmla="*/ 586770 h 633872"/>
                  <a:gd name="connsiteX5" fmla="*/ 51639 w 152735"/>
                  <a:gd name="connsiteY5" fmla="*/ 566599 h 633872"/>
                  <a:gd name="connsiteX6" fmla="*/ 1212 w 152735"/>
                  <a:gd name="connsiteY6" fmla="*/ 21993 h 633872"/>
                  <a:gd name="connsiteX0-1" fmla="*/ 1212 w 152735"/>
                  <a:gd name="connsiteY0-2" fmla="*/ 21993 h 633872"/>
                  <a:gd name="connsiteX1-3" fmla="*/ 105427 w 152735"/>
                  <a:gd name="connsiteY1-4" fmla="*/ 112761 h 633872"/>
                  <a:gd name="connsiteX2-5" fmla="*/ 115512 w 152735"/>
                  <a:gd name="connsiteY2-6" fmla="*/ 169911 h 633872"/>
                  <a:gd name="connsiteX3-7" fmla="*/ 152492 w 152735"/>
                  <a:gd name="connsiteY3-8" fmla="*/ 206890 h 633872"/>
                  <a:gd name="connsiteX4-9" fmla="*/ 95342 w 152735"/>
                  <a:gd name="connsiteY4-10" fmla="*/ 586770 h 633872"/>
                  <a:gd name="connsiteX5-11" fmla="*/ 51639 w 152735"/>
                  <a:gd name="connsiteY5-12" fmla="*/ 566599 h 633872"/>
                  <a:gd name="connsiteX6-13" fmla="*/ 1212 w 152735"/>
                  <a:gd name="connsiteY6-14" fmla="*/ 21993 h 633872"/>
                  <a:gd name="connsiteX0-15" fmla="*/ 1212 w 152492"/>
                  <a:gd name="connsiteY0-16" fmla="*/ 21993 h 633872"/>
                  <a:gd name="connsiteX1-17" fmla="*/ 105427 w 152492"/>
                  <a:gd name="connsiteY1-18" fmla="*/ 112761 h 633872"/>
                  <a:gd name="connsiteX2-19" fmla="*/ 115512 w 152492"/>
                  <a:gd name="connsiteY2-20" fmla="*/ 169911 h 633872"/>
                  <a:gd name="connsiteX3-21" fmla="*/ 152492 w 152492"/>
                  <a:gd name="connsiteY3-22" fmla="*/ 206890 h 633872"/>
                  <a:gd name="connsiteX4-23" fmla="*/ 95342 w 152492"/>
                  <a:gd name="connsiteY4-24" fmla="*/ 586770 h 633872"/>
                  <a:gd name="connsiteX5-25" fmla="*/ 51639 w 152492"/>
                  <a:gd name="connsiteY5-26" fmla="*/ 566599 h 633872"/>
                  <a:gd name="connsiteX6-27" fmla="*/ 1212 w 152492"/>
                  <a:gd name="connsiteY6-28" fmla="*/ 21993 h 633872"/>
                  <a:gd name="connsiteX0-29" fmla="*/ 1212 w 152492"/>
                  <a:gd name="connsiteY0-30" fmla="*/ 21993 h 633872"/>
                  <a:gd name="connsiteX1-31" fmla="*/ 105427 w 152492"/>
                  <a:gd name="connsiteY1-32" fmla="*/ 112761 h 633872"/>
                  <a:gd name="connsiteX2-33" fmla="*/ 115512 w 152492"/>
                  <a:gd name="connsiteY2-34" fmla="*/ 169911 h 633872"/>
                  <a:gd name="connsiteX3-35" fmla="*/ 152492 w 152492"/>
                  <a:gd name="connsiteY3-36" fmla="*/ 206890 h 633872"/>
                  <a:gd name="connsiteX4-37" fmla="*/ 95342 w 152492"/>
                  <a:gd name="connsiteY4-38" fmla="*/ 586770 h 633872"/>
                  <a:gd name="connsiteX5-39" fmla="*/ 51639 w 152492"/>
                  <a:gd name="connsiteY5-40" fmla="*/ 566599 h 633872"/>
                  <a:gd name="connsiteX6-41" fmla="*/ 1212 w 152492"/>
                  <a:gd name="connsiteY6-42" fmla="*/ 21993 h 633872"/>
                  <a:gd name="connsiteX0-43" fmla="*/ 1212 w 152492"/>
                  <a:gd name="connsiteY0-44" fmla="*/ 21993 h 633872"/>
                  <a:gd name="connsiteX1-45" fmla="*/ 105427 w 152492"/>
                  <a:gd name="connsiteY1-46" fmla="*/ 112761 h 633872"/>
                  <a:gd name="connsiteX2-47" fmla="*/ 115512 w 152492"/>
                  <a:gd name="connsiteY2-48" fmla="*/ 169911 h 633872"/>
                  <a:gd name="connsiteX3-49" fmla="*/ 152492 w 152492"/>
                  <a:gd name="connsiteY3-50" fmla="*/ 206890 h 633872"/>
                  <a:gd name="connsiteX4-51" fmla="*/ 95342 w 152492"/>
                  <a:gd name="connsiteY4-52" fmla="*/ 586770 h 633872"/>
                  <a:gd name="connsiteX5-53" fmla="*/ 51639 w 152492"/>
                  <a:gd name="connsiteY5-54" fmla="*/ 566599 h 633872"/>
                  <a:gd name="connsiteX6-55" fmla="*/ 1212 w 152492"/>
                  <a:gd name="connsiteY6-56" fmla="*/ 21993 h 633872"/>
                  <a:gd name="connsiteX0-57" fmla="*/ 1212 w 152492"/>
                  <a:gd name="connsiteY0-58" fmla="*/ 21993 h 633872"/>
                  <a:gd name="connsiteX1-59" fmla="*/ 105427 w 152492"/>
                  <a:gd name="connsiteY1-60" fmla="*/ 112761 h 633872"/>
                  <a:gd name="connsiteX2-61" fmla="*/ 108789 w 152492"/>
                  <a:gd name="connsiteY2-62" fmla="*/ 179996 h 633872"/>
                  <a:gd name="connsiteX3-63" fmla="*/ 152492 w 152492"/>
                  <a:gd name="connsiteY3-64" fmla="*/ 206890 h 633872"/>
                  <a:gd name="connsiteX4-65" fmla="*/ 95342 w 152492"/>
                  <a:gd name="connsiteY4-66" fmla="*/ 586770 h 633872"/>
                  <a:gd name="connsiteX5-67" fmla="*/ 51639 w 152492"/>
                  <a:gd name="connsiteY5-68" fmla="*/ 566599 h 633872"/>
                  <a:gd name="connsiteX6-69" fmla="*/ 1212 w 152492"/>
                  <a:gd name="connsiteY6-70" fmla="*/ 21993 h 633872"/>
                  <a:gd name="connsiteX0-71" fmla="*/ 1212 w 152492"/>
                  <a:gd name="connsiteY0-72" fmla="*/ 21993 h 633872"/>
                  <a:gd name="connsiteX1-73" fmla="*/ 105427 w 152492"/>
                  <a:gd name="connsiteY1-74" fmla="*/ 112761 h 633872"/>
                  <a:gd name="connsiteX2-75" fmla="*/ 108789 w 152492"/>
                  <a:gd name="connsiteY2-76" fmla="*/ 179996 h 633872"/>
                  <a:gd name="connsiteX3-77" fmla="*/ 152492 w 152492"/>
                  <a:gd name="connsiteY3-78" fmla="*/ 206890 h 633872"/>
                  <a:gd name="connsiteX4-79" fmla="*/ 95342 w 152492"/>
                  <a:gd name="connsiteY4-80" fmla="*/ 586770 h 633872"/>
                  <a:gd name="connsiteX5-81" fmla="*/ 51639 w 152492"/>
                  <a:gd name="connsiteY5-82" fmla="*/ 566599 h 633872"/>
                  <a:gd name="connsiteX6-83" fmla="*/ 1212 w 152492"/>
                  <a:gd name="connsiteY6-84" fmla="*/ 21993 h 633872"/>
                  <a:gd name="connsiteX0-85" fmla="*/ 1212 w 152492"/>
                  <a:gd name="connsiteY0-86" fmla="*/ 0 h 611879"/>
                  <a:gd name="connsiteX1-87" fmla="*/ 105427 w 152492"/>
                  <a:gd name="connsiteY1-88" fmla="*/ 90768 h 611879"/>
                  <a:gd name="connsiteX2-89" fmla="*/ 108789 w 152492"/>
                  <a:gd name="connsiteY2-90" fmla="*/ 158003 h 611879"/>
                  <a:gd name="connsiteX3-91" fmla="*/ 152492 w 152492"/>
                  <a:gd name="connsiteY3-92" fmla="*/ 184897 h 611879"/>
                  <a:gd name="connsiteX4-93" fmla="*/ 95342 w 152492"/>
                  <a:gd name="connsiteY4-94" fmla="*/ 564777 h 611879"/>
                  <a:gd name="connsiteX5-95" fmla="*/ 51639 w 152492"/>
                  <a:gd name="connsiteY5-96" fmla="*/ 544606 h 611879"/>
                  <a:gd name="connsiteX6-97" fmla="*/ 1212 w 152492"/>
                  <a:gd name="connsiteY6-98" fmla="*/ 0 h 611879"/>
                  <a:gd name="connsiteX0-99" fmla="*/ 1212 w 152492"/>
                  <a:gd name="connsiteY0-100" fmla="*/ 0 h 611879"/>
                  <a:gd name="connsiteX1-101" fmla="*/ 95342 w 152492"/>
                  <a:gd name="connsiteY1-102" fmla="*/ 90768 h 611879"/>
                  <a:gd name="connsiteX2-103" fmla="*/ 108789 w 152492"/>
                  <a:gd name="connsiteY2-104" fmla="*/ 158003 h 611879"/>
                  <a:gd name="connsiteX3-105" fmla="*/ 152492 w 152492"/>
                  <a:gd name="connsiteY3-106" fmla="*/ 184897 h 611879"/>
                  <a:gd name="connsiteX4-107" fmla="*/ 95342 w 152492"/>
                  <a:gd name="connsiteY4-108" fmla="*/ 564777 h 611879"/>
                  <a:gd name="connsiteX5-109" fmla="*/ 51639 w 152492"/>
                  <a:gd name="connsiteY5-110" fmla="*/ 544606 h 611879"/>
                  <a:gd name="connsiteX6-111" fmla="*/ 1212 w 152492"/>
                  <a:gd name="connsiteY6-112" fmla="*/ 0 h 611879"/>
                  <a:gd name="connsiteX0-113" fmla="*/ 1212 w 152492"/>
                  <a:gd name="connsiteY0-114" fmla="*/ 0 h 611879"/>
                  <a:gd name="connsiteX1-115" fmla="*/ 95342 w 152492"/>
                  <a:gd name="connsiteY1-116" fmla="*/ 90768 h 611879"/>
                  <a:gd name="connsiteX2-117" fmla="*/ 108789 w 152492"/>
                  <a:gd name="connsiteY2-118" fmla="*/ 158003 h 611879"/>
                  <a:gd name="connsiteX3-119" fmla="*/ 152492 w 152492"/>
                  <a:gd name="connsiteY3-120" fmla="*/ 184897 h 611879"/>
                  <a:gd name="connsiteX4-121" fmla="*/ 95342 w 152492"/>
                  <a:gd name="connsiteY4-122" fmla="*/ 564777 h 611879"/>
                  <a:gd name="connsiteX5-123" fmla="*/ 51639 w 152492"/>
                  <a:gd name="connsiteY5-124" fmla="*/ 544606 h 611879"/>
                  <a:gd name="connsiteX6-125" fmla="*/ 1212 w 152492"/>
                  <a:gd name="connsiteY6-126" fmla="*/ 0 h 611879"/>
                  <a:gd name="connsiteX0-127" fmla="*/ 1212 w 152492"/>
                  <a:gd name="connsiteY0-128" fmla="*/ 0 h 611879"/>
                  <a:gd name="connsiteX1-129" fmla="*/ 95342 w 152492"/>
                  <a:gd name="connsiteY1-130" fmla="*/ 90768 h 611879"/>
                  <a:gd name="connsiteX2-131" fmla="*/ 108789 w 152492"/>
                  <a:gd name="connsiteY2-132" fmla="*/ 158003 h 611879"/>
                  <a:gd name="connsiteX3-133" fmla="*/ 152492 w 152492"/>
                  <a:gd name="connsiteY3-134" fmla="*/ 184897 h 611879"/>
                  <a:gd name="connsiteX4-135" fmla="*/ 95342 w 152492"/>
                  <a:gd name="connsiteY4-136" fmla="*/ 564777 h 611879"/>
                  <a:gd name="connsiteX5-137" fmla="*/ 51639 w 152492"/>
                  <a:gd name="connsiteY5-138" fmla="*/ 544606 h 611879"/>
                  <a:gd name="connsiteX6-139" fmla="*/ 1212 w 152492"/>
                  <a:gd name="connsiteY6-140" fmla="*/ 0 h 611879"/>
                  <a:gd name="connsiteX0-141" fmla="*/ 957 w 152237"/>
                  <a:gd name="connsiteY0-142" fmla="*/ 0 h 616976"/>
                  <a:gd name="connsiteX1-143" fmla="*/ 95087 w 152237"/>
                  <a:gd name="connsiteY1-144" fmla="*/ 90768 h 616976"/>
                  <a:gd name="connsiteX2-145" fmla="*/ 108534 w 152237"/>
                  <a:gd name="connsiteY2-146" fmla="*/ 158003 h 616976"/>
                  <a:gd name="connsiteX3-147" fmla="*/ 152237 w 152237"/>
                  <a:gd name="connsiteY3-148" fmla="*/ 184897 h 616976"/>
                  <a:gd name="connsiteX4-149" fmla="*/ 95087 w 152237"/>
                  <a:gd name="connsiteY4-150" fmla="*/ 564777 h 616976"/>
                  <a:gd name="connsiteX5-151" fmla="*/ 64831 w 152237"/>
                  <a:gd name="connsiteY5-152" fmla="*/ 554691 h 616976"/>
                  <a:gd name="connsiteX6-153" fmla="*/ 957 w 152237"/>
                  <a:gd name="connsiteY6-154" fmla="*/ 0 h 616976"/>
                  <a:gd name="connsiteX0-155" fmla="*/ 957 w 135428"/>
                  <a:gd name="connsiteY0-156" fmla="*/ 0 h 616976"/>
                  <a:gd name="connsiteX1-157" fmla="*/ 95087 w 135428"/>
                  <a:gd name="connsiteY1-158" fmla="*/ 90768 h 616976"/>
                  <a:gd name="connsiteX2-159" fmla="*/ 108534 w 135428"/>
                  <a:gd name="connsiteY2-160" fmla="*/ 158003 h 616976"/>
                  <a:gd name="connsiteX3-161" fmla="*/ 135428 w 135428"/>
                  <a:gd name="connsiteY3-162" fmla="*/ 208429 h 616976"/>
                  <a:gd name="connsiteX4-163" fmla="*/ 95087 w 135428"/>
                  <a:gd name="connsiteY4-164" fmla="*/ 564777 h 616976"/>
                  <a:gd name="connsiteX5-165" fmla="*/ 64831 w 135428"/>
                  <a:gd name="connsiteY5-166" fmla="*/ 554691 h 616976"/>
                  <a:gd name="connsiteX6-167" fmla="*/ 957 w 135428"/>
                  <a:gd name="connsiteY6-168" fmla="*/ 0 h 616976"/>
                  <a:gd name="connsiteX0-169" fmla="*/ 957 w 135428"/>
                  <a:gd name="connsiteY0-170" fmla="*/ 0 h 616976"/>
                  <a:gd name="connsiteX1-171" fmla="*/ 95087 w 135428"/>
                  <a:gd name="connsiteY1-172" fmla="*/ 90768 h 616976"/>
                  <a:gd name="connsiteX2-173" fmla="*/ 108534 w 135428"/>
                  <a:gd name="connsiteY2-174" fmla="*/ 158003 h 616976"/>
                  <a:gd name="connsiteX3-175" fmla="*/ 135428 w 135428"/>
                  <a:gd name="connsiteY3-176" fmla="*/ 208429 h 616976"/>
                  <a:gd name="connsiteX4-177" fmla="*/ 95087 w 135428"/>
                  <a:gd name="connsiteY4-178" fmla="*/ 564777 h 616976"/>
                  <a:gd name="connsiteX5-179" fmla="*/ 64831 w 135428"/>
                  <a:gd name="connsiteY5-180" fmla="*/ 554691 h 616976"/>
                  <a:gd name="connsiteX6-181" fmla="*/ 957 w 135428"/>
                  <a:gd name="connsiteY6-182" fmla="*/ 0 h 616976"/>
                  <a:gd name="connsiteX0-183" fmla="*/ 957 w 135428"/>
                  <a:gd name="connsiteY0-184" fmla="*/ 0 h 616976"/>
                  <a:gd name="connsiteX1-185" fmla="*/ 95087 w 135428"/>
                  <a:gd name="connsiteY1-186" fmla="*/ 90768 h 616976"/>
                  <a:gd name="connsiteX2-187" fmla="*/ 135428 w 135428"/>
                  <a:gd name="connsiteY2-188" fmla="*/ 208429 h 616976"/>
                  <a:gd name="connsiteX3-189" fmla="*/ 95087 w 135428"/>
                  <a:gd name="connsiteY3-190" fmla="*/ 564777 h 616976"/>
                  <a:gd name="connsiteX4-191" fmla="*/ 64831 w 135428"/>
                  <a:gd name="connsiteY4-192" fmla="*/ 554691 h 616976"/>
                  <a:gd name="connsiteX5-193" fmla="*/ 957 w 135428"/>
                  <a:gd name="connsiteY5-194" fmla="*/ 0 h 616976"/>
                  <a:gd name="connsiteX0-195" fmla="*/ 957 w 135428"/>
                  <a:gd name="connsiteY0-196" fmla="*/ 0 h 616976"/>
                  <a:gd name="connsiteX1-197" fmla="*/ 95087 w 135428"/>
                  <a:gd name="connsiteY1-198" fmla="*/ 90768 h 616976"/>
                  <a:gd name="connsiteX2-199" fmla="*/ 135428 w 135428"/>
                  <a:gd name="connsiteY2-200" fmla="*/ 208429 h 616976"/>
                  <a:gd name="connsiteX3-201" fmla="*/ 95087 w 135428"/>
                  <a:gd name="connsiteY3-202" fmla="*/ 564777 h 616976"/>
                  <a:gd name="connsiteX4-203" fmla="*/ 64831 w 135428"/>
                  <a:gd name="connsiteY4-204" fmla="*/ 554691 h 616976"/>
                  <a:gd name="connsiteX5-205" fmla="*/ 957 w 135428"/>
                  <a:gd name="connsiteY5-206" fmla="*/ 0 h 616976"/>
                  <a:gd name="connsiteX0-207" fmla="*/ 957 w 135428"/>
                  <a:gd name="connsiteY0-208" fmla="*/ 0 h 616976"/>
                  <a:gd name="connsiteX1-209" fmla="*/ 95087 w 135428"/>
                  <a:gd name="connsiteY1-210" fmla="*/ 90768 h 616976"/>
                  <a:gd name="connsiteX2-211" fmla="*/ 135428 w 135428"/>
                  <a:gd name="connsiteY2-212" fmla="*/ 208429 h 616976"/>
                  <a:gd name="connsiteX3-213" fmla="*/ 95087 w 135428"/>
                  <a:gd name="connsiteY3-214" fmla="*/ 564777 h 616976"/>
                  <a:gd name="connsiteX4-215" fmla="*/ 64831 w 135428"/>
                  <a:gd name="connsiteY4-216" fmla="*/ 554691 h 616976"/>
                  <a:gd name="connsiteX5-217" fmla="*/ 957 w 135428"/>
                  <a:gd name="connsiteY5-218" fmla="*/ 0 h 616976"/>
                  <a:gd name="connsiteX0-219" fmla="*/ 957 w 135428"/>
                  <a:gd name="connsiteY0-220" fmla="*/ 0 h 616976"/>
                  <a:gd name="connsiteX1-221" fmla="*/ 85052 w 135428"/>
                  <a:gd name="connsiteY1-222" fmla="*/ 94129 h 616976"/>
                  <a:gd name="connsiteX2-223" fmla="*/ 135428 w 135428"/>
                  <a:gd name="connsiteY2-224" fmla="*/ 208429 h 616976"/>
                  <a:gd name="connsiteX3-225" fmla="*/ 95087 w 135428"/>
                  <a:gd name="connsiteY3-226" fmla="*/ 564777 h 616976"/>
                  <a:gd name="connsiteX4-227" fmla="*/ 64831 w 135428"/>
                  <a:gd name="connsiteY4-228" fmla="*/ 554691 h 616976"/>
                  <a:gd name="connsiteX5-229" fmla="*/ 957 w 135428"/>
                  <a:gd name="connsiteY5-230" fmla="*/ 0 h 616976"/>
                  <a:gd name="connsiteX0-231" fmla="*/ 680 w 165258"/>
                  <a:gd name="connsiteY0-232" fmla="*/ 0 h 631958"/>
                  <a:gd name="connsiteX1-233" fmla="*/ 114882 w 165258"/>
                  <a:gd name="connsiteY1-234" fmla="*/ 107576 h 631958"/>
                  <a:gd name="connsiteX2-235" fmla="*/ 165258 w 165258"/>
                  <a:gd name="connsiteY2-236" fmla="*/ 221876 h 631958"/>
                  <a:gd name="connsiteX3-237" fmla="*/ 124917 w 165258"/>
                  <a:gd name="connsiteY3-238" fmla="*/ 578224 h 631958"/>
                  <a:gd name="connsiteX4-239" fmla="*/ 94661 w 165258"/>
                  <a:gd name="connsiteY4-240" fmla="*/ 568138 h 631958"/>
                  <a:gd name="connsiteX5-241" fmla="*/ 680 w 165258"/>
                  <a:gd name="connsiteY5-242" fmla="*/ 0 h 631958"/>
                  <a:gd name="connsiteX0-243" fmla="*/ 1069 w 165647"/>
                  <a:gd name="connsiteY0-244" fmla="*/ 0 h 641425"/>
                  <a:gd name="connsiteX1-245" fmla="*/ 115271 w 165647"/>
                  <a:gd name="connsiteY1-246" fmla="*/ 107576 h 641425"/>
                  <a:gd name="connsiteX2-247" fmla="*/ 165647 w 165647"/>
                  <a:gd name="connsiteY2-248" fmla="*/ 221876 h 641425"/>
                  <a:gd name="connsiteX3-249" fmla="*/ 125306 w 165647"/>
                  <a:gd name="connsiteY3-250" fmla="*/ 578224 h 641425"/>
                  <a:gd name="connsiteX4-251" fmla="*/ 95050 w 165647"/>
                  <a:gd name="connsiteY4-252" fmla="*/ 568138 h 641425"/>
                  <a:gd name="connsiteX5-253" fmla="*/ 1069 w 165647"/>
                  <a:gd name="connsiteY5-254" fmla="*/ 0 h 641425"/>
                  <a:gd name="connsiteX0-255" fmla="*/ 1069 w 165647"/>
                  <a:gd name="connsiteY0-256" fmla="*/ 0 h 641425"/>
                  <a:gd name="connsiteX1-257" fmla="*/ 115271 w 165647"/>
                  <a:gd name="connsiteY1-258" fmla="*/ 107576 h 641425"/>
                  <a:gd name="connsiteX2-259" fmla="*/ 165647 w 165647"/>
                  <a:gd name="connsiteY2-260" fmla="*/ 221876 h 641425"/>
                  <a:gd name="connsiteX3-261" fmla="*/ 125306 w 165647"/>
                  <a:gd name="connsiteY3-262" fmla="*/ 578224 h 641425"/>
                  <a:gd name="connsiteX4-263" fmla="*/ 95050 w 165647"/>
                  <a:gd name="connsiteY4-264" fmla="*/ 568138 h 641425"/>
                  <a:gd name="connsiteX5-265" fmla="*/ 1069 w 165647"/>
                  <a:gd name="connsiteY5-266" fmla="*/ 0 h 641425"/>
                  <a:gd name="connsiteX0-267" fmla="*/ 1069 w 165647"/>
                  <a:gd name="connsiteY0-268" fmla="*/ 0 h 641425"/>
                  <a:gd name="connsiteX1-269" fmla="*/ 115271 w 165647"/>
                  <a:gd name="connsiteY1-270" fmla="*/ 107576 h 641425"/>
                  <a:gd name="connsiteX2-271" fmla="*/ 165647 w 165647"/>
                  <a:gd name="connsiteY2-272" fmla="*/ 221876 h 641425"/>
                  <a:gd name="connsiteX3-273" fmla="*/ 125306 w 165647"/>
                  <a:gd name="connsiteY3-274" fmla="*/ 578224 h 641425"/>
                  <a:gd name="connsiteX4-275" fmla="*/ 95050 w 165647"/>
                  <a:gd name="connsiteY4-276" fmla="*/ 568138 h 641425"/>
                  <a:gd name="connsiteX5-277" fmla="*/ 1069 w 165647"/>
                  <a:gd name="connsiteY5-278" fmla="*/ 0 h 641425"/>
                  <a:gd name="connsiteX0-279" fmla="*/ 1069 w 166511"/>
                  <a:gd name="connsiteY0-280" fmla="*/ 0 h 630644"/>
                  <a:gd name="connsiteX1-281" fmla="*/ 115271 w 166511"/>
                  <a:gd name="connsiteY1-282" fmla="*/ 107576 h 630644"/>
                  <a:gd name="connsiteX2-283" fmla="*/ 165647 w 166511"/>
                  <a:gd name="connsiteY2-284" fmla="*/ 221876 h 630644"/>
                  <a:gd name="connsiteX3-285" fmla="*/ 143686 w 166511"/>
                  <a:gd name="connsiteY3-286" fmla="*/ 416005 h 630644"/>
                  <a:gd name="connsiteX4-287" fmla="*/ 125306 w 166511"/>
                  <a:gd name="connsiteY4-288" fmla="*/ 578224 h 630644"/>
                  <a:gd name="connsiteX5-289" fmla="*/ 95050 w 166511"/>
                  <a:gd name="connsiteY5-290" fmla="*/ 568138 h 630644"/>
                  <a:gd name="connsiteX6-291" fmla="*/ 1069 w 166511"/>
                  <a:gd name="connsiteY6-292" fmla="*/ 0 h 630644"/>
                  <a:gd name="connsiteX0-293" fmla="*/ 5716 w 171158"/>
                  <a:gd name="connsiteY0-294" fmla="*/ 0 h 601393"/>
                  <a:gd name="connsiteX1-295" fmla="*/ 119918 w 171158"/>
                  <a:gd name="connsiteY1-296" fmla="*/ 107576 h 601393"/>
                  <a:gd name="connsiteX2-297" fmla="*/ 170294 w 171158"/>
                  <a:gd name="connsiteY2-298" fmla="*/ 221876 h 601393"/>
                  <a:gd name="connsiteX3-299" fmla="*/ 148333 w 171158"/>
                  <a:gd name="connsiteY3-300" fmla="*/ 416005 h 601393"/>
                  <a:gd name="connsiteX4-301" fmla="*/ 129953 w 171158"/>
                  <a:gd name="connsiteY4-302" fmla="*/ 578224 h 601393"/>
                  <a:gd name="connsiteX5-303" fmla="*/ 99697 w 171158"/>
                  <a:gd name="connsiteY5-304" fmla="*/ 568138 h 601393"/>
                  <a:gd name="connsiteX6-305" fmla="*/ 22713 w 171158"/>
                  <a:gd name="connsiteY6-306" fmla="*/ 276115 h 601393"/>
                  <a:gd name="connsiteX7" fmla="*/ 5716 w 171158"/>
                  <a:gd name="connsiteY7" fmla="*/ 0 h 601393"/>
                  <a:gd name="connsiteX0-307" fmla="*/ 4248 w 179875"/>
                  <a:gd name="connsiteY0-308" fmla="*/ 0 h 608216"/>
                  <a:gd name="connsiteX1-309" fmla="*/ 128635 w 179875"/>
                  <a:gd name="connsiteY1-310" fmla="*/ 114399 h 608216"/>
                  <a:gd name="connsiteX2-311" fmla="*/ 179011 w 179875"/>
                  <a:gd name="connsiteY2-312" fmla="*/ 228699 h 608216"/>
                  <a:gd name="connsiteX3-313" fmla="*/ 157050 w 179875"/>
                  <a:gd name="connsiteY3-314" fmla="*/ 422828 h 608216"/>
                  <a:gd name="connsiteX4-315" fmla="*/ 138670 w 179875"/>
                  <a:gd name="connsiteY4-316" fmla="*/ 585047 h 608216"/>
                  <a:gd name="connsiteX5-317" fmla="*/ 108414 w 179875"/>
                  <a:gd name="connsiteY5-318" fmla="*/ 574961 h 608216"/>
                  <a:gd name="connsiteX6-319" fmla="*/ 31430 w 179875"/>
                  <a:gd name="connsiteY6-320" fmla="*/ 282938 h 608216"/>
                  <a:gd name="connsiteX7-321" fmla="*/ 4248 w 179875"/>
                  <a:gd name="connsiteY7-322" fmla="*/ 0 h 608216"/>
                  <a:gd name="connsiteX0-323" fmla="*/ 0 w 175627"/>
                  <a:gd name="connsiteY0-324" fmla="*/ 0 h 608216"/>
                  <a:gd name="connsiteX1-325" fmla="*/ 124387 w 175627"/>
                  <a:gd name="connsiteY1-326" fmla="*/ 114399 h 608216"/>
                  <a:gd name="connsiteX2-327" fmla="*/ 174763 w 175627"/>
                  <a:gd name="connsiteY2-328" fmla="*/ 228699 h 608216"/>
                  <a:gd name="connsiteX3-329" fmla="*/ 152802 w 175627"/>
                  <a:gd name="connsiteY3-330" fmla="*/ 422828 h 608216"/>
                  <a:gd name="connsiteX4-331" fmla="*/ 134422 w 175627"/>
                  <a:gd name="connsiteY4-332" fmla="*/ 585047 h 608216"/>
                  <a:gd name="connsiteX5-333" fmla="*/ 104166 w 175627"/>
                  <a:gd name="connsiteY5-334" fmla="*/ 574961 h 608216"/>
                  <a:gd name="connsiteX6-335" fmla="*/ 27182 w 175627"/>
                  <a:gd name="connsiteY6-336" fmla="*/ 282938 h 608216"/>
                  <a:gd name="connsiteX7-337" fmla="*/ 0 w 175627"/>
                  <a:gd name="connsiteY7-338" fmla="*/ 0 h 608216"/>
                  <a:gd name="connsiteX0-339" fmla="*/ 0 w 175627"/>
                  <a:gd name="connsiteY0-340" fmla="*/ 0 h 608216"/>
                  <a:gd name="connsiteX1-341" fmla="*/ 124387 w 175627"/>
                  <a:gd name="connsiteY1-342" fmla="*/ 114399 h 608216"/>
                  <a:gd name="connsiteX2-343" fmla="*/ 129035 w 175627"/>
                  <a:gd name="connsiteY2-344" fmla="*/ 173757 h 608216"/>
                  <a:gd name="connsiteX3-345" fmla="*/ 174763 w 175627"/>
                  <a:gd name="connsiteY3-346" fmla="*/ 228699 h 608216"/>
                  <a:gd name="connsiteX4-347" fmla="*/ 152802 w 175627"/>
                  <a:gd name="connsiteY4-348" fmla="*/ 422828 h 608216"/>
                  <a:gd name="connsiteX5-349" fmla="*/ 134422 w 175627"/>
                  <a:gd name="connsiteY5-350" fmla="*/ 585047 h 608216"/>
                  <a:gd name="connsiteX6-351" fmla="*/ 104166 w 175627"/>
                  <a:gd name="connsiteY6-352" fmla="*/ 574961 h 608216"/>
                  <a:gd name="connsiteX7-353" fmla="*/ 27182 w 175627"/>
                  <a:gd name="connsiteY7-354" fmla="*/ 282938 h 608216"/>
                  <a:gd name="connsiteX8" fmla="*/ 0 w 175627"/>
                  <a:gd name="connsiteY8" fmla="*/ 0 h 608216"/>
                  <a:gd name="connsiteX0-355" fmla="*/ 0 w 175627"/>
                  <a:gd name="connsiteY0-356" fmla="*/ 0 h 608216"/>
                  <a:gd name="connsiteX1-357" fmla="*/ 124387 w 175627"/>
                  <a:gd name="connsiteY1-358" fmla="*/ 114399 h 608216"/>
                  <a:gd name="connsiteX2-359" fmla="*/ 129035 w 175627"/>
                  <a:gd name="connsiteY2-360" fmla="*/ 173757 h 608216"/>
                  <a:gd name="connsiteX3-361" fmla="*/ 174763 w 175627"/>
                  <a:gd name="connsiteY3-362" fmla="*/ 228699 h 608216"/>
                  <a:gd name="connsiteX4-363" fmla="*/ 152802 w 175627"/>
                  <a:gd name="connsiteY4-364" fmla="*/ 422828 h 608216"/>
                  <a:gd name="connsiteX5-365" fmla="*/ 134422 w 175627"/>
                  <a:gd name="connsiteY5-366" fmla="*/ 585047 h 608216"/>
                  <a:gd name="connsiteX6-367" fmla="*/ 104166 w 175627"/>
                  <a:gd name="connsiteY6-368" fmla="*/ 574961 h 608216"/>
                  <a:gd name="connsiteX7-369" fmla="*/ 27182 w 175627"/>
                  <a:gd name="connsiteY7-370" fmla="*/ 282938 h 608216"/>
                  <a:gd name="connsiteX8-371" fmla="*/ 0 w 175627"/>
                  <a:gd name="connsiteY8-372" fmla="*/ 0 h 608216"/>
                  <a:gd name="connsiteX0-373" fmla="*/ 0 w 175627"/>
                  <a:gd name="connsiteY0-374" fmla="*/ 0 h 608216"/>
                  <a:gd name="connsiteX1-375" fmla="*/ 124387 w 175627"/>
                  <a:gd name="connsiteY1-376" fmla="*/ 114399 h 608216"/>
                  <a:gd name="connsiteX2-377" fmla="*/ 129035 w 175627"/>
                  <a:gd name="connsiteY2-378" fmla="*/ 173757 h 608216"/>
                  <a:gd name="connsiteX3-379" fmla="*/ 174763 w 175627"/>
                  <a:gd name="connsiteY3-380" fmla="*/ 228699 h 608216"/>
                  <a:gd name="connsiteX4-381" fmla="*/ 152802 w 175627"/>
                  <a:gd name="connsiteY4-382" fmla="*/ 422828 h 608216"/>
                  <a:gd name="connsiteX5-383" fmla="*/ 134422 w 175627"/>
                  <a:gd name="connsiteY5-384" fmla="*/ 585047 h 608216"/>
                  <a:gd name="connsiteX6-385" fmla="*/ 104166 w 175627"/>
                  <a:gd name="connsiteY6-386" fmla="*/ 574961 h 608216"/>
                  <a:gd name="connsiteX7-387" fmla="*/ 27182 w 175627"/>
                  <a:gd name="connsiteY7-388" fmla="*/ 282938 h 608216"/>
                  <a:gd name="connsiteX8-389" fmla="*/ 0 w 175627"/>
                  <a:gd name="connsiteY8-390" fmla="*/ 0 h 6082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321" y="connsiteY7-322"/>
                  </a:cxn>
                  <a:cxn ang="0">
                    <a:pos x="connsiteX8-371" y="connsiteY8-372"/>
                  </a:cxn>
                </a:cxnLst>
                <a:rect l="l" t="t" r="r" b="b"/>
                <a:pathLst>
                  <a:path w="175627" h="608216">
                    <a:moveTo>
                      <a:pt x="0" y="0"/>
                    </a:moveTo>
                    <a:cubicBezTo>
                      <a:pt x="35858" y="65555"/>
                      <a:pt x="98847" y="86334"/>
                      <a:pt x="124387" y="114399"/>
                    </a:cubicBezTo>
                    <a:cubicBezTo>
                      <a:pt x="120428" y="142221"/>
                      <a:pt x="120639" y="154707"/>
                      <a:pt x="129035" y="173757"/>
                    </a:cubicBezTo>
                    <a:cubicBezTo>
                      <a:pt x="137431" y="192807"/>
                      <a:pt x="152129" y="206522"/>
                      <a:pt x="174763" y="228699"/>
                    </a:cubicBezTo>
                    <a:cubicBezTo>
                      <a:pt x="180065" y="280673"/>
                      <a:pt x="159526" y="363437"/>
                      <a:pt x="152802" y="422828"/>
                    </a:cubicBezTo>
                    <a:cubicBezTo>
                      <a:pt x="146079" y="482219"/>
                      <a:pt x="143094" y="560260"/>
                      <a:pt x="134422" y="585047"/>
                    </a:cubicBezTo>
                    <a:cubicBezTo>
                      <a:pt x="125750" y="609834"/>
                      <a:pt x="122039" y="625312"/>
                      <a:pt x="104166" y="574961"/>
                    </a:cubicBezTo>
                    <a:cubicBezTo>
                      <a:pt x="86293" y="524610"/>
                      <a:pt x="42845" y="377628"/>
                      <a:pt x="27182" y="282938"/>
                    </a:cubicBezTo>
                    <a:cubicBezTo>
                      <a:pt x="11519" y="188248"/>
                      <a:pt x="9262" y="68464"/>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105" name="Group 104"/>
          <p:cNvGrpSpPr/>
          <p:nvPr/>
        </p:nvGrpSpPr>
        <p:grpSpPr>
          <a:xfrm>
            <a:off x="3512104" y="4429884"/>
            <a:ext cx="1417919" cy="1470441"/>
            <a:chOff x="2894923" y="4020058"/>
            <a:chExt cx="1548157" cy="1605504"/>
          </a:xfrm>
        </p:grpSpPr>
        <p:sp>
          <p:nvSpPr>
            <p:cNvPr id="106" name="Freeform 105"/>
            <p:cNvSpPr/>
            <p:nvPr/>
          </p:nvSpPr>
          <p:spPr>
            <a:xfrm>
              <a:off x="2894923" y="4020058"/>
              <a:ext cx="1548157" cy="1546161"/>
            </a:xfrm>
            <a:custGeom>
              <a:avLst/>
              <a:gdLst>
                <a:gd name="connsiteX0" fmla="*/ 1246360 w 2340862"/>
                <a:gd name="connsiteY0" fmla="*/ 0 h 2337846"/>
                <a:gd name="connsiteX1" fmla="*/ 1207741 w 2340862"/>
                <a:gd name="connsiteY1" fmla="*/ 126135 h 2337846"/>
                <a:gd name="connsiteX2" fmla="*/ 1389933 w 2340862"/>
                <a:gd name="connsiteY2" fmla="*/ 60821 h 2337846"/>
                <a:gd name="connsiteX3" fmla="*/ 1362433 w 2340862"/>
                <a:gd name="connsiteY3" fmla="*/ 133010 h 2337846"/>
                <a:gd name="connsiteX4" fmla="*/ 1486186 w 2340862"/>
                <a:gd name="connsiteY4" fmla="*/ 105509 h 2337846"/>
                <a:gd name="connsiteX5" fmla="*/ 1444935 w 2340862"/>
                <a:gd name="connsiteY5" fmla="*/ 174261 h 2337846"/>
                <a:gd name="connsiteX6" fmla="*/ 1594094 w 2340862"/>
                <a:gd name="connsiteY6" fmla="*/ 262618 h 2337846"/>
                <a:gd name="connsiteX7" fmla="*/ 1664941 w 2340862"/>
                <a:gd name="connsiteY7" fmla="*/ 438956 h 2337846"/>
                <a:gd name="connsiteX8" fmla="*/ 1678691 w 2340862"/>
                <a:gd name="connsiteY8" fmla="*/ 793028 h 2337846"/>
                <a:gd name="connsiteX9" fmla="*/ 1709630 w 2340862"/>
                <a:gd name="connsiteY9" fmla="*/ 875530 h 2337846"/>
                <a:gd name="connsiteX10" fmla="*/ 1678691 w 2340862"/>
                <a:gd name="connsiteY10" fmla="*/ 1013034 h 2337846"/>
                <a:gd name="connsiteX11" fmla="*/ 1604926 w 2340862"/>
                <a:gd name="connsiteY11" fmla="*/ 1097650 h 2337846"/>
                <a:gd name="connsiteX12" fmla="*/ 1541707 w 2340862"/>
                <a:gd name="connsiteY12" fmla="*/ 1293341 h 2337846"/>
                <a:gd name="connsiteX13" fmla="*/ 1472420 w 2340862"/>
                <a:gd name="connsiteY13" fmla="*/ 1385548 h 2337846"/>
                <a:gd name="connsiteX14" fmla="*/ 1471364 w 2340862"/>
                <a:gd name="connsiteY14" fmla="*/ 1386394 h 2337846"/>
                <a:gd name="connsiteX15" fmla="*/ 1485438 w 2340862"/>
                <a:gd name="connsiteY15" fmla="*/ 1386394 h 2337846"/>
                <a:gd name="connsiteX16" fmla="*/ 1480078 w 2340862"/>
                <a:gd name="connsiteY16" fmla="*/ 1395490 h 2337846"/>
                <a:gd name="connsiteX17" fmla="*/ 1466971 w 2340862"/>
                <a:gd name="connsiteY17" fmla="*/ 1428525 h 2337846"/>
                <a:gd name="connsiteX18" fmla="*/ 1482292 w 2340862"/>
                <a:gd name="connsiteY18" fmla="*/ 1524281 h 2337846"/>
                <a:gd name="connsiteX19" fmla="*/ 1516764 w 2340862"/>
                <a:gd name="connsiteY19" fmla="*/ 1539603 h 2337846"/>
                <a:gd name="connsiteX20" fmla="*/ 1555065 w 2340862"/>
                <a:gd name="connsiteY20" fmla="*/ 1593225 h 2337846"/>
                <a:gd name="connsiteX21" fmla="*/ 1796369 w 2340862"/>
                <a:gd name="connsiteY21" fmla="*/ 1662168 h 2337846"/>
                <a:gd name="connsiteX22" fmla="*/ 2018522 w 2340862"/>
                <a:gd name="connsiteY22" fmla="*/ 1719622 h 2337846"/>
                <a:gd name="connsiteX23" fmla="*/ 2148749 w 2340862"/>
                <a:gd name="connsiteY23" fmla="*/ 1761754 h 2337846"/>
                <a:gd name="connsiteX24" fmla="*/ 2259825 w 2340862"/>
                <a:gd name="connsiteY24" fmla="*/ 1803886 h 2337846"/>
                <a:gd name="connsiteX25" fmla="*/ 2294297 w 2340862"/>
                <a:gd name="connsiteY25" fmla="*/ 1953264 h 2337846"/>
                <a:gd name="connsiteX26" fmla="*/ 2321108 w 2340862"/>
                <a:gd name="connsiteY26" fmla="*/ 2148605 h 2337846"/>
                <a:gd name="connsiteX27" fmla="*/ 2340259 w 2340862"/>
                <a:gd name="connsiteY27" fmla="*/ 2324795 h 2337846"/>
                <a:gd name="connsiteX28" fmla="*/ 2336430 w 2340862"/>
                <a:gd name="connsiteY28" fmla="*/ 2324795 h 2337846"/>
                <a:gd name="connsiteX29" fmla="*/ 1195027 w 2340862"/>
                <a:gd name="connsiteY29" fmla="*/ 2328624 h 2337846"/>
                <a:gd name="connsiteX30" fmla="*/ 0 w 2340862"/>
                <a:gd name="connsiteY30" fmla="*/ 2324795 h 2337846"/>
                <a:gd name="connsiteX31" fmla="*/ 57453 w 2340862"/>
                <a:gd name="connsiteY31" fmla="*/ 1937944 h 2337846"/>
                <a:gd name="connsiteX32" fmla="*/ 103415 w 2340862"/>
                <a:gd name="connsiteY32" fmla="*/ 1800056 h 2337846"/>
                <a:gd name="connsiteX33" fmla="*/ 214492 w 2340862"/>
                <a:gd name="connsiteY33" fmla="*/ 1746433 h 2337846"/>
                <a:gd name="connsiteX34" fmla="*/ 831157 w 2340862"/>
                <a:gd name="connsiteY34" fmla="*/ 1570243 h 2337846"/>
                <a:gd name="connsiteX35" fmla="*/ 854139 w 2340862"/>
                <a:gd name="connsiteY35" fmla="*/ 1516622 h 2337846"/>
                <a:gd name="connsiteX36" fmla="*/ 877119 w 2340862"/>
                <a:gd name="connsiteY36" fmla="*/ 1482148 h 2337846"/>
                <a:gd name="connsiteX37" fmla="*/ 876639 w 2340862"/>
                <a:gd name="connsiteY37" fmla="*/ 1432116 h 2337846"/>
                <a:gd name="connsiteX38" fmla="*/ 867840 w 2340862"/>
                <a:gd name="connsiteY38" fmla="*/ 1386394 h 2337846"/>
                <a:gd name="connsiteX39" fmla="*/ 870670 w 2340862"/>
                <a:gd name="connsiteY39" fmla="*/ 1386394 h 2337846"/>
                <a:gd name="connsiteX40" fmla="*/ 845132 w 2340862"/>
                <a:gd name="connsiteY40" fmla="*/ 1351221 h 2337846"/>
                <a:gd name="connsiteX41" fmla="*/ 812418 w 2340862"/>
                <a:gd name="connsiteY41" fmla="*/ 1298354 h 2337846"/>
                <a:gd name="connsiteX42" fmla="*/ 753979 w 2340862"/>
                <a:gd name="connsiteY42" fmla="*/ 1092099 h 2337846"/>
                <a:gd name="connsiteX43" fmla="*/ 661164 w 2340862"/>
                <a:gd name="connsiteY43" fmla="*/ 992408 h 2337846"/>
                <a:gd name="connsiteX44" fmla="*/ 625193 w 2340862"/>
                <a:gd name="connsiteY44" fmla="*/ 833491 h 2337846"/>
                <a:gd name="connsiteX45" fmla="*/ 668039 w 2340862"/>
                <a:gd name="connsiteY45" fmla="*/ 768965 h 2337846"/>
                <a:gd name="connsiteX46" fmla="*/ 643976 w 2340862"/>
                <a:gd name="connsiteY46" fmla="*/ 603960 h 2337846"/>
                <a:gd name="connsiteX47" fmla="*/ 685227 w 2340862"/>
                <a:gd name="connsiteY47" fmla="*/ 339266 h 2337846"/>
                <a:gd name="connsiteX48" fmla="*/ 795230 w 2340862"/>
                <a:gd name="connsiteY48" fmla="*/ 174261 h 2337846"/>
                <a:gd name="connsiteX49" fmla="*/ 798667 w 2340862"/>
                <a:gd name="connsiteY49" fmla="*/ 212075 h 2337846"/>
                <a:gd name="connsiteX50" fmla="*/ 949921 w 2340862"/>
                <a:gd name="connsiteY50" fmla="*/ 105509 h 2337846"/>
                <a:gd name="connsiteX51" fmla="*/ 953359 w 2340862"/>
                <a:gd name="connsiteY51" fmla="*/ 143323 h 2337846"/>
                <a:gd name="connsiteX52" fmla="*/ 1246360 w 2340862"/>
                <a:gd name="connsiteY52" fmla="*/ 0 h 23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340862" h="2337846">
                  <a:moveTo>
                    <a:pt x="1246360" y="0"/>
                  </a:moveTo>
                  <a:cubicBezTo>
                    <a:pt x="1260182" y="32854"/>
                    <a:pt x="1242153" y="87820"/>
                    <a:pt x="1207741" y="126135"/>
                  </a:cubicBezTo>
                  <a:cubicBezTo>
                    <a:pt x="1259055" y="100157"/>
                    <a:pt x="1309383" y="78725"/>
                    <a:pt x="1389933" y="60821"/>
                  </a:cubicBezTo>
                  <a:cubicBezTo>
                    <a:pt x="1391903" y="92923"/>
                    <a:pt x="1346391" y="125562"/>
                    <a:pt x="1362433" y="133010"/>
                  </a:cubicBezTo>
                  <a:cubicBezTo>
                    <a:pt x="1378475" y="140458"/>
                    <a:pt x="1472436" y="98634"/>
                    <a:pt x="1486186" y="105509"/>
                  </a:cubicBezTo>
                  <a:cubicBezTo>
                    <a:pt x="1499936" y="112384"/>
                    <a:pt x="1432903" y="158792"/>
                    <a:pt x="1444935" y="174261"/>
                  </a:cubicBezTo>
                  <a:cubicBezTo>
                    <a:pt x="1497448" y="184968"/>
                    <a:pt x="1557426" y="218502"/>
                    <a:pt x="1594094" y="262618"/>
                  </a:cubicBezTo>
                  <a:cubicBezTo>
                    <a:pt x="1630762" y="306734"/>
                    <a:pt x="1650842" y="350554"/>
                    <a:pt x="1664941" y="438956"/>
                  </a:cubicBezTo>
                  <a:cubicBezTo>
                    <a:pt x="1679040" y="527358"/>
                    <a:pt x="1705619" y="713391"/>
                    <a:pt x="1678691" y="793028"/>
                  </a:cubicBezTo>
                  <a:cubicBezTo>
                    <a:pt x="1706764" y="827977"/>
                    <a:pt x="1709630" y="838862"/>
                    <a:pt x="1709630" y="875530"/>
                  </a:cubicBezTo>
                  <a:cubicBezTo>
                    <a:pt x="1709630" y="912198"/>
                    <a:pt x="1696142" y="976014"/>
                    <a:pt x="1678691" y="1013034"/>
                  </a:cubicBezTo>
                  <a:cubicBezTo>
                    <a:pt x="1661240" y="1050054"/>
                    <a:pt x="1624979" y="1054107"/>
                    <a:pt x="1604926" y="1097650"/>
                  </a:cubicBezTo>
                  <a:cubicBezTo>
                    <a:pt x="1584872" y="1181674"/>
                    <a:pt x="1564535" y="1218054"/>
                    <a:pt x="1541707" y="1293341"/>
                  </a:cubicBezTo>
                  <a:cubicBezTo>
                    <a:pt x="1529102" y="1320268"/>
                    <a:pt x="1504884" y="1354282"/>
                    <a:pt x="1472420" y="1385548"/>
                  </a:cubicBezTo>
                  <a:lnTo>
                    <a:pt x="1471364" y="1386394"/>
                  </a:lnTo>
                  <a:lnTo>
                    <a:pt x="1485438" y="1386394"/>
                  </a:lnTo>
                  <a:lnTo>
                    <a:pt x="1480078" y="1395490"/>
                  </a:lnTo>
                  <a:cubicBezTo>
                    <a:pt x="1471759" y="1407938"/>
                    <a:pt x="1467929" y="1410332"/>
                    <a:pt x="1466971" y="1428525"/>
                  </a:cubicBezTo>
                  <a:cubicBezTo>
                    <a:pt x="1465694" y="1452783"/>
                    <a:pt x="1473993" y="1505769"/>
                    <a:pt x="1482292" y="1524281"/>
                  </a:cubicBezTo>
                  <a:cubicBezTo>
                    <a:pt x="1490591" y="1542794"/>
                    <a:pt x="1505911" y="1526198"/>
                    <a:pt x="1516764" y="1539603"/>
                  </a:cubicBezTo>
                  <a:cubicBezTo>
                    <a:pt x="1527616" y="1553009"/>
                    <a:pt x="1508463" y="1572798"/>
                    <a:pt x="1555065" y="1593225"/>
                  </a:cubicBezTo>
                  <a:cubicBezTo>
                    <a:pt x="1601666" y="1613652"/>
                    <a:pt x="1719126" y="1641103"/>
                    <a:pt x="1796369" y="1662168"/>
                  </a:cubicBezTo>
                  <a:cubicBezTo>
                    <a:pt x="1873612" y="1683235"/>
                    <a:pt x="1959792" y="1703024"/>
                    <a:pt x="2018522" y="1719622"/>
                  </a:cubicBezTo>
                  <a:cubicBezTo>
                    <a:pt x="2077252" y="1736219"/>
                    <a:pt x="2108531" y="1747709"/>
                    <a:pt x="2148749" y="1761754"/>
                  </a:cubicBezTo>
                  <a:cubicBezTo>
                    <a:pt x="2188967" y="1775798"/>
                    <a:pt x="2235567" y="1771967"/>
                    <a:pt x="2259825" y="1803886"/>
                  </a:cubicBezTo>
                  <a:cubicBezTo>
                    <a:pt x="2284083" y="1835805"/>
                    <a:pt x="2284083" y="1895811"/>
                    <a:pt x="2294297" y="1953264"/>
                  </a:cubicBezTo>
                  <a:cubicBezTo>
                    <a:pt x="2304510" y="2010718"/>
                    <a:pt x="2313448" y="2086683"/>
                    <a:pt x="2321108" y="2148605"/>
                  </a:cubicBezTo>
                  <a:cubicBezTo>
                    <a:pt x="2328769" y="2210527"/>
                    <a:pt x="2337705" y="2295430"/>
                    <a:pt x="2340259" y="2324795"/>
                  </a:cubicBezTo>
                  <a:cubicBezTo>
                    <a:pt x="2342813" y="2354160"/>
                    <a:pt x="2336430" y="2324795"/>
                    <a:pt x="2336430" y="2324795"/>
                  </a:cubicBezTo>
                  <a:lnTo>
                    <a:pt x="1195027" y="2328624"/>
                  </a:lnTo>
                  <a:cubicBezTo>
                    <a:pt x="924359" y="2335646"/>
                    <a:pt x="597513" y="2326709"/>
                    <a:pt x="0" y="2324795"/>
                  </a:cubicBezTo>
                  <a:cubicBezTo>
                    <a:pt x="1915" y="2282663"/>
                    <a:pt x="40218" y="2025401"/>
                    <a:pt x="57453" y="1937944"/>
                  </a:cubicBezTo>
                  <a:cubicBezTo>
                    <a:pt x="74689" y="1850487"/>
                    <a:pt x="77242" y="1831975"/>
                    <a:pt x="103415" y="1800056"/>
                  </a:cubicBezTo>
                  <a:cubicBezTo>
                    <a:pt x="129589" y="1768137"/>
                    <a:pt x="93202" y="1784736"/>
                    <a:pt x="214492" y="1746433"/>
                  </a:cubicBezTo>
                  <a:cubicBezTo>
                    <a:pt x="335781" y="1708131"/>
                    <a:pt x="820304" y="1577904"/>
                    <a:pt x="831157" y="1570243"/>
                  </a:cubicBezTo>
                  <a:cubicBezTo>
                    <a:pt x="842010" y="1562583"/>
                    <a:pt x="846478" y="1531304"/>
                    <a:pt x="854139" y="1516622"/>
                  </a:cubicBezTo>
                  <a:cubicBezTo>
                    <a:pt x="861799" y="1501939"/>
                    <a:pt x="875204" y="1505768"/>
                    <a:pt x="877119" y="1482148"/>
                  </a:cubicBezTo>
                  <a:cubicBezTo>
                    <a:pt x="878076" y="1470339"/>
                    <a:pt x="878236" y="1451826"/>
                    <a:pt x="876639" y="1432116"/>
                  </a:cubicBezTo>
                  <a:lnTo>
                    <a:pt x="867840" y="1386394"/>
                  </a:lnTo>
                  <a:lnTo>
                    <a:pt x="870670" y="1386394"/>
                  </a:lnTo>
                  <a:lnTo>
                    <a:pt x="845132" y="1351221"/>
                  </a:lnTo>
                  <a:cubicBezTo>
                    <a:pt x="833213" y="1332821"/>
                    <a:pt x="822447" y="1314706"/>
                    <a:pt x="812418" y="1298354"/>
                  </a:cubicBezTo>
                  <a:cubicBezTo>
                    <a:pt x="772304" y="1232947"/>
                    <a:pt x="760411" y="1175431"/>
                    <a:pt x="753979" y="1092099"/>
                  </a:cubicBezTo>
                  <a:cubicBezTo>
                    <a:pt x="737302" y="1069817"/>
                    <a:pt x="682628" y="1035509"/>
                    <a:pt x="661164" y="992408"/>
                  </a:cubicBezTo>
                  <a:cubicBezTo>
                    <a:pt x="639700" y="949307"/>
                    <a:pt x="624047" y="870731"/>
                    <a:pt x="625193" y="833491"/>
                  </a:cubicBezTo>
                  <a:cubicBezTo>
                    <a:pt x="626339" y="796250"/>
                    <a:pt x="650224" y="779439"/>
                    <a:pt x="668039" y="768965"/>
                  </a:cubicBezTo>
                  <a:cubicBezTo>
                    <a:pt x="669185" y="732297"/>
                    <a:pt x="641111" y="675576"/>
                    <a:pt x="643976" y="603960"/>
                  </a:cubicBezTo>
                  <a:cubicBezTo>
                    <a:pt x="646841" y="532344"/>
                    <a:pt x="660018" y="410883"/>
                    <a:pt x="685227" y="339266"/>
                  </a:cubicBezTo>
                  <a:cubicBezTo>
                    <a:pt x="710436" y="267649"/>
                    <a:pt x="776323" y="195459"/>
                    <a:pt x="795230" y="174261"/>
                  </a:cubicBezTo>
                  <a:cubicBezTo>
                    <a:pt x="814137" y="153062"/>
                    <a:pt x="772885" y="223534"/>
                    <a:pt x="798667" y="212075"/>
                  </a:cubicBezTo>
                  <a:cubicBezTo>
                    <a:pt x="824449" y="200616"/>
                    <a:pt x="924139" y="116968"/>
                    <a:pt x="949921" y="105509"/>
                  </a:cubicBezTo>
                  <a:cubicBezTo>
                    <a:pt x="975703" y="94050"/>
                    <a:pt x="949196" y="127570"/>
                    <a:pt x="953359" y="143323"/>
                  </a:cubicBezTo>
                  <a:cubicBezTo>
                    <a:pt x="1076584" y="47156"/>
                    <a:pt x="1203963" y="2865"/>
                    <a:pt x="124636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07" name="Group 106"/>
            <p:cNvGrpSpPr/>
            <p:nvPr/>
          </p:nvGrpSpPr>
          <p:grpSpPr>
            <a:xfrm>
              <a:off x="3461062" y="5073670"/>
              <a:ext cx="377558" cy="551892"/>
              <a:chOff x="8334300" y="5005568"/>
              <a:chExt cx="435951" cy="637247"/>
            </a:xfrm>
          </p:grpSpPr>
          <p:sp>
            <p:nvSpPr>
              <p:cNvPr id="108" name="Freeform 107"/>
              <p:cNvSpPr/>
              <p:nvPr/>
            </p:nvSpPr>
            <p:spPr>
              <a:xfrm>
                <a:off x="8334300" y="5025839"/>
                <a:ext cx="172407" cy="616976"/>
              </a:xfrm>
              <a:custGeom>
                <a:avLst/>
                <a:gdLst>
                  <a:gd name="connsiteX0" fmla="*/ 1212 w 152735"/>
                  <a:gd name="connsiteY0" fmla="*/ 21993 h 633872"/>
                  <a:gd name="connsiteX1" fmla="*/ 105427 w 152735"/>
                  <a:gd name="connsiteY1" fmla="*/ 112761 h 633872"/>
                  <a:gd name="connsiteX2" fmla="*/ 115512 w 152735"/>
                  <a:gd name="connsiteY2" fmla="*/ 169911 h 633872"/>
                  <a:gd name="connsiteX3" fmla="*/ 152492 w 152735"/>
                  <a:gd name="connsiteY3" fmla="*/ 206890 h 633872"/>
                  <a:gd name="connsiteX4" fmla="*/ 95342 w 152735"/>
                  <a:gd name="connsiteY4" fmla="*/ 586770 h 633872"/>
                  <a:gd name="connsiteX5" fmla="*/ 51639 w 152735"/>
                  <a:gd name="connsiteY5" fmla="*/ 566599 h 633872"/>
                  <a:gd name="connsiteX6" fmla="*/ 1212 w 152735"/>
                  <a:gd name="connsiteY6" fmla="*/ 21993 h 633872"/>
                  <a:gd name="connsiteX0-1" fmla="*/ 1212 w 152735"/>
                  <a:gd name="connsiteY0-2" fmla="*/ 21993 h 633872"/>
                  <a:gd name="connsiteX1-3" fmla="*/ 105427 w 152735"/>
                  <a:gd name="connsiteY1-4" fmla="*/ 112761 h 633872"/>
                  <a:gd name="connsiteX2-5" fmla="*/ 115512 w 152735"/>
                  <a:gd name="connsiteY2-6" fmla="*/ 169911 h 633872"/>
                  <a:gd name="connsiteX3-7" fmla="*/ 152492 w 152735"/>
                  <a:gd name="connsiteY3-8" fmla="*/ 206890 h 633872"/>
                  <a:gd name="connsiteX4-9" fmla="*/ 95342 w 152735"/>
                  <a:gd name="connsiteY4-10" fmla="*/ 586770 h 633872"/>
                  <a:gd name="connsiteX5-11" fmla="*/ 51639 w 152735"/>
                  <a:gd name="connsiteY5-12" fmla="*/ 566599 h 633872"/>
                  <a:gd name="connsiteX6-13" fmla="*/ 1212 w 152735"/>
                  <a:gd name="connsiteY6-14" fmla="*/ 21993 h 633872"/>
                  <a:gd name="connsiteX0-15" fmla="*/ 1212 w 152492"/>
                  <a:gd name="connsiteY0-16" fmla="*/ 21993 h 633872"/>
                  <a:gd name="connsiteX1-17" fmla="*/ 105427 w 152492"/>
                  <a:gd name="connsiteY1-18" fmla="*/ 112761 h 633872"/>
                  <a:gd name="connsiteX2-19" fmla="*/ 115512 w 152492"/>
                  <a:gd name="connsiteY2-20" fmla="*/ 169911 h 633872"/>
                  <a:gd name="connsiteX3-21" fmla="*/ 152492 w 152492"/>
                  <a:gd name="connsiteY3-22" fmla="*/ 206890 h 633872"/>
                  <a:gd name="connsiteX4-23" fmla="*/ 95342 w 152492"/>
                  <a:gd name="connsiteY4-24" fmla="*/ 586770 h 633872"/>
                  <a:gd name="connsiteX5-25" fmla="*/ 51639 w 152492"/>
                  <a:gd name="connsiteY5-26" fmla="*/ 566599 h 633872"/>
                  <a:gd name="connsiteX6-27" fmla="*/ 1212 w 152492"/>
                  <a:gd name="connsiteY6-28" fmla="*/ 21993 h 633872"/>
                  <a:gd name="connsiteX0-29" fmla="*/ 1212 w 152492"/>
                  <a:gd name="connsiteY0-30" fmla="*/ 21993 h 633872"/>
                  <a:gd name="connsiteX1-31" fmla="*/ 105427 w 152492"/>
                  <a:gd name="connsiteY1-32" fmla="*/ 112761 h 633872"/>
                  <a:gd name="connsiteX2-33" fmla="*/ 115512 w 152492"/>
                  <a:gd name="connsiteY2-34" fmla="*/ 169911 h 633872"/>
                  <a:gd name="connsiteX3-35" fmla="*/ 152492 w 152492"/>
                  <a:gd name="connsiteY3-36" fmla="*/ 206890 h 633872"/>
                  <a:gd name="connsiteX4-37" fmla="*/ 95342 w 152492"/>
                  <a:gd name="connsiteY4-38" fmla="*/ 586770 h 633872"/>
                  <a:gd name="connsiteX5-39" fmla="*/ 51639 w 152492"/>
                  <a:gd name="connsiteY5-40" fmla="*/ 566599 h 633872"/>
                  <a:gd name="connsiteX6-41" fmla="*/ 1212 w 152492"/>
                  <a:gd name="connsiteY6-42" fmla="*/ 21993 h 633872"/>
                  <a:gd name="connsiteX0-43" fmla="*/ 1212 w 152492"/>
                  <a:gd name="connsiteY0-44" fmla="*/ 21993 h 633872"/>
                  <a:gd name="connsiteX1-45" fmla="*/ 105427 w 152492"/>
                  <a:gd name="connsiteY1-46" fmla="*/ 112761 h 633872"/>
                  <a:gd name="connsiteX2-47" fmla="*/ 115512 w 152492"/>
                  <a:gd name="connsiteY2-48" fmla="*/ 169911 h 633872"/>
                  <a:gd name="connsiteX3-49" fmla="*/ 152492 w 152492"/>
                  <a:gd name="connsiteY3-50" fmla="*/ 206890 h 633872"/>
                  <a:gd name="connsiteX4-51" fmla="*/ 95342 w 152492"/>
                  <a:gd name="connsiteY4-52" fmla="*/ 586770 h 633872"/>
                  <a:gd name="connsiteX5-53" fmla="*/ 51639 w 152492"/>
                  <a:gd name="connsiteY5-54" fmla="*/ 566599 h 633872"/>
                  <a:gd name="connsiteX6-55" fmla="*/ 1212 w 152492"/>
                  <a:gd name="connsiteY6-56" fmla="*/ 21993 h 633872"/>
                  <a:gd name="connsiteX0-57" fmla="*/ 1212 w 152492"/>
                  <a:gd name="connsiteY0-58" fmla="*/ 21993 h 633872"/>
                  <a:gd name="connsiteX1-59" fmla="*/ 105427 w 152492"/>
                  <a:gd name="connsiteY1-60" fmla="*/ 112761 h 633872"/>
                  <a:gd name="connsiteX2-61" fmla="*/ 108789 w 152492"/>
                  <a:gd name="connsiteY2-62" fmla="*/ 179996 h 633872"/>
                  <a:gd name="connsiteX3-63" fmla="*/ 152492 w 152492"/>
                  <a:gd name="connsiteY3-64" fmla="*/ 206890 h 633872"/>
                  <a:gd name="connsiteX4-65" fmla="*/ 95342 w 152492"/>
                  <a:gd name="connsiteY4-66" fmla="*/ 586770 h 633872"/>
                  <a:gd name="connsiteX5-67" fmla="*/ 51639 w 152492"/>
                  <a:gd name="connsiteY5-68" fmla="*/ 566599 h 633872"/>
                  <a:gd name="connsiteX6-69" fmla="*/ 1212 w 152492"/>
                  <a:gd name="connsiteY6-70" fmla="*/ 21993 h 633872"/>
                  <a:gd name="connsiteX0-71" fmla="*/ 1212 w 152492"/>
                  <a:gd name="connsiteY0-72" fmla="*/ 21993 h 633872"/>
                  <a:gd name="connsiteX1-73" fmla="*/ 105427 w 152492"/>
                  <a:gd name="connsiteY1-74" fmla="*/ 112761 h 633872"/>
                  <a:gd name="connsiteX2-75" fmla="*/ 108789 w 152492"/>
                  <a:gd name="connsiteY2-76" fmla="*/ 179996 h 633872"/>
                  <a:gd name="connsiteX3-77" fmla="*/ 152492 w 152492"/>
                  <a:gd name="connsiteY3-78" fmla="*/ 206890 h 633872"/>
                  <a:gd name="connsiteX4-79" fmla="*/ 95342 w 152492"/>
                  <a:gd name="connsiteY4-80" fmla="*/ 586770 h 633872"/>
                  <a:gd name="connsiteX5-81" fmla="*/ 51639 w 152492"/>
                  <a:gd name="connsiteY5-82" fmla="*/ 566599 h 633872"/>
                  <a:gd name="connsiteX6-83" fmla="*/ 1212 w 152492"/>
                  <a:gd name="connsiteY6-84" fmla="*/ 21993 h 633872"/>
                  <a:gd name="connsiteX0-85" fmla="*/ 1212 w 152492"/>
                  <a:gd name="connsiteY0-86" fmla="*/ 0 h 611879"/>
                  <a:gd name="connsiteX1-87" fmla="*/ 105427 w 152492"/>
                  <a:gd name="connsiteY1-88" fmla="*/ 90768 h 611879"/>
                  <a:gd name="connsiteX2-89" fmla="*/ 108789 w 152492"/>
                  <a:gd name="connsiteY2-90" fmla="*/ 158003 h 611879"/>
                  <a:gd name="connsiteX3-91" fmla="*/ 152492 w 152492"/>
                  <a:gd name="connsiteY3-92" fmla="*/ 184897 h 611879"/>
                  <a:gd name="connsiteX4-93" fmla="*/ 95342 w 152492"/>
                  <a:gd name="connsiteY4-94" fmla="*/ 564777 h 611879"/>
                  <a:gd name="connsiteX5-95" fmla="*/ 51639 w 152492"/>
                  <a:gd name="connsiteY5-96" fmla="*/ 544606 h 611879"/>
                  <a:gd name="connsiteX6-97" fmla="*/ 1212 w 152492"/>
                  <a:gd name="connsiteY6-98" fmla="*/ 0 h 611879"/>
                  <a:gd name="connsiteX0-99" fmla="*/ 1212 w 152492"/>
                  <a:gd name="connsiteY0-100" fmla="*/ 0 h 611879"/>
                  <a:gd name="connsiteX1-101" fmla="*/ 95342 w 152492"/>
                  <a:gd name="connsiteY1-102" fmla="*/ 90768 h 611879"/>
                  <a:gd name="connsiteX2-103" fmla="*/ 108789 w 152492"/>
                  <a:gd name="connsiteY2-104" fmla="*/ 158003 h 611879"/>
                  <a:gd name="connsiteX3-105" fmla="*/ 152492 w 152492"/>
                  <a:gd name="connsiteY3-106" fmla="*/ 184897 h 611879"/>
                  <a:gd name="connsiteX4-107" fmla="*/ 95342 w 152492"/>
                  <a:gd name="connsiteY4-108" fmla="*/ 564777 h 611879"/>
                  <a:gd name="connsiteX5-109" fmla="*/ 51639 w 152492"/>
                  <a:gd name="connsiteY5-110" fmla="*/ 544606 h 611879"/>
                  <a:gd name="connsiteX6-111" fmla="*/ 1212 w 152492"/>
                  <a:gd name="connsiteY6-112" fmla="*/ 0 h 611879"/>
                  <a:gd name="connsiteX0-113" fmla="*/ 1212 w 152492"/>
                  <a:gd name="connsiteY0-114" fmla="*/ 0 h 611879"/>
                  <a:gd name="connsiteX1-115" fmla="*/ 95342 w 152492"/>
                  <a:gd name="connsiteY1-116" fmla="*/ 90768 h 611879"/>
                  <a:gd name="connsiteX2-117" fmla="*/ 108789 w 152492"/>
                  <a:gd name="connsiteY2-118" fmla="*/ 158003 h 611879"/>
                  <a:gd name="connsiteX3-119" fmla="*/ 152492 w 152492"/>
                  <a:gd name="connsiteY3-120" fmla="*/ 184897 h 611879"/>
                  <a:gd name="connsiteX4-121" fmla="*/ 95342 w 152492"/>
                  <a:gd name="connsiteY4-122" fmla="*/ 564777 h 611879"/>
                  <a:gd name="connsiteX5-123" fmla="*/ 51639 w 152492"/>
                  <a:gd name="connsiteY5-124" fmla="*/ 544606 h 611879"/>
                  <a:gd name="connsiteX6-125" fmla="*/ 1212 w 152492"/>
                  <a:gd name="connsiteY6-126" fmla="*/ 0 h 611879"/>
                  <a:gd name="connsiteX0-127" fmla="*/ 1212 w 152492"/>
                  <a:gd name="connsiteY0-128" fmla="*/ 0 h 611879"/>
                  <a:gd name="connsiteX1-129" fmla="*/ 95342 w 152492"/>
                  <a:gd name="connsiteY1-130" fmla="*/ 90768 h 611879"/>
                  <a:gd name="connsiteX2-131" fmla="*/ 108789 w 152492"/>
                  <a:gd name="connsiteY2-132" fmla="*/ 158003 h 611879"/>
                  <a:gd name="connsiteX3-133" fmla="*/ 152492 w 152492"/>
                  <a:gd name="connsiteY3-134" fmla="*/ 184897 h 611879"/>
                  <a:gd name="connsiteX4-135" fmla="*/ 95342 w 152492"/>
                  <a:gd name="connsiteY4-136" fmla="*/ 564777 h 611879"/>
                  <a:gd name="connsiteX5-137" fmla="*/ 51639 w 152492"/>
                  <a:gd name="connsiteY5-138" fmla="*/ 544606 h 611879"/>
                  <a:gd name="connsiteX6-139" fmla="*/ 1212 w 152492"/>
                  <a:gd name="connsiteY6-140" fmla="*/ 0 h 611879"/>
                  <a:gd name="connsiteX0-141" fmla="*/ 957 w 152237"/>
                  <a:gd name="connsiteY0-142" fmla="*/ 0 h 616976"/>
                  <a:gd name="connsiteX1-143" fmla="*/ 95087 w 152237"/>
                  <a:gd name="connsiteY1-144" fmla="*/ 90768 h 616976"/>
                  <a:gd name="connsiteX2-145" fmla="*/ 108534 w 152237"/>
                  <a:gd name="connsiteY2-146" fmla="*/ 158003 h 616976"/>
                  <a:gd name="connsiteX3-147" fmla="*/ 152237 w 152237"/>
                  <a:gd name="connsiteY3-148" fmla="*/ 184897 h 616976"/>
                  <a:gd name="connsiteX4-149" fmla="*/ 95087 w 152237"/>
                  <a:gd name="connsiteY4-150" fmla="*/ 564777 h 616976"/>
                  <a:gd name="connsiteX5-151" fmla="*/ 64831 w 152237"/>
                  <a:gd name="connsiteY5-152" fmla="*/ 554691 h 616976"/>
                  <a:gd name="connsiteX6-153" fmla="*/ 957 w 152237"/>
                  <a:gd name="connsiteY6-154" fmla="*/ 0 h 616976"/>
                  <a:gd name="connsiteX0-155" fmla="*/ 957 w 135428"/>
                  <a:gd name="connsiteY0-156" fmla="*/ 0 h 616976"/>
                  <a:gd name="connsiteX1-157" fmla="*/ 95087 w 135428"/>
                  <a:gd name="connsiteY1-158" fmla="*/ 90768 h 616976"/>
                  <a:gd name="connsiteX2-159" fmla="*/ 108534 w 135428"/>
                  <a:gd name="connsiteY2-160" fmla="*/ 158003 h 616976"/>
                  <a:gd name="connsiteX3-161" fmla="*/ 135428 w 135428"/>
                  <a:gd name="connsiteY3-162" fmla="*/ 208429 h 616976"/>
                  <a:gd name="connsiteX4-163" fmla="*/ 95087 w 135428"/>
                  <a:gd name="connsiteY4-164" fmla="*/ 564777 h 616976"/>
                  <a:gd name="connsiteX5-165" fmla="*/ 64831 w 135428"/>
                  <a:gd name="connsiteY5-166" fmla="*/ 554691 h 616976"/>
                  <a:gd name="connsiteX6-167" fmla="*/ 957 w 135428"/>
                  <a:gd name="connsiteY6-168" fmla="*/ 0 h 616976"/>
                  <a:gd name="connsiteX0-169" fmla="*/ 957 w 135428"/>
                  <a:gd name="connsiteY0-170" fmla="*/ 0 h 616976"/>
                  <a:gd name="connsiteX1-171" fmla="*/ 95087 w 135428"/>
                  <a:gd name="connsiteY1-172" fmla="*/ 90768 h 616976"/>
                  <a:gd name="connsiteX2-173" fmla="*/ 108534 w 135428"/>
                  <a:gd name="connsiteY2-174" fmla="*/ 158003 h 616976"/>
                  <a:gd name="connsiteX3-175" fmla="*/ 135428 w 135428"/>
                  <a:gd name="connsiteY3-176" fmla="*/ 208429 h 616976"/>
                  <a:gd name="connsiteX4-177" fmla="*/ 95087 w 135428"/>
                  <a:gd name="connsiteY4-178" fmla="*/ 564777 h 616976"/>
                  <a:gd name="connsiteX5-179" fmla="*/ 64831 w 135428"/>
                  <a:gd name="connsiteY5-180" fmla="*/ 554691 h 616976"/>
                  <a:gd name="connsiteX6-181" fmla="*/ 957 w 135428"/>
                  <a:gd name="connsiteY6-182" fmla="*/ 0 h 616976"/>
                  <a:gd name="connsiteX0-183" fmla="*/ 957 w 135428"/>
                  <a:gd name="connsiteY0-184" fmla="*/ 0 h 616976"/>
                  <a:gd name="connsiteX1-185" fmla="*/ 95087 w 135428"/>
                  <a:gd name="connsiteY1-186" fmla="*/ 90768 h 616976"/>
                  <a:gd name="connsiteX2-187" fmla="*/ 135428 w 135428"/>
                  <a:gd name="connsiteY2-188" fmla="*/ 208429 h 616976"/>
                  <a:gd name="connsiteX3-189" fmla="*/ 95087 w 135428"/>
                  <a:gd name="connsiteY3-190" fmla="*/ 564777 h 616976"/>
                  <a:gd name="connsiteX4-191" fmla="*/ 64831 w 135428"/>
                  <a:gd name="connsiteY4-192" fmla="*/ 554691 h 616976"/>
                  <a:gd name="connsiteX5-193" fmla="*/ 957 w 135428"/>
                  <a:gd name="connsiteY5-194" fmla="*/ 0 h 616976"/>
                  <a:gd name="connsiteX0-195" fmla="*/ 957 w 135428"/>
                  <a:gd name="connsiteY0-196" fmla="*/ 0 h 616976"/>
                  <a:gd name="connsiteX1-197" fmla="*/ 95087 w 135428"/>
                  <a:gd name="connsiteY1-198" fmla="*/ 90768 h 616976"/>
                  <a:gd name="connsiteX2-199" fmla="*/ 135428 w 135428"/>
                  <a:gd name="connsiteY2-200" fmla="*/ 208429 h 616976"/>
                  <a:gd name="connsiteX3-201" fmla="*/ 95087 w 135428"/>
                  <a:gd name="connsiteY3-202" fmla="*/ 564777 h 616976"/>
                  <a:gd name="connsiteX4-203" fmla="*/ 64831 w 135428"/>
                  <a:gd name="connsiteY4-204" fmla="*/ 554691 h 616976"/>
                  <a:gd name="connsiteX5-205" fmla="*/ 957 w 135428"/>
                  <a:gd name="connsiteY5-206" fmla="*/ 0 h 616976"/>
                  <a:gd name="connsiteX0-207" fmla="*/ 957 w 135428"/>
                  <a:gd name="connsiteY0-208" fmla="*/ 0 h 616976"/>
                  <a:gd name="connsiteX1-209" fmla="*/ 95087 w 135428"/>
                  <a:gd name="connsiteY1-210" fmla="*/ 90768 h 616976"/>
                  <a:gd name="connsiteX2-211" fmla="*/ 135428 w 135428"/>
                  <a:gd name="connsiteY2-212" fmla="*/ 208429 h 616976"/>
                  <a:gd name="connsiteX3-213" fmla="*/ 95087 w 135428"/>
                  <a:gd name="connsiteY3-214" fmla="*/ 564777 h 616976"/>
                  <a:gd name="connsiteX4-215" fmla="*/ 64831 w 135428"/>
                  <a:gd name="connsiteY4-216" fmla="*/ 554691 h 616976"/>
                  <a:gd name="connsiteX5-217" fmla="*/ 957 w 135428"/>
                  <a:gd name="connsiteY5-218" fmla="*/ 0 h 61697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35428" h="616976">
                    <a:moveTo>
                      <a:pt x="957" y="0"/>
                    </a:moveTo>
                    <a:cubicBezTo>
                      <a:pt x="36815" y="65555"/>
                      <a:pt x="45781" y="66115"/>
                      <a:pt x="95087" y="90768"/>
                    </a:cubicBezTo>
                    <a:cubicBezTo>
                      <a:pt x="104052" y="145676"/>
                      <a:pt x="101810" y="183217"/>
                      <a:pt x="135428" y="208429"/>
                    </a:cubicBezTo>
                    <a:cubicBezTo>
                      <a:pt x="132066" y="277905"/>
                      <a:pt x="111896" y="504826"/>
                      <a:pt x="95087" y="564777"/>
                    </a:cubicBezTo>
                    <a:cubicBezTo>
                      <a:pt x="78278" y="624728"/>
                      <a:pt x="81080" y="647139"/>
                      <a:pt x="64831" y="554691"/>
                    </a:cubicBezTo>
                    <a:cubicBezTo>
                      <a:pt x="48582" y="462243"/>
                      <a:pt x="-8008" y="75640"/>
                      <a:pt x="9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9" name="Freeform 108"/>
              <p:cNvSpPr/>
              <p:nvPr/>
            </p:nvSpPr>
            <p:spPr>
              <a:xfrm flipH="1">
                <a:off x="8593754" y="5005568"/>
                <a:ext cx="176497" cy="608216"/>
              </a:xfrm>
              <a:custGeom>
                <a:avLst/>
                <a:gdLst>
                  <a:gd name="connsiteX0" fmla="*/ 1212 w 152735"/>
                  <a:gd name="connsiteY0" fmla="*/ 21993 h 633872"/>
                  <a:gd name="connsiteX1" fmla="*/ 105427 w 152735"/>
                  <a:gd name="connsiteY1" fmla="*/ 112761 h 633872"/>
                  <a:gd name="connsiteX2" fmla="*/ 115512 w 152735"/>
                  <a:gd name="connsiteY2" fmla="*/ 169911 h 633872"/>
                  <a:gd name="connsiteX3" fmla="*/ 152492 w 152735"/>
                  <a:gd name="connsiteY3" fmla="*/ 206890 h 633872"/>
                  <a:gd name="connsiteX4" fmla="*/ 95342 w 152735"/>
                  <a:gd name="connsiteY4" fmla="*/ 586770 h 633872"/>
                  <a:gd name="connsiteX5" fmla="*/ 51639 w 152735"/>
                  <a:gd name="connsiteY5" fmla="*/ 566599 h 633872"/>
                  <a:gd name="connsiteX6" fmla="*/ 1212 w 152735"/>
                  <a:gd name="connsiteY6" fmla="*/ 21993 h 633872"/>
                  <a:gd name="connsiteX0-1" fmla="*/ 1212 w 152735"/>
                  <a:gd name="connsiteY0-2" fmla="*/ 21993 h 633872"/>
                  <a:gd name="connsiteX1-3" fmla="*/ 105427 w 152735"/>
                  <a:gd name="connsiteY1-4" fmla="*/ 112761 h 633872"/>
                  <a:gd name="connsiteX2-5" fmla="*/ 115512 w 152735"/>
                  <a:gd name="connsiteY2-6" fmla="*/ 169911 h 633872"/>
                  <a:gd name="connsiteX3-7" fmla="*/ 152492 w 152735"/>
                  <a:gd name="connsiteY3-8" fmla="*/ 206890 h 633872"/>
                  <a:gd name="connsiteX4-9" fmla="*/ 95342 w 152735"/>
                  <a:gd name="connsiteY4-10" fmla="*/ 586770 h 633872"/>
                  <a:gd name="connsiteX5-11" fmla="*/ 51639 w 152735"/>
                  <a:gd name="connsiteY5-12" fmla="*/ 566599 h 633872"/>
                  <a:gd name="connsiteX6-13" fmla="*/ 1212 w 152735"/>
                  <a:gd name="connsiteY6-14" fmla="*/ 21993 h 633872"/>
                  <a:gd name="connsiteX0-15" fmla="*/ 1212 w 152492"/>
                  <a:gd name="connsiteY0-16" fmla="*/ 21993 h 633872"/>
                  <a:gd name="connsiteX1-17" fmla="*/ 105427 w 152492"/>
                  <a:gd name="connsiteY1-18" fmla="*/ 112761 h 633872"/>
                  <a:gd name="connsiteX2-19" fmla="*/ 115512 w 152492"/>
                  <a:gd name="connsiteY2-20" fmla="*/ 169911 h 633872"/>
                  <a:gd name="connsiteX3-21" fmla="*/ 152492 w 152492"/>
                  <a:gd name="connsiteY3-22" fmla="*/ 206890 h 633872"/>
                  <a:gd name="connsiteX4-23" fmla="*/ 95342 w 152492"/>
                  <a:gd name="connsiteY4-24" fmla="*/ 586770 h 633872"/>
                  <a:gd name="connsiteX5-25" fmla="*/ 51639 w 152492"/>
                  <a:gd name="connsiteY5-26" fmla="*/ 566599 h 633872"/>
                  <a:gd name="connsiteX6-27" fmla="*/ 1212 w 152492"/>
                  <a:gd name="connsiteY6-28" fmla="*/ 21993 h 633872"/>
                  <a:gd name="connsiteX0-29" fmla="*/ 1212 w 152492"/>
                  <a:gd name="connsiteY0-30" fmla="*/ 21993 h 633872"/>
                  <a:gd name="connsiteX1-31" fmla="*/ 105427 w 152492"/>
                  <a:gd name="connsiteY1-32" fmla="*/ 112761 h 633872"/>
                  <a:gd name="connsiteX2-33" fmla="*/ 115512 w 152492"/>
                  <a:gd name="connsiteY2-34" fmla="*/ 169911 h 633872"/>
                  <a:gd name="connsiteX3-35" fmla="*/ 152492 w 152492"/>
                  <a:gd name="connsiteY3-36" fmla="*/ 206890 h 633872"/>
                  <a:gd name="connsiteX4-37" fmla="*/ 95342 w 152492"/>
                  <a:gd name="connsiteY4-38" fmla="*/ 586770 h 633872"/>
                  <a:gd name="connsiteX5-39" fmla="*/ 51639 w 152492"/>
                  <a:gd name="connsiteY5-40" fmla="*/ 566599 h 633872"/>
                  <a:gd name="connsiteX6-41" fmla="*/ 1212 w 152492"/>
                  <a:gd name="connsiteY6-42" fmla="*/ 21993 h 633872"/>
                  <a:gd name="connsiteX0-43" fmla="*/ 1212 w 152492"/>
                  <a:gd name="connsiteY0-44" fmla="*/ 21993 h 633872"/>
                  <a:gd name="connsiteX1-45" fmla="*/ 105427 w 152492"/>
                  <a:gd name="connsiteY1-46" fmla="*/ 112761 h 633872"/>
                  <a:gd name="connsiteX2-47" fmla="*/ 115512 w 152492"/>
                  <a:gd name="connsiteY2-48" fmla="*/ 169911 h 633872"/>
                  <a:gd name="connsiteX3-49" fmla="*/ 152492 w 152492"/>
                  <a:gd name="connsiteY3-50" fmla="*/ 206890 h 633872"/>
                  <a:gd name="connsiteX4-51" fmla="*/ 95342 w 152492"/>
                  <a:gd name="connsiteY4-52" fmla="*/ 586770 h 633872"/>
                  <a:gd name="connsiteX5-53" fmla="*/ 51639 w 152492"/>
                  <a:gd name="connsiteY5-54" fmla="*/ 566599 h 633872"/>
                  <a:gd name="connsiteX6-55" fmla="*/ 1212 w 152492"/>
                  <a:gd name="connsiteY6-56" fmla="*/ 21993 h 633872"/>
                  <a:gd name="connsiteX0-57" fmla="*/ 1212 w 152492"/>
                  <a:gd name="connsiteY0-58" fmla="*/ 21993 h 633872"/>
                  <a:gd name="connsiteX1-59" fmla="*/ 105427 w 152492"/>
                  <a:gd name="connsiteY1-60" fmla="*/ 112761 h 633872"/>
                  <a:gd name="connsiteX2-61" fmla="*/ 108789 w 152492"/>
                  <a:gd name="connsiteY2-62" fmla="*/ 179996 h 633872"/>
                  <a:gd name="connsiteX3-63" fmla="*/ 152492 w 152492"/>
                  <a:gd name="connsiteY3-64" fmla="*/ 206890 h 633872"/>
                  <a:gd name="connsiteX4-65" fmla="*/ 95342 w 152492"/>
                  <a:gd name="connsiteY4-66" fmla="*/ 586770 h 633872"/>
                  <a:gd name="connsiteX5-67" fmla="*/ 51639 w 152492"/>
                  <a:gd name="connsiteY5-68" fmla="*/ 566599 h 633872"/>
                  <a:gd name="connsiteX6-69" fmla="*/ 1212 w 152492"/>
                  <a:gd name="connsiteY6-70" fmla="*/ 21993 h 633872"/>
                  <a:gd name="connsiteX0-71" fmla="*/ 1212 w 152492"/>
                  <a:gd name="connsiteY0-72" fmla="*/ 21993 h 633872"/>
                  <a:gd name="connsiteX1-73" fmla="*/ 105427 w 152492"/>
                  <a:gd name="connsiteY1-74" fmla="*/ 112761 h 633872"/>
                  <a:gd name="connsiteX2-75" fmla="*/ 108789 w 152492"/>
                  <a:gd name="connsiteY2-76" fmla="*/ 179996 h 633872"/>
                  <a:gd name="connsiteX3-77" fmla="*/ 152492 w 152492"/>
                  <a:gd name="connsiteY3-78" fmla="*/ 206890 h 633872"/>
                  <a:gd name="connsiteX4-79" fmla="*/ 95342 w 152492"/>
                  <a:gd name="connsiteY4-80" fmla="*/ 586770 h 633872"/>
                  <a:gd name="connsiteX5-81" fmla="*/ 51639 w 152492"/>
                  <a:gd name="connsiteY5-82" fmla="*/ 566599 h 633872"/>
                  <a:gd name="connsiteX6-83" fmla="*/ 1212 w 152492"/>
                  <a:gd name="connsiteY6-84" fmla="*/ 21993 h 633872"/>
                  <a:gd name="connsiteX0-85" fmla="*/ 1212 w 152492"/>
                  <a:gd name="connsiteY0-86" fmla="*/ 0 h 611879"/>
                  <a:gd name="connsiteX1-87" fmla="*/ 105427 w 152492"/>
                  <a:gd name="connsiteY1-88" fmla="*/ 90768 h 611879"/>
                  <a:gd name="connsiteX2-89" fmla="*/ 108789 w 152492"/>
                  <a:gd name="connsiteY2-90" fmla="*/ 158003 h 611879"/>
                  <a:gd name="connsiteX3-91" fmla="*/ 152492 w 152492"/>
                  <a:gd name="connsiteY3-92" fmla="*/ 184897 h 611879"/>
                  <a:gd name="connsiteX4-93" fmla="*/ 95342 w 152492"/>
                  <a:gd name="connsiteY4-94" fmla="*/ 564777 h 611879"/>
                  <a:gd name="connsiteX5-95" fmla="*/ 51639 w 152492"/>
                  <a:gd name="connsiteY5-96" fmla="*/ 544606 h 611879"/>
                  <a:gd name="connsiteX6-97" fmla="*/ 1212 w 152492"/>
                  <a:gd name="connsiteY6-98" fmla="*/ 0 h 611879"/>
                  <a:gd name="connsiteX0-99" fmla="*/ 1212 w 152492"/>
                  <a:gd name="connsiteY0-100" fmla="*/ 0 h 611879"/>
                  <a:gd name="connsiteX1-101" fmla="*/ 95342 w 152492"/>
                  <a:gd name="connsiteY1-102" fmla="*/ 90768 h 611879"/>
                  <a:gd name="connsiteX2-103" fmla="*/ 108789 w 152492"/>
                  <a:gd name="connsiteY2-104" fmla="*/ 158003 h 611879"/>
                  <a:gd name="connsiteX3-105" fmla="*/ 152492 w 152492"/>
                  <a:gd name="connsiteY3-106" fmla="*/ 184897 h 611879"/>
                  <a:gd name="connsiteX4-107" fmla="*/ 95342 w 152492"/>
                  <a:gd name="connsiteY4-108" fmla="*/ 564777 h 611879"/>
                  <a:gd name="connsiteX5-109" fmla="*/ 51639 w 152492"/>
                  <a:gd name="connsiteY5-110" fmla="*/ 544606 h 611879"/>
                  <a:gd name="connsiteX6-111" fmla="*/ 1212 w 152492"/>
                  <a:gd name="connsiteY6-112" fmla="*/ 0 h 611879"/>
                  <a:gd name="connsiteX0-113" fmla="*/ 1212 w 152492"/>
                  <a:gd name="connsiteY0-114" fmla="*/ 0 h 611879"/>
                  <a:gd name="connsiteX1-115" fmla="*/ 95342 w 152492"/>
                  <a:gd name="connsiteY1-116" fmla="*/ 90768 h 611879"/>
                  <a:gd name="connsiteX2-117" fmla="*/ 108789 w 152492"/>
                  <a:gd name="connsiteY2-118" fmla="*/ 158003 h 611879"/>
                  <a:gd name="connsiteX3-119" fmla="*/ 152492 w 152492"/>
                  <a:gd name="connsiteY3-120" fmla="*/ 184897 h 611879"/>
                  <a:gd name="connsiteX4-121" fmla="*/ 95342 w 152492"/>
                  <a:gd name="connsiteY4-122" fmla="*/ 564777 h 611879"/>
                  <a:gd name="connsiteX5-123" fmla="*/ 51639 w 152492"/>
                  <a:gd name="connsiteY5-124" fmla="*/ 544606 h 611879"/>
                  <a:gd name="connsiteX6-125" fmla="*/ 1212 w 152492"/>
                  <a:gd name="connsiteY6-126" fmla="*/ 0 h 611879"/>
                  <a:gd name="connsiteX0-127" fmla="*/ 1212 w 152492"/>
                  <a:gd name="connsiteY0-128" fmla="*/ 0 h 611879"/>
                  <a:gd name="connsiteX1-129" fmla="*/ 95342 w 152492"/>
                  <a:gd name="connsiteY1-130" fmla="*/ 90768 h 611879"/>
                  <a:gd name="connsiteX2-131" fmla="*/ 108789 w 152492"/>
                  <a:gd name="connsiteY2-132" fmla="*/ 158003 h 611879"/>
                  <a:gd name="connsiteX3-133" fmla="*/ 152492 w 152492"/>
                  <a:gd name="connsiteY3-134" fmla="*/ 184897 h 611879"/>
                  <a:gd name="connsiteX4-135" fmla="*/ 95342 w 152492"/>
                  <a:gd name="connsiteY4-136" fmla="*/ 564777 h 611879"/>
                  <a:gd name="connsiteX5-137" fmla="*/ 51639 w 152492"/>
                  <a:gd name="connsiteY5-138" fmla="*/ 544606 h 611879"/>
                  <a:gd name="connsiteX6-139" fmla="*/ 1212 w 152492"/>
                  <a:gd name="connsiteY6-140" fmla="*/ 0 h 611879"/>
                  <a:gd name="connsiteX0-141" fmla="*/ 957 w 152237"/>
                  <a:gd name="connsiteY0-142" fmla="*/ 0 h 616976"/>
                  <a:gd name="connsiteX1-143" fmla="*/ 95087 w 152237"/>
                  <a:gd name="connsiteY1-144" fmla="*/ 90768 h 616976"/>
                  <a:gd name="connsiteX2-145" fmla="*/ 108534 w 152237"/>
                  <a:gd name="connsiteY2-146" fmla="*/ 158003 h 616976"/>
                  <a:gd name="connsiteX3-147" fmla="*/ 152237 w 152237"/>
                  <a:gd name="connsiteY3-148" fmla="*/ 184897 h 616976"/>
                  <a:gd name="connsiteX4-149" fmla="*/ 95087 w 152237"/>
                  <a:gd name="connsiteY4-150" fmla="*/ 564777 h 616976"/>
                  <a:gd name="connsiteX5-151" fmla="*/ 64831 w 152237"/>
                  <a:gd name="connsiteY5-152" fmla="*/ 554691 h 616976"/>
                  <a:gd name="connsiteX6-153" fmla="*/ 957 w 152237"/>
                  <a:gd name="connsiteY6-154" fmla="*/ 0 h 616976"/>
                  <a:gd name="connsiteX0-155" fmla="*/ 957 w 135428"/>
                  <a:gd name="connsiteY0-156" fmla="*/ 0 h 616976"/>
                  <a:gd name="connsiteX1-157" fmla="*/ 95087 w 135428"/>
                  <a:gd name="connsiteY1-158" fmla="*/ 90768 h 616976"/>
                  <a:gd name="connsiteX2-159" fmla="*/ 108534 w 135428"/>
                  <a:gd name="connsiteY2-160" fmla="*/ 158003 h 616976"/>
                  <a:gd name="connsiteX3-161" fmla="*/ 135428 w 135428"/>
                  <a:gd name="connsiteY3-162" fmla="*/ 208429 h 616976"/>
                  <a:gd name="connsiteX4-163" fmla="*/ 95087 w 135428"/>
                  <a:gd name="connsiteY4-164" fmla="*/ 564777 h 616976"/>
                  <a:gd name="connsiteX5-165" fmla="*/ 64831 w 135428"/>
                  <a:gd name="connsiteY5-166" fmla="*/ 554691 h 616976"/>
                  <a:gd name="connsiteX6-167" fmla="*/ 957 w 135428"/>
                  <a:gd name="connsiteY6-168" fmla="*/ 0 h 616976"/>
                  <a:gd name="connsiteX0-169" fmla="*/ 957 w 135428"/>
                  <a:gd name="connsiteY0-170" fmla="*/ 0 h 616976"/>
                  <a:gd name="connsiteX1-171" fmla="*/ 95087 w 135428"/>
                  <a:gd name="connsiteY1-172" fmla="*/ 90768 h 616976"/>
                  <a:gd name="connsiteX2-173" fmla="*/ 108534 w 135428"/>
                  <a:gd name="connsiteY2-174" fmla="*/ 158003 h 616976"/>
                  <a:gd name="connsiteX3-175" fmla="*/ 135428 w 135428"/>
                  <a:gd name="connsiteY3-176" fmla="*/ 208429 h 616976"/>
                  <a:gd name="connsiteX4-177" fmla="*/ 95087 w 135428"/>
                  <a:gd name="connsiteY4-178" fmla="*/ 564777 h 616976"/>
                  <a:gd name="connsiteX5-179" fmla="*/ 64831 w 135428"/>
                  <a:gd name="connsiteY5-180" fmla="*/ 554691 h 616976"/>
                  <a:gd name="connsiteX6-181" fmla="*/ 957 w 135428"/>
                  <a:gd name="connsiteY6-182" fmla="*/ 0 h 616976"/>
                  <a:gd name="connsiteX0-183" fmla="*/ 957 w 135428"/>
                  <a:gd name="connsiteY0-184" fmla="*/ 0 h 616976"/>
                  <a:gd name="connsiteX1-185" fmla="*/ 95087 w 135428"/>
                  <a:gd name="connsiteY1-186" fmla="*/ 90768 h 616976"/>
                  <a:gd name="connsiteX2-187" fmla="*/ 135428 w 135428"/>
                  <a:gd name="connsiteY2-188" fmla="*/ 208429 h 616976"/>
                  <a:gd name="connsiteX3-189" fmla="*/ 95087 w 135428"/>
                  <a:gd name="connsiteY3-190" fmla="*/ 564777 h 616976"/>
                  <a:gd name="connsiteX4-191" fmla="*/ 64831 w 135428"/>
                  <a:gd name="connsiteY4-192" fmla="*/ 554691 h 616976"/>
                  <a:gd name="connsiteX5-193" fmla="*/ 957 w 135428"/>
                  <a:gd name="connsiteY5-194" fmla="*/ 0 h 616976"/>
                  <a:gd name="connsiteX0-195" fmla="*/ 957 w 135428"/>
                  <a:gd name="connsiteY0-196" fmla="*/ 0 h 616976"/>
                  <a:gd name="connsiteX1-197" fmla="*/ 95087 w 135428"/>
                  <a:gd name="connsiteY1-198" fmla="*/ 90768 h 616976"/>
                  <a:gd name="connsiteX2-199" fmla="*/ 135428 w 135428"/>
                  <a:gd name="connsiteY2-200" fmla="*/ 208429 h 616976"/>
                  <a:gd name="connsiteX3-201" fmla="*/ 95087 w 135428"/>
                  <a:gd name="connsiteY3-202" fmla="*/ 564777 h 616976"/>
                  <a:gd name="connsiteX4-203" fmla="*/ 64831 w 135428"/>
                  <a:gd name="connsiteY4-204" fmla="*/ 554691 h 616976"/>
                  <a:gd name="connsiteX5-205" fmla="*/ 957 w 135428"/>
                  <a:gd name="connsiteY5-206" fmla="*/ 0 h 616976"/>
                  <a:gd name="connsiteX0-207" fmla="*/ 957 w 135428"/>
                  <a:gd name="connsiteY0-208" fmla="*/ 0 h 616976"/>
                  <a:gd name="connsiteX1-209" fmla="*/ 95087 w 135428"/>
                  <a:gd name="connsiteY1-210" fmla="*/ 90768 h 616976"/>
                  <a:gd name="connsiteX2-211" fmla="*/ 135428 w 135428"/>
                  <a:gd name="connsiteY2-212" fmla="*/ 208429 h 616976"/>
                  <a:gd name="connsiteX3-213" fmla="*/ 95087 w 135428"/>
                  <a:gd name="connsiteY3-214" fmla="*/ 564777 h 616976"/>
                  <a:gd name="connsiteX4-215" fmla="*/ 64831 w 135428"/>
                  <a:gd name="connsiteY4-216" fmla="*/ 554691 h 616976"/>
                  <a:gd name="connsiteX5-217" fmla="*/ 957 w 135428"/>
                  <a:gd name="connsiteY5-218" fmla="*/ 0 h 616976"/>
                  <a:gd name="connsiteX0-219" fmla="*/ 957 w 135428"/>
                  <a:gd name="connsiteY0-220" fmla="*/ 0 h 616976"/>
                  <a:gd name="connsiteX1-221" fmla="*/ 85052 w 135428"/>
                  <a:gd name="connsiteY1-222" fmla="*/ 94129 h 616976"/>
                  <a:gd name="connsiteX2-223" fmla="*/ 135428 w 135428"/>
                  <a:gd name="connsiteY2-224" fmla="*/ 208429 h 616976"/>
                  <a:gd name="connsiteX3-225" fmla="*/ 95087 w 135428"/>
                  <a:gd name="connsiteY3-226" fmla="*/ 564777 h 616976"/>
                  <a:gd name="connsiteX4-227" fmla="*/ 64831 w 135428"/>
                  <a:gd name="connsiteY4-228" fmla="*/ 554691 h 616976"/>
                  <a:gd name="connsiteX5-229" fmla="*/ 957 w 135428"/>
                  <a:gd name="connsiteY5-230" fmla="*/ 0 h 616976"/>
                  <a:gd name="connsiteX0-231" fmla="*/ 680 w 165258"/>
                  <a:gd name="connsiteY0-232" fmla="*/ 0 h 631958"/>
                  <a:gd name="connsiteX1-233" fmla="*/ 114882 w 165258"/>
                  <a:gd name="connsiteY1-234" fmla="*/ 107576 h 631958"/>
                  <a:gd name="connsiteX2-235" fmla="*/ 165258 w 165258"/>
                  <a:gd name="connsiteY2-236" fmla="*/ 221876 h 631958"/>
                  <a:gd name="connsiteX3-237" fmla="*/ 124917 w 165258"/>
                  <a:gd name="connsiteY3-238" fmla="*/ 578224 h 631958"/>
                  <a:gd name="connsiteX4-239" fmla="*/ 94661 w 165258"/>
                  <a:gd name="connsiteY4-240" fmla="*/ 568138 h 631958"/>
                  <a:gd name="connsiteX5-241" fmla="*/ 680 w 165258"/>
                  <a:gd name="connsiteY5-242" fmla="*/ 0 h 631958"/>
                  <a:gd name="connsiteX0-243" fmla="*/ 1069 w 165647"/>
                  <a:gd name="connsiteY0-244" fmla="*/ 0 h 641425"/>
                  <a:gd name="connsiteX1-245" fmla="*/ 115271 w 165647"/>
                  <a:gd name="connsiteY1-246" fmla="*/ 107576 h 641425"/>
                  <a:gd name="connsiteX2-247" fmla="*/ 165647 w 165647"/>
                  <a:gd name="connsiteY2-248" fmla="*/ 221876 h 641425"/>
                  <a:gd name="connsiteX3-249" fmla="*/ 125306 w 165647"/>
                  <a:gd name="connsiteY3-250" fmla="*/ 578224 h 641425"/>
                  <a:gd name="connsiteX4-251" fmla="*/ 95050 w 165647"/>
                  <a:gd name="connsiteY4-252" fmla="*/ 568138 h 641425"/>
                  <a:gd name="connsiteX5-253" fmla="*/ 1069 w 165647"/>
                  <a:gd name="connsiteY5-254" fmla="*/ 0 h 641425"/>
                  <a:gd name="connsiteX0-255" fmla="*/ 1069 w 165647"/>
                  <a:gd name="connsiteY0-256" fmla="*/ 0 h 641425"/>
                  <a:gd name="connsiteX1-257" fmla="*/ 115271 w 165647"/>
                  <a:gd name="connsiteY1-258" fmla="*/ 107576 h 641425"/>
                  <a:gd name="connsiteX2-259" fmla="*/ 165647 w 165647"/>
                  <a:gd name="connsiteY2-260" fmla="*/ 221876 h 641425"/>
                  <a:gd name="connsiteX3-261" fmla="*/ 125306 w 165647"/>
                  <a:gd name="connsiteY3-262" fmla="*/ 578224 h 641425"/>
                  <a:gd name="connsiteX4-263" fmla="*/ 95050 w 165647"/>
                  <a:gd name="connsiteY4-264" fmla="*/ 568138 h 641425"/>
                  <a:gd name="connsiteX5-265" fmla="*/ 1069 w 165647"/>
                  <a:gd name="connsiteY5-266" fmla="*/ 0 h 641425"/>
                  <a:gd name="connsiteX0-267" fmla="*/ 1069 w 165647"/>
                  <a:gd name="connsiteY0-268" fmla="*/ 0 h 641425"/>
                  <a:gd name="connsiteX1-269" fmla="*/ 115271 w 165647"/>
                  <a:gd name="connsiteY1-270" fmla="*/ 107576 h 641425"/>
                  <a:gd name="connsiteX2-271" fmla="*/ 165647 w 165647"/>
                  <a:gd name="connsiteY2-272" fmla="*/ 221876 h 641425"/>
                  <a:gd name="connsiteX3-273" fmla="*/ 125306 w 165647"/>
                  <a:gd name="connsiteY3-274" fmla="*/ 578224 h 641425"/>
                  <a:gd name="connsiteX4-275" fmla="*/ 95050 w 165647"/>
                  <a:gd name="connsiteY4-276" fmla="*/ 568138 h 641425"/>
                  <a:gd name="connsiteX5-277" fmla="*/ 1069 w 165647"/>
                  <a:gd name="connsiteY5-278" fmla="*/ 0 h 641425"/>
                  <a:gd name="connsiteX0-279" fmla="*/ 1069 w 166511"/>
                  <a:gd name="connsiteY0-280" fmla="*/ 0 h 630644"/>
                  <a:gd name="connsiteX1-281" fmla="*/ 115271 w 166511"/>
                  <a:gd name="connsiteY1-282" fmla="*/ 107576 h 630644"/>
                  <a:gd name="connsiteX2-283" fmla="*/ 165647 w 166511"/>
                  <a:gd name="connsiteY2-284" fmla="*/ 221876 h 630644"/>
                  <a:gd name="connsiteX3-285" fmla="*/ 143686 w 166511"/>
                  <a:gd name="connsiteY3-286" fmla="*/ 416005 h 630644"/>
                  <a:gd name="connsiteX4-287" fmla="*/ 125306 w 166511"/>
                  <a:gd name="connsiteY4-288" fmla="*/ 578224 h 630644"/>
                  <a:gd name="connsiteX5-289" fmla="*/ 95050 w 166511"/>
                  <a:gd name="connsiteY5-290" fmla="*/ 568138 h 630644"/>
                  <a:gd name="connsiteX6-291" fmla="*/ 1069 w 166511"/>
                  <a:gd name="connsiteY6-292" fmla="*/ 0 h 630644"/>
                  <a:gd name="connsiteX0-293" fmla="*/ 5716 w 171158"/>
                  <a:gd name="connsiteY0-294" fmla="*/ 0 h 601393"/>
                  <a:gd name="connsiteX1-295" fmla="*/ 119918 w 171158"/>
                  <a:gd name="connsiteY1-296" fmla="*/ 107576 h 601393"/>
                  <a:gd name="connsiteX2-297" fmla="*/ 170294 w 171158"/>
                  <a:gd name="connsiteY2-298" fmla="*/ 221876 h 601393"/>
                  <a:gd name="connsiteX3-299" fmla="*/ 148333 w 171158"/>
                  <a:gd name="connsiteY3-300" fmla="*/ 416005 h 601393"/>
                  <a:gd name="connsiteX4-301" fmla="*/ 129953 w 171158"/>
                  <a:gd name="connsiteY4-302" fmla="*/ 578224 h 601393"/>
                  <a:gd name="connsiteX5-303" fmla="*/ 99697 w 171158"/>
                  <a:gd name="connsiteY5-304" fmla="*/ 568138 h 601393"/>
                  <a:gd name="connsiteX6-305" fmla="*/ 22713 w 171158"/>
                  <a:gd name="connsiteY6-306" fmla="*/ 276115 h 601393"/>
                  <a:gd name="connsiteX7" fmla="*/ 5716 w 171158"/>
                  <a:gd name="connsiteY7" fmla="*/ 0 h 601393"/>
                  <a:gd name="connsiteX0-307" fmla="*/ 4248 w 179875"/>
                  <a:gd name="connsiteY0-308" fmla="*/ 0 h 608216"/>
                  <a:gd name="connsiteX1-309" fmla="*/ 128635 w 179875"/>
                  <a:gd name="connsiteY1-310" fmla="*/ 114399 h 608216"/>
                  <a:gd name="connsiteX2-311" fmla="*/ 179011 w 179875"/>
                  <a:gd name="connsiteY2-312" fmla="*/ 228699 h 608216"/>
                  <a:gd name="connsiteX3-313" fmla="*/ 157050 w 179875"/>
                  <a:gd name="connsiteY3-314" fmla="*/ 422828 h 608216"/>
                  <a:gd name="connsiteX4-315" fmla="*/ 138670 w 179875"/>
                  <a:gd name="connsiteY4-316" fmla="*/ 585047 h 608216"/>
                  <a:gd name="connsiteX5-317" fmla="*/ 108414 w 179875"/>
                  <a:gd name="connsiteY5-318" fmla="*/ 574961 h 608216"/>
                  <a:gd name="connsiteX6-319" fmla="*/ 31430 w 179875"/>
                  <a:gd name="connsiteY6-320" fmla="*/ 282938 h 608216"/>
                  <a:gd name="connsiteX7-321" fmla="*/ 4248 w 179875"/>
                  <a:gd name="connsiteY7-322" fmla="*/ 0 h 608216"/>
                  <a:gd name="connsiteX0-323" fmla="*/ 0 w 175627"/>
                  <a:gd name="connsiteY0-324" fmla="*/ 0 h 608216"/>
                  <a:gd name="connsiteX1-325" fmla="*/ 124387 w 175627"/>
                  <a:gd name="connsiteY1-326" fmla="*/ 114399 h 608216"/>
                  <a:gd name="connsiteX2-327" fmla="*/ 174763 w 175627"/>
                  <a:gd name="connsiteY2-328" fmla="*/ 228699 h 608216"/>
                  <a:gd name="connsiteX3-329" fmla="*/ 152802 w 175627"/>
                  <a:gd name="connsiteY3-330" fmla="*/ 422828 h 608216"/>
                  <a:gd name="connsiteX4-331" fmla="*/ 134422 w 175627"/>
                  <a:gd name="connsiteY4-332" fmla="*/ 585047 h 608216"/>
                  <a:gd name="connsiteX5-333" fmla="*/ 104166 w 175627"/>
                  <a:gd name="connsiteY5-334" fmla="*/ 574961 h 608216"/>
                  <a:gd name="connsiteX6-335" fmla="*/ 27182 w 175627"/>
                  <a:gd name="connsiteY6-336" fmla="*/ 282938 h 608216"/>
                  <a:gd name="connsiteX7-337" fmla="*/ 0 w 175627"/>
                  <a:gd name="connsiteY7-338" fmla="*/ 0 h 608216"/>
                  <a:gd name="connsiteX0-339" fmla="*/ 0 w 175627"/>
                  <a:gd name="connsiteY0-340" fmla="*/ 0 h 608216"/>
                  <a:gd name="connsiteX1-341" fmla="*/ 124387 w 175627"/>
                  <a:gd name="connsiteY1-342" fmla="*/ 114399 h 608216"/>
                  <a:gd name="connsiteX2-343" fmla="*/ 129035 w 175627"/>
                  <a:gd name="connsiteY2-344" fmla="*/ 173757 h 608216"/>
                  <a:gd name="connsiteX3-345" fmla="*/ 174763 w 175627"/>
                  <a:gd name="connsiteY3-346" fmla="*/ 228699 h 608216"/>
                  <a:gd name="connsiteX4-347" fmla="*/ 152802 w 175627"/>
                  <a:gd name="connsiteY4-348" fmla="*/ 422828 h 608216"/>
                  <a:gd name="connsiteX5-349" fmla="*/ 134422 w 175627"/>
                  <a:gd name="connsiteY5-350" fmla="*/ 585047 h 608216"/>
                  <a:gd name="connsiteX6-351" fmla="*/ 104166 w 175627"/>
                  <a:gd name="connsiteY6-352" fmla="*/ 574961 h 608216"/>
                  <a:gd name="connsiteX7-353" fmla="*/ 27182 w 175627"/>
                  <a:gd name="connsiteY7-354" fmla="*/ 282938 h 608216"/>
                  <a:gd name="connsiteX8" fmla="*/ 0 w 175627"/>
                  <a:gd name="connsiteY8" fmla="*/ 0 h 608216"/>
                  <a:gd name="connsiteX0-355" fmla="*/ 0 w 175627"/>
                  <a:gd name="connsiteY0-356" fmla="*/ 0 h 608216"/>
                  <a:gd name="connsiteX1-357" fmla="*/ 124387 w 175627"/>
                  <a:gd name="connsiteY1-358" fmla="*/ 114399 h 608216"/>
                  <a:gd name="connsiteX2-359" fmla="*/ 129035 w 175627"/>
                  <a:gd name="connsiteY2-360" fmla="*/ 173757 h 608216"/>
                  <a:gd name="connsiteX3-361" fmla="*/ 174763 w 175627"/>
                  <a:gd name="connsiteY3-362" fmla="*/ 228699 h 608216"/>
                  <a:gd name="connsiteX4-363" fmla="*/ 152802 w 175627"/>
                  <a:gd name="connsiteY4-364" fmla="*/ 422828 h 608216"/>
                  <a:gd name="connsiteX5-365" fmla="*/ 134422 w 175627"/>
                  <a:gd name="connsiteY5-366" fmla="*/ 585047 h 608216"/>
                  <a:gd name="connsiteX6-367" fmla="*/ 104166 w 175627"/>
                  <a:gd name="connsiteY6-368" fmla="*/ 574961 h 608216"/>
                  <a:gd name="connsiteX7-369" fmla="*/ 27182 w 175627"/>
                  <a:gd name="connsiteY7-370" fmla="*/ 282938 h 608216"/>
                  <a:gd name="connsiteX8-371" fmla="*/ 0 w 175627"/>
                  <a:gd name="connsiteY8-372" fmla="*/ 0 h 608216"/>
                  <a:gd name="connsiteX0-373" fmla="*/ 0 w 175627"/>
                  <a:gd name="connsiteY0-374" fmla="*/ 0 h 608216"/>
                  <a:gd name="connsiteX1-375" fmla="*/ 124387 w 175627"/>
                  <a:gd name="connsiteY1-376" fmla="*/ 114399 h 608216"/>
                  <a:gd name="connsiteX2-377" fmla="*/ 129035 w 175627"/>
                  <a:gd name="connsiteY2-378" fmla="*/ 173757 h 608216"/>
                  <a:gd name="connsiteX3-379" fmla="*/ 174763 w 175627"/>
                  <a:gd name="connsiteY3-380" fmla="*/ 228699 h 608216"/>
                  <a:gd name="connsiteX4-381" fmla="*/ 152802 w 175627"/>
                  <a:gd name="connsiteY4-382" fmla="*/ 422828 h 608216"/>
                  <a:gd name="connsiteX5-383" fmla="*/ 134422 w 175627"/>
                  <a:gd name="connsiteY5-384" fmla="*/ 585047 h 608216"/>
                  <a:gd name="connsiteX6-385" fmla="*/ 104166 w 175627"/>
                  <a:gd name="connsiteY6-386" fmla="*/ 574961 h 608216"/>
                  <a:gd name="connsiteX7-387" fmla="*/ 27182 w 175627"/>
                  <a:gd name="connsiteY7-388" fmla="*/ 282938 h 608216"/>
                  <a:gd name="connsiteX8-389" fmla="*/ 0 w 175627"/>
                  <a:gd name="connsiteY8-390" fmla="*/ 0 h 6082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321" y="connsiteY7-322"/>
                  </a:cxn>
                  <a:cxn ang="0">
                    <a:pos x="connsiteX8-371" y="connsiteY8-372"/>
                  </a:cxn>
                </a:cxnLst>
                <a:rect l="l" t="t" r="r" b="b"/>
                <a:pathLst>
                  <a:path w="175627" h="608216">
                    <a:moveTo>
                      <a:pt x="0" y="0"/>
                    </a:moveTo>
                    <a:cubicBezTo>
                      <a:pt x="35858" y="65555"/>
                      <a:pt x="98847" y="86334"/>
                      <a:pt x="124387" y="114399"/>
                    </a:cubicBezTo>
                    <a:cubicBezTo>
                      <a:pt x="120428" y="142221"/>
                      <a:pt x="120639" y="154707"/>
                      <a:pt x="129035" y="173757"/>
                    </a:cubicBezTo>
                    <a:cubicBezTo>
                      <a:pt x="137431" y="192807"/>
                      <a:pt x="152129" y="206522"/>
                      <a:pt x="174763" y="228699"/>
                    </a:cubicBezTo>
                    <a:cubicBezTo>
                      <a:pt x="180065" y="280673"/>
                      <a:pt x="159526" y="363437"/>
                      <a:pt x="152802" y="422828"/>
                    </a:cubicBezTo>
                    <a:cubicBezTo>
                      <a:pt x="146079" y="482219"/>
                      <a:pt x="143094" y="560260"/>
                      <a:pt x="134422" y="585047"/>
                    </a:cubicBezTo>
                    <a:cubicBezTo>
                      <a:pt x="125750" y="609834"/>
                      <a:pt x="122039" y="625312"/>
                      <a:pt x="104166" y="574961"/>
                    </a:cubicBezTo>
                    <a:cubicBezTo>
                      <a:pt x="86293" y="524610"/>
                      <a:pt x="42845" y="377628"/>
                      <a:pt x="27182" y="282938"/>
                    </a:cubicBezTo>
                    <a:cubicBezTo>
                      <a:pt x="11519" y="188248"/>
                      <a:pt x="9262" y="68464"/>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110" name="Group 109"/>
          <p:cNvGrpSpPr/>
          <p:nvPr/>
        </p:nvGrpSpPr>
        <p:grpSpPr>
          <a:xfrm>
            <a:off x="4623519" y="4467565"/>
            <a:ext cx="1352144" cy="1378411"/>
            <a:chOff x="4108423" y="4061198"/>
            <a:chExt cx="1476341" cy="1505021"/>
          </a:xfrm>
        </p:grpSpPr>
        <p:sp>
          <p:nvSpPr>
            <p:cNvPr id="112" name="Freeform 111"/>
            <p:cNvSpPr/>
            <p:nvPr/>
          </p:nvSpPr>
          <p:spPr>
            <a:xfrm>
              <a:off x="4108423" y="4061198"/>
              <a:ext cx="1476341" cy="1505021"/>
            </a:xfrm>
            <a:custGeom>
              <a:avLst/>
              <a:gdLst>
                <a:gd name="connsiteX0" fmla="*/ 1205855 w 2187259"/>
                <a:gd name="connsiteY0" fmla="*/ 0 h 2229751"/>
                <a:gd name="connsiteX1" fmla="*/ 1395041 w 2187259"/>
                <a:gd name="connsiteY1" fmla="*/ 70944 h 2229751"/>
                <a:gd name="connsiteX2" fmla="*/ 1473869 w 2187259"/>
                <a:gd name="connsiteY2" fmla="*/ 173421 h 2229751"/>
                <a:gd name="connsiteX3" fmla="*/ 1532990 w 2187259"/>
                <a:gd name="connsiteY3" fmla="*/ 201010 h 2229751"/>
                <a:gd name="connsiteX4" fmla="*/ 1655173 w 2187259"/>
                <a:gd name="connsiteY4" fmla="*/ 417786 h 2229751"/>
                <a:gd name="connsiteX5" fmla="*/ 1722176 w 2187259"/>
                <a:gd name="connsiteY5" fmla="*/ 827690 h 2229751"/>
                <a:gd name="connsiteX6" fmla="*/ 1670938 w 2187259"/>
                <a:gd name="connsiteY6" fmla="*/ 1119352 h 2229751"/>
                <a:gd name="connsiteX7" fmla="*/ 1639407 w 2187259"/>
                <a:gd name="connsiteY7" fmla="*/ 1308538 h 2229751"/>
                <a:gd name="connsiteX8" fmla="*/ 1749766 w 2187259"/>
                <a:gd name="connsiteY8" fmla="*/ 1450428 h 2229751"/>
                <a:gd name="connsiteX9" fmla="*/ 1879831 w 2187259"/>
                <a:gd name="connsiteY9" fmla="*/ 1501666 h 2229751"/>
                <a:gd name="connsiteX10" fmla="*/ 1787733 w 2187259"/>
                <a:gd name="connsiteY10" fmla="*/ 1589423 h 2229751"/>
                <a:gd name="connsiteX11" fmla="*/ 1726096 w 2187259"/>
                <a:gd name="connsiteY11" fmla="*/ 1610673 h 2229751"/>
                <a:gd name="connsiteX12" fmla="*/ 1788770 w 2187259"/>
                <a:gd name="connsiteY12" fmla="*/ 1626818 h 2229751"/>
                <a:gd name="connsiteX13" fmla="*/ 1886070 w 2187259"/>
                <a:gd name="connsiteY13" fmla="*/ 1652094 h 2229751"/>
                <a:gd name="connsiteX14" fmla="*/ 2007752 w 2187259"/>
                <a:gd name="connsiteY14" fmla="*/ 1691462 h 2229751"/>
                <a:gd name="connsiteX15" fmla="*/ 2111540 w 2187259"/>
                <a:gd name="connsiteY15" fmla="*/ 1730829 h 2229751"/>
                <a:gd name="connsiteX16" fmla="*/ 2143749 w 2187259"/>
                <a:gd name="connsiteY16" fmla="*/ 1870406 h 2229751"/>
                <a:gd name="connsiteX17" fmla="*/ 2168802 w 2187259"/>
                <a:gd name="connsiteY17" fmla="*/ 2052928 h 2229751"/>
                <a:gd name="connsiteX18" fmla="*/ 2186696 w 2187259"/>
                <a:gd name="connsiteY18" fmla="*/ 2217557 h 2229751"/>
                <a:gd name="connsiteX19" fmla="*/ 2183118 w 2187259"/>
                <a:gd name="connsiteY19" fmla="*/ 2217557 h 2229751"/>
                <a:gd name="connsiteX20" fmla="*/ 1116611 w 2187259"/>
                <a:gd name="connsiteY20" fmla="*/ 2221135 h 2229751"/>
                <a:gd name="connsiteX21" fmla="*/ 0 w 2187259"/>
                <a:gd name="connsiteY21" fmla="*/ 2217557 h 2229751"/>
                <a:gd name="connsiteX22" fmla="*/ 53683 w 2187259"/>
                <a:gd name="connsiteY22" fmla="*/ 1856091 h 2229751"/>
                <a:gd name="connsiteX23" fmla="*/ 96629 w 2187259"/>
                <a:gd name="connsiteY23" fmla="*/ 1727251 h 2229751"/>
                <a:gd name="connsiteX24" fmla="*/ 200417 w 2187259"/>
                <a:gd name="connsiteY24" fmla="*/ 1677146 h 2229751"/>
                <a:gd name="connsiteX25" fmla="*/ 429860 w 2187259"/>
                <a:gd name="connsiteY25" fmla="*/ 1611216 h 2229751"/>
                <a:gd name="connsiteX26" fmla="*/ 450554 w 2187259"/>
                <a:gd name="connsiteY26" fmla="*/ 1605451 h 2229751"/>
                <a:gd name="connsiteX27" fmla="*/ 449457 w 2187259"/>
                <a:gd name="connsiteY27" fmla="*/ 1605046 h 2229751"/>
                <a:gd name="connsiteX28" fmla="*/ 350576 w 2187259"/>
                <a:gd name="connsiteY28" fmla="*/ 1505607 h 2229751"/>
                <a:gd name="connsiteX29" fmla="*/ 484583 w 2187259"/>
                <a:gd name="connsiteY29" fmla="*/ 1430721 h 2229751"/>
                <a:gd name="connsiteX30" fmla="*/ 575235 w 2187259"/>
                <a:gd name="connsiteY30" fmla="*/ 1280948 h 2229751"/>
                <a:gd name="connsiteX31" fmla="*/ 512173 w 2187259"/>
                <a:gd name="connsiteY31" fmla="*/ 997169 h 2229751"/>
                <a:gd name="connsiteX32" fmla="*/ 508231 w 2187259"/>
                <a:gd name="connsiteY32" fmla="*/ 520262 h 2229751"/>
                <a:gd name="connsiteX33" fmla="*/ 638297 w 2187259"/>
                <a:gd name="connsiteY33" fmla="*/ 216776 h 2229751"/>
                <a:gd name="connsiteX34" fmla="*/ 859014 w 2187259"/>
                <a:gd name="connsiteY34" fmla="*/ 70945 h 2229751"/>
                <a:gd name="connsiteX35" fmla="*/ 1205855 w 2187259"/>
                <a:gd name="connsiteY35" fmla="*/ 0 h 2229751"/>
                <a:gd name="connsiteX0-1" fmla="*/ 1205855 w 2187259"/>
                <a:gd name="connsiteY0-2" fmla="*/ 0 h 2229751"/>
                <a:gd name="connsiteX1-3" fmla="*/ 1395041 w 2187259"/>
                <a:gd name="connsiteY1-4" fmla="*/ 70944 h 2229751"/>
                <a:gd name="connsiteX2-5" fmla="*/ 1473869 w 2187259"/>
                <a:gd name="connsiteY2-6" fmla="*/ 173421 h 2229751"/>
                <a:gd name="connsiteX3-7" fmla="*/ 1532990 w 2187259"/>
                <a:gd name="connsiteY3-8" fmla="*/ 201010 h 2229751"/>
                <a:gd name="connsiteX4-9" fmla="*/ 1655173 w 2187259"/>
                <a:gd name="connsiteY4-10" fmla="*/ 417786 h 2229751"/>
                <a:gd name="connsiteX5-11" fmla="*/ 1722176 w 2187259"/>
                <a:gd name="connsiteY5-12" fmla="*/ 827690 h 2229751"/>
                <a:gd name="connsiteX6-13" fmla="*/ 1670938 w 2187259"/>
                <a:gd name="connsiteY6-14" fmla="*/ 1119352 h 2229751"/>
                <a:gd name="connsiteX7-15" fmla="*/ 1639407 w 2187259"/>
                <a:gd name="connsiteY7-16" fmla="*/ 1308538 h 2229751"/>
                <a:gd name="connsiteX8-17" fmla="*/ 1749766 w 2187259"/>
                <a:gd name="connsiteY8-18" fmla="*/ 1450428 h 2229751"/>
                <a:gd name="connsiteX9-19" fmla="*/ 1879831 w 2187259"/>
                <a:gd name="connsiteY9-20" fmla="*/ 1501666 h 2229751"/>
                <a:gd name="connsiteX10-21" fmla="*/ 1787733 w 2187259"/>
                <a:gd name="connsiteY10-22" fmla="*/ 1589423 h 2229751"/>
                <a:gd name="connsiteX11-23" fmla="*/ 1726096 w 2187259"/>
                <a:gd name="connsiteY11-24" fmla="*/ 1610673 h 2229751"/>
                <a:gd name="connsiteX12-25" fmla="*/ 1788770 w 2187259"/>
                <a:gd name="connsiteY12-26" fmla="*/ 1626818 h 2229751"/>
                <a:gd name="connsiteX13-27" fmla="*/ 1886070 w 2187259"/>
                <a:gd name="connsiteY13-28" fmla="*/ 1652094 h 2229751"/>
                <a:gd name="connsiteX14-29" fmla="*/ 2007752 w 2187259"/>
                <a:gd name="connsiteY14-30" fmla="*/ 1691462 h 2229751"/>
                <a:gd name="connsiteX15-31" fmla="*/ 2111540 w 2187259"/>
                <a:gd name="connsiteY15-32" fmla="*/ 1730829 h 2229751"/>
                <a:gd name="connsiteX16-33" fmla="*/ 2143749 w 2187259"/>
                <a:gd name="connsiteY16-34" fmla="*/ 1870406 h 2229751"/>
                <a:gd name="connsiteX17-35" fmla="*/ 2168802 w 2187259"/>
                <a:gd name="connsiteY17-36" fmla="*/ 2052928 h 2229751"/>
                <a:gd name="connsiteX18-37" fmla="*/ 2186696 w 2187259"/>
                <a:gd name="connsiteY18-38" fmla="*/ 2217557 h 2229751"/>
                <a:gd name="connsiteX19-39" fmla="*/ 2183118 w 2187259"/>
                <a:gd name="connsiteY19-40" fmla="*/ 2217557 h 2229751"/>
                <a:gd name="connsiteX20-41" fmla="*/ 1116611 w 2187259"/>
                <a:gd name="connsiteY20-42" fmla="*/ 2221135 h 2229751"/>
                <a:gd name="connsiteX21-43" fmla="*/ 0 w 2187259"/>
                <a:gd name="connsiteY21-44" fmla="*/ 2217557 h 2229751"/>
                <a:gd name="connsiteX22-45" fmla="*/ 53683 w 2187259"/>
                <a:gd name="connsiteY22-46" fmla="*/ 1856091 h 2229751"/>
                <a:gd name="connsiteX23-47" fmla="*/ 96629 w 2187259"/>
                <a:gd name="connsiteY23-48" fmla="*/ 1727251 h 2229751"/>
                <a:gd name="connsiteX24-49" fmla="*/ 200417 w 2187259"/>
                <a:gd name="connsiteY24-50" fmla="*/ 1677146 h 2229751"/>
                <a:gd name="connsiteX25-51" fmla="*/ 429860 w 2187259"/>
                <a:gd name="connsiteY25-52" fmla="*/ 1611216 h 2229751"/>
                <a:gd name="connsiteX26-53" fmla="*/ 450554 w 2187259"/>
                <a:gd name="connsiteY26-54" fmla="*/ 1605451 h 2229751"/>
                <a:gd name="connsiteX27-55" fmla="*/ 449457 w 2187259"/>
                <a:gd name="connsiteY27-56" fmla="*/ 1605046 h 2229751"/>
                <a:gd name="connsiteX28-57" fmla="*/ 350576 w 2187259"/>
                <a:gd name="connsiteY28-58" fmla="*/ 1505607 h 2229751"/>
                <a:gd name="connsiteX29-59" fmla="*/ 484583 w 2187259"/>
                <a:gd name="connsiteY29-60" fmla="*/ 1430721 h 2229751"/>
                <a:gd name="connsiteX30-61" fmla="*/ 575235 w 2187259"/>
                <a:gd name="connsiteY30-62" fmla="*/ 1280948 h 2229751"/>
                <a:gd name="connsiteX31-63" fmla="*/ 512173 w 2187259"/>
                <a:gd name="connsiteY31-64" fmla="*/ 997169 h 2229751"/>
                <a:gd name="connsiteX32-65" fmla="*/ 508231 w 2187259"/>
                <a:gd name="connsiteY32-66" fmla="*/ 520262 h 2229751"/>
                <a:gd name="connsiteX33-67" fmla="*/ 638297 w 2187259"/>
                <a:gd name="connsiteY33-68" fmla="*/ 216776 h 2229751"/>
                <a:gd name="connsiteX34-69" fmla="*/ 859014 w 2187259"/>
                <a:gd name="connsiteY34-70" fmla="*/ 70945 h 2229751"/>
                <a:gd name="connsiteX35-71" fmla="*/ 1205855 w 2187259"/>
                <a:gd name="connsiteY35-72" fmla="*/ 0 h 2229751"/>
                <a:gd name="connsiteX0-73" fmla="*/ 1205855 w 2187259"/>
                <a:gd name="connsiteY0-74" fmla="*/ 0 h 2229751"/>
                <a:gd name="connsiteX1-75" fmla="*/ 1395041 w 2187259"/>
                <a:gd name="connsiteY1-76" fmla="*/ 70944 h 2229751"/>
                <a:gd name="connsiteX2-77" fmla="*/ 1473869 w 2187259"/>
                <a:gd name="connsiteY2-78" fmla="*/ 173421 h 2229751"/>
                <a:gd name="connsiteX3-79" fmla="*/ 1532990 w 2187259"/>
                <a:gd name="connsiteY3-80" fmla="*/ 201010 h 2229751"/>
                <a:gd name="connsiteX4-81" fmla="*/ 1655173 w 2187259"/>
                <a:gd name="connsiteY4-82" fmla="*/ 417786 h 2229751"/>
                <a:gd name="connsiteX5-83" fmla="*/ 1722176 w 2187259"/>
                <a:gd name="connsiteY5-84" fmla="*/ 827690 h 2229751"/>
                <a:gd name="connsiteX6-85" fmla="*/ 1670938 w 2187259"/>
                <a:gd name="connsiteY6-86" fmla="*/ 1119352 h 2229751"/>
                <a:gd name="connsiteX7-87" fmla="*/ 1639407 w 2187259"/>
                <a:gd name="connsiteY7-88" fmla="*/ 1308538 h 2229751"/>
                <a:gd name="connsiteX8-89" fmla="*/ 1749766 w 2187259"/>
                <a:gd name="connsiteY8-90" fmla="*/ 1450428 h 2229751"/>
                <a:gd name="connsiteX9-91" fmla="*/ 1879831 w 2187259"/>
                <a:gd name="connsiteY9-92" fmla="*/ 1501666 h 2229751"/>
                <a:gd name="connsiteX10-93" fmla="*/ 1787733 w 2187259"/>
                <a:gd name="connsiteY10-94" fmla="*/ 1589423 h 2229751"/>
                <a:gd name="connsiteX11-95" fmla="*/ 1726096 w 2187259"/>
                <a:gd name="connsiteY11-96" fmla="*/ 1610673 h 2229751"/>
                <a:gd name="connsiteX12-97" fmla="*/ 1788770 w 2187259"/>
                <a:gd name="connsiteY12-98" fmla="*/ 1626818 h 2229751"/>
                <a:gd name="connsiteX13-99" fmla="*/ 1886070 w 2187259"/>
                <a:gd name="connsiteY13-100" fmla="*/ 1652094 h 2229751"/>
                <a:gd name="connsiteX14-101" fmla="*/ 2007752 w 2187259"/>
                <a:gd name="connsiteY14-102" fmla="*/ 1691462 h 2229751"/>
                <a:gd name="connsiteX15-103" fmla="*/ 2111540 w 2187259"/>
                <a:gd name="connsiteY15-104" fmla="*/ 1730829 h 2229751"/>
                <a:gd name="connsiteX16-105" fmla="*/ 2143749 w 2187259"/>
                <a:gd name="connsiteY16-106" fmla="*/ 1870406 h 2229751"/>
                <a:gd name="connsiteX17-107" fmla="*/ 2168802 w 2187259"/>
                <a:gd name="connsiteY17-108" fmla="*/ 2052928 h 2229751"/>
                <a:gd name="connsiteX18-109" fmla="*/ 2186696 w 2187259"/>
                <a:gd name="connsiteY18-110" fmla="*/ 2217557 h 2229751"/>
                <a:gd name="connsiteX19-111" fmla="*/ 2183118 w 2187259"/>
                <a:gd name="connsiteY19-112" fmla="*/ 2217557 h 2229751"/>
                <a:gd name="connsiteX20-113" fmla="*/ 1116611 w 2187259"/>
                <a:gd name="connsiteY20-114" fmla="*/ 2221135 h 2229751"/>
                <a:gd name="connsiteX21-115" fmla="*/ 0 w 2187259"/>
                <a:gd name="connsiteY21-116" fmla="*/ 2217557 h 2229751"/>
                <a:gd name="connsiteX22-117" fmla="*/ 53683 w 2187259"/>
                <a:gd name="connsiteY22-118" fmla="*/ 1856091 h 2229751"/>
                <a:gd name="connsiteX23-119" fmla="*/ 96629 w 2187259"/>
                <a:gd name="connsiteY23-120" fmla="*/ 1727251 h 2229751"/>
                <a:gd name="connsiteX24-121" fmla="*/ 200417 w 2187259"/>
                <a:gd name="connsiteY24-122" fmla="*/ 1677146 h 2229751"/>
                <a:gd name="connsiteX25-123" fmla="*/ 429860 w 2187259"/>
                <a:gd name="connsiteY25-124" fmla="*/ 1611216 h 2229751"/>
                <a:gd name="connsiteX26-125" fmla="*/ 450554 w 2187259"/>
                <a:gd name="connsiteY26-126" fmla="*/ 1605451 h 2229751"/>
                <a:gd name="connsiteX27-127" fmla="*/ 449457 w 2187259"/>
                <a:gd name="connsiteY27-128" fmla="*/ 1605046 h 2229751"/>
                <a:gd name="connsiteX28-129" fmla="*/ 350576 w 2187259"/>
                <a:gd name="connsiteY28-130" fmla="*/ 1505607 h 2229751"/>
                <a:gd name="connsiteX29-131" fmla="*/ 484583 w 2187259"/>
                <a:gd name="connsiteY29-132" fmla="*/ 1430721 h 2229751"/>
                <a:gd name="connsiteX30-133" fmla="*/ 575235 w 2187259"/>
                <a:gd name="connsiteY30-134" fmla="*/ 1280948 h 2229751"/>
                <a:gd name="connsiteX31-135" fmla="*/ 512173 w 2187259"/>
                <a:gd name="connsiteY31-136" fmla="*/ 997169 h 2229751"/>
                <a:gd name="connsiteX32-137" fmla="*/ 508231 w 2187259"/>
                <a:gd name="connsiteY32-138" fmla="*/ 520262 h 2229751"/>
                <a:gd name="connsiteX33-139" fmla="*/ 638297 w 2187259"/>
                <a:gd name="connsiteY33-140" fmla="*/ 216776 h 2229751"/>
                <a:gd name="connsiteX34-141" fmla="*/ 859014 w 2187259"/>
                <a:gd name="connsiteY34-142" fmla="*/ 70945 h 2229751"/>
                <a:gd name="connsiteX35-143" fmla="*/ 1205855 w 2187259"/>
                <a:gd name="connsiteY35-144" fmla="*/ 0 h 2229751"/>
                <a:gd name="connsiteX0-145" fmla="*/ 1205855 w 2187259"/>
                <a:gd name="connsiteY0-146" fmla="*/ 0 h 2229751"/>
                <a:gd name="connsiteX1-147" fmla="*/ 1395041 w 2187259"/>
                <a:gd name="connsiteY1-148" fmla="*/ 70944 h 2229751"/>
                <a:gd name="connsiteX2-149" fmla="*/ 1462044 w 2187259"/>
                <a:gd name="connsiteY2-150" fmla="*/ 149772 h 2229751"/>
                <a:gd name="connsiteX3-151" fmla="*/ 1532990 w 2187259"/>
                <a:gd name="connsiteY3-152" fmla="*/ 201010 h 2229751"/>
                <a:gd name="connsiteX4-153" fmla="*/ 1655173 w 2187259"/>
                <a:gd name="connsiteY4-154" fmla="*/ 417786 h 2229751"/>
                <a:gd name="connsiteX5-155" fmla="*/ 1722176 w 2187259"/>
                <a:gd name="connsiteY5-156" fmla="*/ 827690 h 2229751"/>
                <a:gd name="connsiteX6-157" fmla="*/ 1670938 w 2187259"/>
                <a:gd name="connsiteY6-158" fmla="*/ 1119352 h 2229751"/>
                <a:gd name="connsiteX7-159" fmla="*/ 1639407 w 2187259"/>
                <a:gd name="connsiteY7-160" fmla="*/ 1308538 h 2229751"/>
                <a:gd name="connsiteX8-161" fmla="*/ 1749766 w 2187259"/>
                <a:gd name="connsiteY8-162" fmla="*/ 1450428 h 2229751"/>
                <a:gd name="connsiteX9-163" fmla="*/ 1879831 w 2187259"/>
                <a:gd name="connsiteY9-164" fmla="*/ 1501666 h 2229751"/>
                <a:gd name="connsiteX10-165" fmla="*/ 1787733 w 2187259"/>
                <a:gd name="connsiteY10-166" fmla="*/ 1589423 h 2229751"/>
                <a:gd name="connsiteX11-167" fmla="*/ 1726096 w 2187259"/>
                <a:gd name="connsiteY11-168" fmla="*/ 1610673 h 2229751"/>
                <a:gd name="connsiteX12-169" fmla="*/ 1788770 w 2187259"/>
                <a:gd name="connsiteY12-170" fmla="*/ 1626818 h 2229751"/>
                <a:gd name="connsiteX13-171" fmla="*/ 1886070 w 2187259"/>
                <a:gd name="connsiteY13-172" fmla="*/ 1652094 h 2229751"/>
                <a:gd name="connsiteX14-173" fmla="*/ 2007752 w 2187259"/>
                <a:gd name="connsiteY14-174" fmla="*/ 1691462 h 2229751"/>
                <a:gd name="connsiteX15-175" fmla="*/ 2111540 w 2187259"/>
                <a:gd name="connsiteY15-176" fmla="*/ 1730829 h 2229751"/>
                <a:gd name="connsiteX16-177" fmla="*/ 2143749 w 2187259"/>
                <a:gd name="connsiteY16-178" fmla="*/ 1870406 h 2229751"/>
                <a:gd name="connsiteX17-179" fmla="*/ 2168802 w 2187259"/>
                <a:gd name="connsiteY17-180" fmla="*/ 2052928 h 2229751"/>
                <a:gd name="connsiteX18-181" fmla="*/ 2186696 w 2187259"/>
                <a:gd name="connsiteY18-182" fmla="*/ 2217557 h 2229751"/>
                <a:gd name="connsiteX19-183" fmla="*/ 2183118 w 2187259"/>
                <a:gd name="connsiteY19-184" fmla="*/ 2217557 h 2229751"/>
                <a:gd name="connsiteX20-185" fmla="*/ 1116611 w 2187259"/>
                <a:gd name="connsiteY20-186" fmla="*/ 2221135 h 2229751"/>
                <a:gd name="connsiteX21-187" fmla="*/ 0 w 2187259"/>
                <a:gd name="connsiteY21-188" fmla="*/ 2217557 h 2229751"/>
                <a:gd name="connsiteX22-189" fmla="*/ 53683 w 2187259"/>
                <a:gd name="connsiteY22-190" fmla="*/ 1856091 h 2229751"/>
                <a:gd name="connsiteX23-191" fmla="*/ 96629 w 2187259"/>
                <a:gd name="connsiteY23-192" fmla="*/ 1727251 h 2229751"/>
                <a:gd name="connsiteX24-193" fmla="*/ 200417 w 2187259"/>
                <a:gd name="connsiteY24-194" fmla="*/ 1677146 h 2229751"/>
                <a:gd name="connsiteX25-195" fmla="*/ 429860 w 2187259"/>
                <a:gd name="connsiteY25-196" fmla="*/ 1611216 h 2229751"/>
                <a:gd name="connsiteX26-197" fmla="*/ 450554 w 2187259"/>
                <a:gd name="connsiteY26-198" fmla="*/ 1605451 h 2229751"/>
                <a:gd name="connsiteX27-199" fmla="*/ 449457 w 2187259"/>
                <a:gd name="connsiteY27-200" fmla="*/ 1605046 h 2229751"/>
                <a:gd name="connsiteX28-201" fmla="*/ 350576 w 2187259"/>
                <a:gd name="connsiteY28-202" fmla="*/ 1505607 h 2229751"/>
                <a:gd name="connsiteX29-203" fmla="*/ 484583 w 2187259"/>
                <a:gd name="connsiteY29-204" fmla="*/ 1430721 h 2229751"/>
                <a:gd name="connsiteX30-205" fmla="*/ 575235 w 2187259"/>
                <a:gd name="connsiteY30-206" fmla="*/ 1280948 h 2229751"/>
                <a:gd name="connsiteX31-207" fmla="*/ 512173 w 2187259"/>
                <a:gd name="connsiteY31-208" fmla="*/ 997169 h 2229751"/>
                <a:gd name="connsiteX32-209" fmla="*/ 508231 w 2187259"/>
                <a:gd name="connsiteY32-210" fmla="*/ 520262 h 2229751"/>
                <a:gd name="connsiteX33-211" fmla="*/ 638297 w 2187259"/>
                <a:gd name="connsiteY33-212" fmla="*/ 216776 h 2229751"/>
                <a:gd name="connsiteX34-213" fmla="*/ 859014 w 2187259"/>
                <a:gd name="connsiteY34-214" fmla="*/ 70945 h 2229751"/>
                <a:gd name="connsiteX35-215" fmla="*/ 1205855 w 2187259"/>
                <a:gd name="connsiteY35-216" fmla="*/ 0 h 2229751"/>
                <a:gd name="connsiteX0-217" fmla="*/ 1205855 w 2187259"/>
                <a:gd name="connsiteY0-218" fmla="*/ 0 h 2229751"/>
                <a:gd name="connsiteX1-219" fmla="*/ 1395041 w 2187259"/>
                <a:gd name="connsiteY1-220" fmla="*/ 70944 h 2229751"/>
                <a:gd name="connsiteX2-221" fmla="*/ 1462044 w 2187259"/>
                <a:gd name="connsiteY2-222" fmla="*/ 149772 h 2229751"/>
                <a:gd name="connsiteX3-223" fmla="*/ 1532990 w 2187259"/>
                <a:gd name="connsiteY3-224" fmla="*/ 201010 h 2229751"/>
                <a:gd name="connsiteX4-225" fmla="*/ 1655173 w 2187259"/>
                <a:gd name="connsiteY4-226" fmla="*/ 417786 h 2229751"/>
                <a:gd name="connsiteX5-227" fmla="*/ 1722176 w 2187259"/>
                <a:gd name="connsiteY5-228" fmla="*/ 827690 h 2229751"/>
                <a:gd name="connsiteX6-229" fmla="*/ 1670938 w 2187259"/>
                <a:gd name="connsiteY6-230" fmla="*/ 1119352 h 2229751"/>
                <a:gd name="connsiteX7-231" fmla="*/ 1639407 w 2187259"/>
                <a:gd name="connsiteY7-232" fmla="*/ 1308538 h 2229751"/>
                <a:gd name="connsiteX8-233" fmla="*/ 1749766 w 2187259"/>
                <a:gd name="connsiteY8-234" fmla="*/ 1450428 h 2229751"/>
                <a:gd name="connsiteX9-235" fmla="*/ 1879831 w 2187259"/>
                <a:gd name="connsiteY9-236" fmla="*/ 1501666 h 2229751"/>
                <a:gd name="connsiteX10-237" fmla="*/ 1787733 w 2187259"/>
                <a:gd name="connsiteY10-238" fmla="*/ 1589423 h 2229751"/>
                <a:gd name="connsiteX11-239" fmla="*/ 1726096 w 2187259"/>
                <a:gd name="connsiteY11-240" fmla="*/ 1610673 h 2229751"/>
                <a:gd name="connsiteX12-241" fmla="*/ 1788770 w 2187259"/>
                <a:gd name="connsiteY12-242" fmla="*/ 1626818 h 2229751"/>
                <a:gd name="connsiteX13-243" fmla="*/ 1886070 w 2187259"/>
                <a:gd name="connsiteY13-244" fmla="*/ 1652094 h 2229751"/>
                <a:gd name="connsiteX14-245" fmla="*/ 2007752 w 2187259"/>
                <a:gd name="connsiteY14-246" fmla="*/ 1691462 h 2229751"/>
                <a:gd name="connsiteX15-247" fmla="*/ 2111540 w 2187259"/>
                <a:gd name="connsiteY15-248" fmla="*/ 1730829 h 2229751"/>
                <a:gd name="connsiteX16-249" fmla="*/ 2143749 w 2187259"/>
                <a:gd name="connsiteY16-250" fmla="*/ 1870406 h 2229751"/>
                <a:gd name="connsiteX17-251" fmla="*/ 2168802 w 2187259"/>
                <a:gd name="connsiteY17-252" fmla="*/ 2052928 h 2229751"/>
                <a:gd name="connsiteX18-253" fmla="*/ 2186696 w 2187259"/>
                <a:gd name="connsiteY18-254" fmla="*/ 2217557 h 2229751"/>
                <a:gd name="connsiteX19-255" fmla="*/ 2183118 w 2187259"/>
                <a:gd name="connsiteY19-256" fmla="*/ 2217557 h 2229751"/>
                <a:gd name="connsiteX20-257" fmla="*/ 1116611 w 2187259"/>
                <a:gd name="connsiteY20-258" fmla="*/ 2221135 h 2229751"/>
                <a:gd name="connsiteX21-259" fmla="*/ 0 w 2187259"/>
                <a:gd name="connsiteY21-260" fmla="*/ 2217557 h 2229751"/>
                <a:gd name="connsiteX22-261" fmla="*/ 53683 w 2187259"/>
                <a:gd name="connsiteY22-262" fmla="*/ 1856091 h 2229751"/>
                <a:gd name="connsiteX23-263" fmla="*/ 96629 w 2187259"/>
                <a:gd name="connsiteY23-264" fmla="*/ 1727251 h 2229751"/>
                <a:gd name="connsiteX24-265" fmla="*/ 200417 w 2187259"/>
                <a:gd name="connsiteY24-266" fmla="*/ 1677146 h 2229751"/>
                <a:gd name="connsiteX25-267" fmla="*/ 429860 w 2187259"/>
                <a:gd name="connsiteY25-268" fmla="*/ 1611216 h 2229751"/>
                <a:gd name="connsiteX26-269" fmla="*/ 450554 w 2187259"/>
                <a:gd name="connsiteY26-270" fmla="*/ 1605451 h 2229751"/>
                <a:gd name="connsiteX27-271" fmla="*/ 449457 w 2187259"/>
                <a:gd name="connsiteY27-272" fmla="*/ 1605046 h 2229751"/>
                <a:gd name="connsiteX28-273" fmla="*/ 350576 w 2187259"/>
                <a:gd name="connsiteY28-274" fmla="*/ 1505607 h 2229751"/>
                <a:gd name="connsiteX29-275" fmla="*/ 484583 w 2187259"/>
                <a:gd name="connsiteY29-276" fmla="*/ 1430721 h 2229751"/>
                <a:gd name="connsiteX30-277" fmla="*/ 575235 w 2187259"/>
                <a:gd name="connsiteY30-278" fmla="*/ 1280948 h 2229751"/>
                <a:gd name="connsiteX31-279" fmla="*/ 512173 w 2187259"/>
                <a:gd name="connsiteY31-280" fmla="*/ 997169 h 2229751"/>
                <a:gd name="connsiteX32-281" fmla="*/ 508231 w 2187259"/>
                <a:gd name="connsiteY32-282" fmla="*/ 520262 h 2229751"/>
                <a:gd name="connsiteX33-283" fmla="*/ 638297 w 2187259"/>
                <a:gd name="connsiteY33-284" fmla="*/ 216776 h 2229751"/>
                <a:gd name="connsiteX34-285" fmla="*/ 859014 w 2187259"/>
                <a:gd name="connsiteY34-286" fmla="*/ 70945 h 2229751"/>
                <a:gd name="connsiteX35-287" fmla="*/ 1205855 w 2187259"/>
                <a:gd name="connsiteY35-288" fmla="*/ 0 h 22297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Lst>
              <a:rect l="l" t="t" r="r" b="b"/>
              <a:pathLst>
                <a:path w="2187259" h="2229751">
                  <a:moveTo>
                    <a:pt x="1205855" y="0"/>
                  </a:moveTo>
                  <a:cubicBezTo>
                    <a:pt x="1295193" y="0"/>
                    <a:pt x="1352343" y="45982"/>
                    <a:pt x="1395041" y="70944"/>
                  </a:cubicBezTo>
                  <a:cubicBezTo>
                    <a:pt x="1437739" y="95906"/>
                    <a:pt x="1454818" y="120212"/>
                    <a:pt x="1462044" y="149772"/>
                  </a:cubicBezTo>
                  <a:cubicBezTo>
                    <a:pt x="1496860" y="155684"/>
                    <a:pt x="1500802" y="156341"/>
                    <a:pt x="1532990" y="201010"/>
                  </a:cubicBezTo>
                  <a:cubicBezTo>
                    <a:pt x="1565178" y="245679"/>
                    <a:pt x="1623642" y="313339"/>
                    <a:pt x="1655173" y="417786"/>
                  </a:cubicBezTo>
                  <a:cubicBezTo>
                    <a:pt x="1686704" y="522233"/>
                    <a:pt x="1719549" y="710762"/>
                    <a:pt x="1722176" y="827690"/>
                  </a:cubicBezTo>
                  <a:cubicBezTo>
                    <a:pt x="1724803" y="944618"/>
                    <a:pt x="1684733" y="1039211"/>
                    <a:pt x="1670938" y="1119352"/>
                  </a:cubicBezTo>
                  <a:cubicBezTo>
                    <a:pt x="1657143" y="1199493"/>
                    <a:pt x="1626269" y="1253359"/>
                    <a:pt x="1639407" y="1308538"/>
                  </a:cubicBezTo>
                  <a:cubicBezTo>
                    <a:pt x="1652545" y="1363717"/>
                    <a:pt x="1709695" y="1418240"/>
                    <a:pt x="1749766" y="1450428"/>
                  </a:cubicBezTo>
                  <a:cubicBezTo>
                    <a:pt x="1789837" y="1482616"/>
                    <a:pt x="1833191" y="1498382"/>
                    <a:pt x="1879831" y="1501666"/>
                  </a:cubicBezTo>
                  <a:cubicBezTo>
                    <a:pt x="1876383" y="1521865"/>
                    <a:pt x="1844852" y="1561649"/>
                    <a:pt x="1787733" y="1589423"/>
                  </a:cubicBezTo>
                  <a:lnTo>
                    <a:pt x="1726096" y="1610673"/>
                  </a:lnTo>
                  <a:lnTo>
                    <a:pt x="1788770" y="1626818"/>
                  </a:lnTo>
                  <a:lnTo>
                    <a:pt x="1886070" y="1652094"/>
                  </a:lnTo>
                  <a:cubicBezTo>
                    <a:pt x="1940947" y="1667602"/>
                    <a:pt x="1970173" y="1678339"/>
                    <a:pt x="2007752" y="1691462"/>
                  </a:cubicBezTo>
                  <a:cubicBezTo>
                    <a:pt x="2045331" y="1704584"/>
                    <a:pt x="2088874" y="1701005"/>
                    <a:pt x="2111540" y="1730829"/>
                  </a:cubicBezTo>
                  <a:cubicBezTo>
                    <a:pt x="2134206" y="1760653"/>
                    <a:pt x="2134206" y="1816722"/>
                    <a:pt x="2143749" y="1870406"/>
                  </a:cubicBezTo>
                  <a:cubicBezTo>
                    <a:pt x="2153293" y="1924089"/>
                    <a:pt x="2161644" y="1995070"/>
                    <a:pt x="2168802" y="2052928"/>
                  </a:cubicBezTo>
                  <a:cubicBezTo>
                    <a:pt x="2175960" y="2110787"/>
                    <a:pt x="2184310" y="2190119"/>
                    <a:pt x="2186696" y="2217557"/>
                  </a:cubicBezTo>
                  <a:cubicBezTo>
                    <a:pt x="2189082" y="2244995"/>
                    <a:pt x="2183118" y="2217557"/>
                    <a:pt x="2183118" y="2217557"/>
                  </a:cubicBezTo>
                  <a:lnTo>
                    <a:pt x="1116611" y="2221135"/>
                  </a:lnTo>
                  <a:cubicBezTo>
                    <a:pt x="863704" y="2227696"/>
                    <a:pt x="558305" y="2219346"/>
                    <a:pt x="0" y="2217557"/>
                  </a:cubicBezTo>
                  <a:cubicBezTo>
                    <a:pt x="1790" y="2178190"/>
                    <a:pt x="37579" y="1937809"/>
                    <a:pt x="53683" y="1856091"/>
                  </a:cubicBezTo>
                  <a:cubicBezTo>
                    <a:pt x="69788" y="1774373"/>
                    <a:pt x="75753" y="1746338"/>
                    <a:pt x="96629" y="1727251"/>
                  </a:cubicBezTo>
                  <a:cubicBezTo>
                    <a:pt x="117506" y="1708163"/>
                    <a:pt x="87086" y="1712935"/>
                    <a:pt x="200417" y="1677146"/>
                  </a:cubicBezTo>
                  <a:cubicBezTo>
                    <a:pt x="242916" y="1663725"/>
                    <a:pt x="333143" y="1638226"/>
                    <a:pt x="429860" y="1611216"/>
                  </a:cubicBezTo>
                  <a:lnTo>
                    <a:pt x="450554" y="1605451"/>
                  </a:lnTo>
                  <a:lnTo>
                    <a:pt x="449457" y="1605046"/>
                  </a:lnTo>
                  <a:cubicBezTo>
                    <a:pt x="370437" y="1569655"/>
                    <a:pt x="349344" y="1527367"/>
                    <a:pt x="350576" y="1505607"/>
                  </a:cubicBezTo>
                  <a:cubicBezTo>
                    <a:pt x="388019" y="1502322"/>
                    <a:pt x="447140" y="1468164"/>
                    <a:pt x="484583" y="1430721"/>
                  </a:cubicBezTo>
                  <a:cubicBezTo>
                    <a:pt x="522026" y="1393278"/>
                    <a:pt x="570637" y="1353207"/>
                    <a:pt x="575235" y="1280948"/>
                  </a:cubicBezTo>
                  <a:cubicBezTo>
                    <a:pt x="579833" y="1208689"/>
                    <a:pt x="523340" y="1123950"/>
                    <a:pt x="512173" y="997169"/>
                  </a:cubicBezTo>
                  <a:cubicBezTo>
                    <a:pt x="501006" y="870388"/>
                    <a:pt x="487210" y="650327"/>
                    <a:pt x="508231" y="520262"/>
                  </a:cubicBezTo>
                  <a:cubicBezTo>
                    <a:pt x="529252" y="390197"/>
                    <a:pt x="579833" y="291662"/>
                    <a:pt x="638297" y="216776"/>
                  </a:cubicBezTo>
                  <a:cubicBezTo>
                    <a:pt x="696761" y="141890"/>
                    <a:pt x="764421" y="107074"/>
                    <a:pt x="859014" y="70945"/>
                  </a:cubicBezTo>
                  <a:cubicBezTo>
                    <a:pt x="953607" y="34816"/>
                    <a:pt x="1116517" y="0"/>
                    <a:pt x="120585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3" name="Freeform 112"/>
            <p:cNvSpPr/>
            <p:nvPr/>
          </p:nvSpPr>
          <p:spPr>
            <a:xfrm>
              <a:off x="4572782" y="5172776"/>
              <a:ext cx="482232" cy="335501"/>
            </a:xfrm>
            <a:custGeom>
              <a:avLst/>
              <a:gdLst>
                <a:gd name="connsiteX0" fmla="*/ 63401 w 367760"/>
                <a:gd name="connsiteY0" fmla="*/ 16730 h 264802"/>
                <a:gd name="connsiteX1" fmla="*/ 150950 w 367760"/>
                <a:gd name="connsiteY1" fmla="*/ 152917 h 264802"/>
                <a:gd name="connsiteX2" fmla="*/ 184997 w 367760"/>
                <a:gd name="connsiteY2" fmla="*/ 186964 h 264802"/>
                <a:gd name="connsiteX3" fmla="*/ 243363 w 367760"/>
                <a:gd name="connsiteY3" fmla="*/ 84824 h 264802"/>
                <a:gd name="connsiteX4" fmla="*/ 272546 w 367760"/>
                <a:gd name="connsiteY4" fmla="*/ 7003 h 264802"/>
                <a:gd name="connsiteX5" fmla="*/ 296865 w 367760"/>
                <a:gd name="connsiteY5" fmla="*/ 7003 h 264802"/>
                <a:gd name="connsiteX6" fmla="*/ 345503 w 367760"/>
                <a:gd name="connsiteY6" fmla="*/ 36186 h 264802"/>
                <a:gd name="connsiteX7" fmla="*/ 364959 w 367760"/>
                <a:gd name="connsiteY7" fmla="*/ 94552 h 264802"/>
                <a:gd name="connsiteX8" fmla="*/ 287137 w 367760"/>
                <a:gd name="connsiteY8" fmla="*/ 118871 h 264802"/>
                <a:gd name="connsiteX9" fmla="*/ 184997 w 367760"/>
                <a:gd name="connsiteY9" fmla="*/ 264786 h 264802"/>
                <a:gd name="connsiteX10" fmla="*/ 82856 w 367760"/>
                <a:gd name="connsiteY10" fmla="*/ 109143 h 264802"/>
                <a:gd name="connsiteX11" fmla="*/ 14763 w 367760"/>
                <a:gd name="connsiteY11" fmla="*/ 89688 h 264802"/>
                <a:gd name="connsiteX12" fmla="*/ 171 w 367760"/>
                <a:gd name="connsiteY12" fmla="*/ 94552 h 264802"/>
                <a:gd name="connsiteX13" fmla="*/ 63401 w 367760"/>
                <a:gd name="connsiteY13" fmla="*/ 16730 h 264802"/>
                <a:gd name="connsiteX0-1" fmla="*/ 63401 w 367760"/>
                <a:gd name="connsiteY0-2" fmla="*/ 16730 h 264802"/>
                <a:gd name="connsiteX1-3" fmla="*/ 150950 w 367760"/>
                <a:gd name="connsiteY1-4" fmla="*/ 152917 h 264802"/>
                <a:gd name="connsiteX2-5" fmla="*/ 184997 w 367760"/>
                <a:gd name="connsiteY2-6" fmla="*/ 186964 h 264802"/>
                <a:gd name="connsiteX3-7" fmla="*/ 243363 w 367760"/>
                <a:gd name="connsiteY3-8" fmla="*/ 84824 h 264802"/>
                <a:gd name="connsiteX4-9" fmla="*/ 272546 w 367760"/>
                <a:gd name="connsiteY4-10" fmla="*/ 7003 h 264802"/>
                <a:gd name="connsiteX5-11" fmla="*/ 296865 w 367760"/>
                <a:gd name="connsiteY5-12" fmla="*/ 7003 h 264802"/>
                <a:gd name="connsiteX6-13" fmla="*/ 345503 w 367760"/>
                <a:gd name="connsiteY6-14" fmla="*/ 36186 h 264802"/>
                <a:gd name="connsiteX7-15" fmla="*/ 364959 w 367760"/>
                <a:gd name="connsiteY7-16" fmla="*/ 94552 h 264802"/>
                <a:gd name="connsiteX8-17" fmla="*/ 287137 w 367760"/>
                <a:gd name="connsiteY8-18" fmla="*/ 118871 h 264802"/>
                <a:gd name="connsiteX9-19" fmla="*/ 184997 w 367760"/>
                <a:gd name="connsiteY9-20" fmla="*/ 264786 h 264802"/>
                <a:gd name="connsiteX10-21" fmla="*/ 82856 w 367760"/>
                <a:gd name="connsiteY10-22" fmla="*/ 109143 h 264802"/>
                <a:gd name="connsiteX11-23" fmla="*/ 14763 w 367760"/>
                <a:gd name="connsiteY11-24" fmla="*/ 89688 h 264802"/>
                <a:gd name="connsiteX12-25" fmla="*/ 171 w 367760"/>
                <a:gd name="connsiteY12-26" fmla="*/ 94552 h 264802"/>
                <a:gd name="connsiteX13-27" fmla="*/ 63401 w 367760"/>
                <a:gd name="connsiteY13-28" fmla="*/ 16730 h 264802"/>
                <a:gd name="connsiteX0-29" fmla="*/ 63401 w 364959"/>
                <a:gd name="connsiteY0-30" fmla="*/ 16730 h 264802"/>
                <a:gd name="connsiteX1-31" fmla="*/ 150950 w 364959"/>
                <a:gd name="connsiteY1-32" fmla="*/ 152917 h 264802"/>
                <a:gd name="connsiteX2-33" fmla="*/ 184997 w 364959"/>
                <a:gd name="connsiteY2-34" fmla="*/ 186964 h 264802"/>
                <a:gd name="connsiteX3-35" fmla="*/ 243363 w 364959"/>
                <a:gd name="connsiteY3-36" fmla="*/ 84824 h 264802"/>
                <a:gd name="connsiteX4-37" fmla="*/ 272546 w 364959"/>
                <a:gd name="connsiteY4-38" fmla="*/ 7003 h 264802"/>
                <a:gd name="connsiteX5-39" fmla="*/ 296865 w 364959"/>
                <a:gd name="connsiteY5-40" fmla="*/ 7003 h 264802"/>
                <a:gd name="connsiteX6-41" fmla="*/ 345503 w 364959"/>
                <a:gd name="connsiteY6-42" fmla="*/ 36186 h 264802"/>
                <a:gd name="connsiteX7-43" fmla="*/ 364959 w 364959"/>
                <a:gd name="connsiteY7-44" fmla="*/ 94552 h 264802"/>
                <a:gd name="connsiteX8-45" fmla="*/ 287137 w 364959"/>
                <a:gd name="connsiteY8-46" fmla="*/ 118871 h 264802"/>
                <a:gd name="connsiteX9-47" fmla="*/ 184997 w 364959"/>
                <a:gd name="connsiteY9-48" fmla="*/ 264786 h 264802"/>
                <a:gd name="connsiteX10-49" fmla="*/ 82856 w 364959"/>
                <a:gd name="connsiteY10-50" fmla="*/ 109143 h 264802"/>
                <a:gd name="connsiteX11-51" fmla="*/ 14763 w 364959"/>
                <a:gd name="connsiteY11-52" fmla="*/ 89688 h 264802"/>
                <a:gd name="connsiteX12-53" fmla="*/ 171 w 364959"/>
                <a:gd name="connsiteY12-54" fmla="*/ 94552 h 264802"/>
                <a:gd name="connsiteX13-55" fmla="*/ 63401 w 364959"/>
                <a:gd name="connsiteY13-56" fmla="*/ 16730 h 264802"/>
                <a:gd name="connsiteX0-57" fmla="*/ 63401 w 364959"/>
                <a:gd name="connsiteY0-58" fmla="*/ 16730 h 264802"/>
                <a:gd name="connsiteX1-59" fmla="*/ 150950 w 364959"/>
                <a:gd name="connsiteY1-60" fmla="*/ 152917 h 264802"/>
                <a:gd name="connsiteX2-61" fmla="*/ 184997 w 364959"/>
                <a:gd name="connsiteY2-62" fmla="*/ 186964 h 264802"/>
                <a:gd name="connsiteX3-63" fmla="*/ 243363 w 364959"/>
                <a:gd name="connsiteY3-64" fmla="*/ 84824 h 264802"/>
                <a:gd name="connsiteX4-65" fmla="*/ 272546 w 364959"/>
                <a:gd name="connsiteY4-66" fmla="*/ 7003 h 264802"/>
                <a:gd name="connsiteX5-67" fmla="*/ 296865 w 364959"/>
                <a:gd name="connsiteY5-68" fmla="*/ 7003 h 264802"/>
                <a:gd name="connsiteX6-69" fmla="*/ 345503 w 364959"/>
                <a:gd name="connsiteY6-70" fmla="*/ 36186 h 264802"/>
                <a:gd name="connsiteX7-71" fmla="*/ 364959 w 364959"/>
                <a:gd name="connsiteY7-72" fmla="*/ 94552 h 264802"/>
                <a:gd name="connsiteX8-73" fmla="*/ 287137 w 364959"/>
                <a:gd name="connsiteY8-74" fmla="*/ 118871 h 264802"/>
                <a:gd name="connsiteX9-75" fmla="*/ 184997 w 364959"/>
                <a:gd name="connsiteY9-76" fmla="*/ 264786 h 264802"/>
                <a:gd name="connsiteX10-77" fmla="*/ 82856 w 364959"/>
                <a:gd name="connsiteY10-78" fmla="*/ 109143 h 264802"/>
                <a:gd name="connsiteX11-79" fmla="*/ 14763 w 364959"/>
                <a:gd name="connsiteY11-80" fmla="*/ 89688 h 264802"/>
                <a:gd name="connsiteX12-81" fmla="*/ 171 w 364959"/>
                <a:gd name="connsiteY12-82" fmla="*/ 94552 h 264802"/>
                <a:gd name="connsiteX13-83" fmla="*/ 63401 w 364959"/>
                <a:gd name="connsiteY13-84" fmla="*/ 16730 h 264802"/>
                <a:gd name="connsiteX0-85" fmla="*/ 63401 w 364959"/>
                <a:gd name="connsiteY0-86" fmla="*/ 16730 h 274528"/>
                <a:gd name="connsiteX1-87" fmla="*/ 150950 w 364959"/>
                <a:gd name="connsiteY1-88" fmla="*/ 152917 h 274528"/>
                <a:gd name="connsiteX2-89" fmla="*/ 184997 w 364959"/>
                <a:gd name="connsiteY2-90" fmla="*/ 186964 h 274528"/>
                <a:gd name="connsiteX3-91" fmla="*/ 243363 w 364959"/>
                <a:gd name="connsiteY3-92" fmla="*/ 84824 h 274528"/>
                <a:gd name="connsiteX4-93" fmla="*/ 272546 w 364959"/>
                <a:gd name="connsiteY4-94" fmla="*/ 7003 h 274528"/>
                <a:gd name="connsiteX5-95" fmla="*/ 296865 w 364959"/>
                <a:gd name="connsiteY5-96" fmla="*/ 7003 h 274528"/>
                <a:gd name="connsiteX6-97" fmla="*/ 345503 w 364959"/>
                <a:gd name="connsiteY6-98" fmla="*/ 36186 h 274528"/>
                <a:gd name="connsiteX7-99" fmla="*/ 364959 w 364959"/>
                <a:gd name="connsiteY7-100" fmla="*/ 94552 h 274528"/>
                <a:gd name="connsiteX8-101" fmla="*/ 287137 w 364959"/>
                <a:gd name="connsiteY8-102" fmla="*/ 118871 h 274528"/>
                <a:gd name="connsiteX9-103" fmla="*/ 184997 w 364959"/>
                <a:gd name="connsiteY9-104" fmla="*/ 274513 h 274528"/>
                <a:gd name="connsiteX10-105" fmla="*/ 82856 w 364959"/>
                <a:gd name="connsiteY10-106" fmla="*/ 109143 h 274528"/>
                <a:gd name="connsiteX11-107" fmla="*/ 14763 w 364959"/>
                <a:gd name="connsiteY11-108" fmla="*/ 89688 h 274528"/>
                <a:gd name="connsiteX12-109" fmla="*/ 171 w 364959"/>
                <a:gd name="connsiteY12-110" fmla="*/ 94552 h 274528"/>
                <a:gd name="connsiteX13-111" fmla="*/ 63401 w 364959"/>
                <a:gd name="connsiteY13-112" fmla="*/ 16730 h 274528"/>
                <a:gd name="connsiteX0-113" fmla="*/ 63401 w 364959"/>
                <a:gd name="connsiteY0-114" fmla="*/ 16730 h 274528"/>
                <a:gd name="connsiteX1-115" fmla="*/ 150950 w 364959"/>
                <a:gd name="connsiteY1-116" fmla="*/ 152917 h 274528"/>
                <a:gd name="connsiteX2-117" fmla="*/ 184997 w 364959"/>
                <a:gd name="connsiteY2-118" fmla="*/ 186964 h 274528"/>
                <a:gd name="connsiteX3-119" fmla="*/ 243363 w 364959"/>
                <a:gd name="connsiteY3-120" fmla="*/ 84824 h 274528"/>
                <a:gd name="connsiteX4-121" fmla="*/ 272546 w 364959"/>
                <a:gd name="connsiteY4-122" fmla="*/ 7003 h 274528"/>
                <a:gd name="connsiteX5-123" fmla="*/ 296865 w 364959"/>
                <a:gd name="connsiteY5-124" fmla="*/ 7003 h 274528"/>
                <a:gd name="connsiteX6-125" fmla="*/ 345503 w 364959"/>
                <a:gd name="connsiteY6-126" fmla="*/ 36186 h 274528"/>
                <a:gd name="connsiteX7-127" fmla="*/ 364959 w 364959"/>
                <a:gd name="connsiteY7-128" fmla="*/ 94552 h 274528"/>
                <a:gd name="connsiteX8-129" fmla="*/ 287137 w 364959"/>
                <a:gd name="connsiteY8-130" fmla="*/ 118871 h 274528"/>
                <a:gd name="connsiteX9-131" fmla="*/ 184997 w 364959"/>
                <a:gd name="connsiteY9-132" fmla="*/ 274513 h 274528"/>
                <a:gd name="connsiteX10-133" fmla="*/ 82856 w 364959"/>
                <a:gd name="connsiteY10-134" fmla="*/ 109143 h 274528"/>
                <a:gd name="connsiteX11-135" fmla="*/ 14763 w 364959"/>
                <a:gd name="connsiteY11-136" fmla="*/ 89688 h 274528"/>
                <a:gd name="connsiteX12-137" fmla="*/ 171 w 364959"/>
                <a:gd name="connsiteY12-138" fmla="*/ 94552 h 274528"/>
                <a:gd name="connsiteX13-139" fmla="*/ 63401 w 364959"/>
                <a:gd name="connsiteY13-140" fmla="*/ 16730 h 274528"/>
                <a:gd name="connsiteX0-141" fmla="*/ 63401 w 364959"/>
                <a:gd name="connsiteY0-142" fmla="*/ 16730 h 274513"/>
                <a:gd name="connsiteX1-143" fmla="*/ 150950 w 364959"/>
                <a:gd name="connsiteY1-144" fmla="*/ 152917 h 274513"/>
                <a:gd name="connsiteX2-145" fmla="*/ 184997 w 364959"/>
                <a:gd name="connsiteY2-146" fmla="*/ 186964 h 274513"/>
                <a:gd name="connsiteX3-147" fmla="*/ 243363 w 364959"/>
                <a:gd name="connsiteY3-148" fmla="*/ 84824 h 274513"/>
                <a:gd name="connsiteX4-149" fmla="*/ 272546 w 364959"/>
                <a:gd name="connsiteY4-150" fmla="*/ 7003 h 274513"/>
                <a:gd name="connsiteX5-151" fmla="*/ 296865 w 364959"/>
                <a:gd name="connsiteY5-152" fmla="*/ 7003 h 274513"/>
                <a:gd name="connsiteX6-153" fmla="*/ 345503 w 364959"/>
                <a:gd name="connsiteY6-154" fmla="*/ 36186 h 274513"/>
                <a:gd name="connsiteX7-155" fmla="*/ 364959 w 364959"/>
                <a:gd name="connsiteY7-156" fmla="*/ 94552 h 274513"/>
                <a:gd name="connsiteX8-157" fmla="*/ 287137 w 364959"/>
                <a:gd name="connsiteY8-158" fmla="*/ 118871 h 274513"/>
                <a:gd name="connsiteX9-159" fmla="*/ 184997 w 364959"/>
                <a:gd name="connsiteY9-160" fmla="*/ 274513 h 274513"/>
                <a:gd name="connsiteX10-161" fmla="*/ 82856 w 364959"/>
                <a:gd name="connsiteY10-162" fmla="*/ 109143 h 274513"/>
                <a:gd name="connsiteX11-163" fmla="*/ 14763 w 364959"/>
                <a:gd name="connsiteY11-164" fmla="*/ 89688 h 274513"/>
                <a:gd name="connsiteX12-165" fmla="*/ 171 w 364959"/>
                <a:gd name="connsiteY12-166" fmla="*/ 94552 h 274513"/>
                <a:gd name="connsiteX13-167" fmla="*/ 63401 w 364959"/>
                <a:gd name="connsiteY13-168" fmla="*/ 16730 h 274513"/>
                <a:gd name="connsiteX0-169" fmla="*/ 63401 w 364959"/>
                <a:gd name="connsiteY0-170" fmla="*/ 16730 h 274513"/>
                <a:gd name="connsiteX1-171" fmla="*/ 150950 w 364959"/>
                <a:gd name="connsiteY1-172" fmla="*/ 152917 h 274513"/>
                <a:gd name="connsiteX2-173" fmla="*/ 184997 w 364959"/>
                <a:gd name="connsiteY2-174" fmla="*/ 186964 h 274513"/>
                <a:gd name="connsiteX3-175" fmla="*/ 243363 w 364959"/>
                <a:gd name="connsiteY3-176" fmla="*/ 84824 h 274513"/>
                <a:gd name="connsiteX4-177" fmla="*/ 272546 w 364959"/>
                <a:gd name="connsiteY4-178" fmla="*/ 7003 h 274513"/>
                <a:gd name="connsiteX5-179" fmla="*/ 296865 w 364959"/>
                <a:gd name="connsiteY5-180" fmla="*/ 7003 h 274513"/>
                <a:gd name="connsiteX6-181" fmla="*/ 345503 w 364959"/>
                <a:gd name="connsiteY6-182" fmla="*/ 36186 h 274513"/>
                <a:gd name="connsiteX7-183" fmla="*/ 364959 w 364959"/>
                <a:gd name="connsiteY7-184" fmla="*/ 94552 h 274513"/>
                <a:gd name="connsiteX8-185" fmla="*/ 287137 w 364959"/>
                <a:gd name="connsiteY8-186" fmla="*/ 118871 h 274513"/>
                <a:gd name="connsiteX9-187" fmla="*/ 184997 w 364959"/>
                <a:gd name="connsiteY9-188" fmla="*/ 274513 h 274513"/>
                <a:gd name="connsiteX10-189" fmla="*/ 82856 w 364959"/>
                <a:gd name="connsiteY10-190" fmla="*/ 109143 h 274513"/>
                <a:gd name="connsiteX11-191" fmla="*/ 14763 w 364959"/>
                <a:gd name="connsiteY11-192" fmla="*/ 89688 h 274513"/>
                <a:gd name="connsiteX12-193" fmla="*/ 171 w 364959"/>
                <a:gd name="connsiteY12-194" fmla="*/ 94552 h 274513"/>
                <a:gd name="connsiteX13-195" fmla="*/ 63401 w 364959"/>
                <a:gd name="connsiteY13-196" fmla="*/ 16730 h 274513"/>
                <a:gd name="connsiteX0-197" fmla="*/ 63401 w 364959"/>
                <a:gd name="connsiteY0-198" fmla="*/ 16730 h 274513"/>
                <a:gd name="connsiteX1-199" fmla="*/ 150950 w 364959"/>
                <a:gd name="connsiteY1-200" fmla="*/ 152917 h 274513"/>
                <a:gd name="connsiteX2-201" fmla="*/ 184997 w 364959"/>
                <a:gd name="connsiteY2-202" fmla="*/ 186964 h 274513"/>
                <a:gd name="connsiteX3-203" fmla="*/ 243363 w 364959"/>
                <a:gd name="connsiteY3-204" fmla="*/ 84824 h 274513"/>
                <a:gd name="connsiteX4-205" fmla="*/ 272546 w 364959"/>
                <a:gd name="connsiteY4-206" fmla="*/ 7003 h 274513"/>
                <a:gd name="connsiteX5-207" fmla="*/ 296865 w 364959"/>
                <a:gd name="connsiteY5-208" fmla="*/ 7003 h 274513"/>
                <a:gd name="connsiteX6-209" fmla="*/ 345503 w 364959"/>
                <a:gd name="connsiteY6-210" fmla="*/ 36186 h 274513"/>
                <a:gd name="connsiteX7-211" fmla="*/ 364959 w 364959"/>
                <a:gd name="connsiteY7-212" fmla="*/ 94552 h 274513"/>
                <a:gd name="connsiteX8-213" fmla="*/ 287137 w 364959"/>
                <a:gd name="connsiteY8-214" fmla="*/ 118871 h 274513"/>
                <a:gd name="connsiteX9-215" fmla="*/ 184997 w 364959"/>
                <a:gd name="connsiteY9-216" fmla="*/ 274513 h 274513"/>
                <a:gd name="connsiteX10-217" fmla="*/ 80911 w 364959"/>
                <a:gd name="connsiteY10-218" fmla="*/ 120816 h 274513"/>
                <a:gd name="connsiteX11-219" fmla="*/ 14763 w 364959"/>
                <a:gd name="connsiteY11-220" fmla="*/ 89688 h 274513"/>
                <a:gd name="connsiteX12-221" fmla="*/ 171 w 364959"/>
                <a:gd name="connsiteY12-222" fmla="*/ 94552 h 274513"/>
                <a:gd name="connsiteX13-223" fmla="*/ 63401 w 364959"/>
                <a:gd name="connsiteY13-224" fmla="*/ 16730 h 274513"/>
                <a:gd name="connsiteX0-225" fmla="*/ 63401 w 364959"/>
                <a:gd name="connsiteY0-226" fmla="*/ 16730 h 274513"/>
                <a:gd name="connsiteX1-227" fmla="*/ 150950 w 364959"/>
                <a:gd name="connsiteY1-228" fmla="*/ 152917 h 274513"/>
                <a:gd name="connsiteX2-229" fmla="*/ 184997 w 364959"/>
                <a:gd name="connsiteY2-230" fmla="*/ 186964 h 274513"/>
                <a:gd name="connsiteX3-231" fmla="*/ 243363 w 364959"/>
                <a:gd name="connsiteY3-232" fmla="*/ 84824 h 274513"/>
                <a:gd name="connsiteX4-233" fmla="*/ 272546 w 364959"/>
                <a:gd name="connsiteY4-234" fmla="*/ 7003 h 274513"/>
                <a:gd name="connsiteX5-235" fmla="*/ 296865 w 364959"/>
                <a:gd name="connsiteY5-236" fmla="*/ 7003 h 274513"/>
                <a:gd name="connsiteX6-237" fmla="*/ 345503 w 364959"/>
                <a:gd name="connsiteY6-238" fmla="*/ 36186 h 274513"/>
                <a:gd name="connsiteX7-239" fmla="*/ 364959 w 364959"/>
                <a:gd name="connsiteY7-240" fmla="*/ 94552 h 274513"/>
                <a:gd name="connsiteX8-241" fmla="*/ 287137 w 364959"/>
                <a:gd name="connsiteY8-242" fmla="*/ 118871 h 274513"/>
                <a:gd name="connsiteX9-243" fmla="*/ 184997 w 364959"/>
                <a:gd name="connsiteY9-244" fmla="*/ 274513 h 274513"/>
                <a:gd name="connsiteX10-245" fmla="*/ 75075 w 364959"/>
                <a:gd name="connsiteY10-246" fmla="*/ 91635 h 274513"/>
                <a:gd name="connsiteX11-247" fmla="*/ 14763 w 364959"/>
                <a:gd name="connsiteY11-248" fmla="*/ 89688 h 274513"/>
                <a:gd name="connsiteX12-249" fmla="*/ 171 w 364959"/>
                <a:gd name="connsiteY12-250" fmla="*/ 94552 h 274513"/>
                <a:gd name="connsiteX13-251" fmla="*/ 63401 w 364959"/>
                <a:gd name="connsiteY13-252" fmla="*/ 16730 h 274513"/>
                <a:gd name="connsiteX0-253" fmla="*/ 63401 w 364959"/>
                <a:gd name="connsiteY0-254" fmla="*/ 16730 h 274513"/>
                <a:gd name="connsiteX1-255" fmla="*/ 150950 w 364959"/>
                <a:gd name="connsiteY1-256" fmla="*/ 152917 h 274513"/>
                <a:gd name="connsiteX2-257" fmla="*/ 184997 w 364959"/>
                <a:gd name="connsiteY2-258" fmla="*/ 186964 h 274513"/>
                <a:gd name="connsiteX3-259" fmla="*/ 243363 w 364959"/>
                <a:gd name="connsiteY3-260" fmla="*/ 84824 h 274513"/>
                <a:gd name="connsiteX4-261" fmla="*/ 272546 w 364959"/>
                <a:gd name="connsiteY4-262" fmla="*/ 7003 h 274513"/>
                <a:gd name="connsiteX5-263" fmla="*/ 296865 w 364959"/>
                <a:gd name="connsiteY5-264" fmla="*/ 7003 h 274513"/>
                <a:gd name="connsiteX6-265" fmla="*/ 345503 w 364959"/>
                <a:gd name="connsiteY6-266" fmla="*/ 36186 h 274513"/>
                <a:gd name="connsiteX7-267" fmla="*/ 364959 w 364959"/>
                <a:gd name="connsiteY7-268" fmla="*/ 94552 h 274513"/>
                <a:gd name="connsiteX8-269" fmla="*/ 287137 w 364959"/>
                <a:gd name="connsiteY8-270" fmla="*/ 118871 h 274513"/>
                <a:gd name="connsiteX9-271" fmla="*/ 184997 w 364959"/>
                <a:gd name="connsiteY9-272" fmla="*/ 274513 h 274513"/>
                <a:gd name="connsiteX10-273" fmla="*/ 84802 w 364959"/>
                <a:gd name="connsiteY10-274" fmla="*/ 105253 h 274513"/>
                <a:gd name="connsiteX11-275" fmla="*/ 14763 w 364959"/>
                <a:gd name="connsiteY11-276" fmla="*/ 89688 h 274513"/>
                <a:gd name="connsiteX12-277" fmla="*/ 171 w 364959"/>
                <a:gd name="connsiteY12-278" fmla="*/ 94552 h 274513"/>
                <a:gd name="connsiteX13-279" fmla="*/ 63401 w 364959"/>
                <a:gd name="connsiteY13-280" fmla="*/ 16730 h 274513"/>
                <a:gd name="connsiteX0-281" fmla="*/ 63401 w 364959"/>
                <a:gd name="connsiteY0-282" fmla="*/ 16730 h 274513"/>
                <a:gd name="connsiteX1-283" fmla="*/ 150950 w 364959"/>
                <a:gd name="connsiteY1-284" fmla="*/ 152917 h 274513"/>
                <a:gd name="connsiteX2-285" fmla="*/ 184997 w 364959"/>
                <a:gd name="connsiteY2-286" fmla="*/ 186964 h 274513"/>
                <a:gd name="connsiteX3-287" fmla="*/ 243363 w 364959"/>
                <a:gd name="connsiteY3-288" fmla="*/ 84824 h 274513"/>
                <a:gd name="connsiteX4-289" fmla="*/ 272546 w 364959"/>
                <a:gd name="connsiteY4-290" fmla="*/ 7003 h 274513"/>
                <a:gd name="connsiteX5-291" fmla="*/ 296865 w 364959"/>
                <a:gd name="connsiteY5-292" fmla="*/ 7003 h 274513"/>
                <a:gd name="connsiteX6-293" fmla="*/ 345503 w 364959"/>
                <a:gd name="connsiteY6-294" fmla="*/ 36186 h 274513"/>
                <a:gd name="connsiteX7-295" fmla="*/ 364959 w 364959"/>
                <a:gd name="connsiteY7-296" fmla="*/ 94552 h 274513"/>
                <a:gd name="connsiteX8-297" fmla="*/ 287137 w 364959"/>
                <a:gd name="connsiteY8-298" fmla="*/ 118871 h 274513"/>
                <a:gd name="connsiteX9-299" fmla="*/ 184997 w 364959"/>
                <a:gd name="connsiteY9-300" fmla="*/ 274513 h 274513"/>
                <a:gd name="connsiteX10-301" fmla="*/ 84802 w 364959"/>
                <a:gd name="connsiteY10-302" fmla="*/ 105253 h 274513"/>
                <a:gd name="connsiteX11-303" fmla="*/ 14763 w 364959"/>
                <a:gd name="connsiteY11-304" fmla="*/ 89688 h 274513"/>
                <a:gd name="connsiteX12-305" fmla="*/ 171 w 364959"/>
                <a:gd name="connsiteY12-306" fmla="*/ 94552 h 274513"/>
                <a:gd name="connsiteX13-307" fmla="*/ 63401 w 364959"/>
                <a:gd name="connsiteY13-308" fmla="*/ 16730 h 274513"/>
                <a:gd name="connsiteX0-309" fmla="*/ 63401 w 364959"/>
                <a:gd name="connsiteY0-310" fmla="*/ 16730 h 274513"/>
                <a:gd name="connsiteX1-311" fmla="*/ 150950 w 364959"/>
                <a:gd name="connsiteY1-312" fmla="*/ 152917 h 274513"/>
                <a:gd name="connsiteX2-313" fmla="*/ 184997 w 364959"/>
                <a:gd name="connsiteY2-314" fmla="*/ 186964 h 274513"/>
                <a:gd name="connsiteX3-315" fmla="*/ 243363 w 364959"/>
                <a:gd name="connsiteY3-316" fmla="*/ 84824 h 274513"/>
                <a:gd name="connsiteX4-317" fmla="*/ 272546 w 364959"/>
                <a:gd name="connsiteY4-318" fmla="*/ 7003 h 274513"/>
                <a:gd name="connsiteX5-319" fmla="*/ 296865 w 364959"/>
                <a:gd name="connsiteY5-320" fmla="*/ 7003 h 274513"/>
                <a:gd name="connsiteX6-321" fmla="*/ 345503 w 364959"/>
                <a:gd name="connsiteY6-322" fmla="*/ 36186 h 274513"/>
                <a:gd name="connsiteX7-323" fmla="*/ 364959 w 364959"/>
                <a:gd name="connsiteY7-324" fmla="*/ 94552 h 274513"/>
                <a:gd name="connsiteX8-325" fmla="*/ 287137 w 364959"/>
                <a:gd name="connsiteY8-326" fmla="*/ 118871 h 274513"/>
                <a:gd name="connsiteX9-327" fmla="*/ 184997 w 364959"/>
                <a:gd name="connsiteY9-328" fmla="*/ 274513 h 274513"/>
                <a:gd name="connsiteX10-329" fmla="*/ 84802 w 364959"/>
                <a:gd name="connsiteY10-330" fmla="*/ 105253 h 274513"/>
                <a:gd name="connsiteX11-331" fmla="*/ 14763 w 364959"/>
                <a:gd name="connsiteY11-332" fmla="*/ 89688 h 274513"/>
                <a:gd name="connsiteX12-333" fmla="*/ 171 w 364959"/>
                <a:gd name="connsiteY12-334" fmla="*/ 94552 h 274513"/>
                <a:gd name="connsiteX13-335" fmla="*/ 63401 w 364959"/>
                <a:gd name="connsiteY13-336" fmla="*/ 16730 h 274513"/>
                <a:gd name="connsiteX0-337" fmla="*/ 63401 w 364959"/>
                <a:gd name="connsiteY0-338" fmla="*/ 16730 h 274513"/>
                <a:gd name="connsiteX1-339" fmla="*/ 150950 w 364959"/>
                <a:gd name="connsiteY1-340" fmla="*/ 152917 h 274513"/>
                <a:gd name="connsiteX2-341" fmla="*/ 184997 w 364959"/>
                <a:gd name="connsiteY2-342" fmla="*/ 186964 h 274513"/>
                <a:gd name="connsiteX3-343" fmla="*/ 243363 w 364959"/>
                <a:gd name="connsiteY3-344" fmla="*/ 84824 h 274513"/>
                <a:gd name="connsiteX4-345" fmla="*/ 272546 w 364959"/>
                <a:gd name="connsiteY4-346" fmla="*/ 7003 h 274513"/>
                <a:gd name="connsiteX5-347" fmla="*/ 296865 w 364959"/>
                <a:gd name="connsiteY5-348" fmla="*/ 7003 h 274513"/>
                <a:gd name="connsiteX6-349" fmla="*/ 345503 w 364959"/>
                <a:gd name="connsiteY6-350" fmla="*/ 36186 h 274513"/>
                <a:gd name="connsiteX7-351" fmla="*/ 364959 w 364959"/>
                <a:gd name="connsiteY7-352" fmla="*/ 94552 h 274513"/>
                <a:gd name="connsiteX8-353" fmla="*/ 287137 w 364959"/>
                <a:gd name="connsiteY8-354" fmla="*/ 118871 h 274513"/>
                <a:gd name="connsiteX9-355" fmla="*/ 184997 w 364959"/>
                <a:gd name="connsiteY9-356" fmla="*/ 274513 h 274513"/>
                <a:gd name="connsiteX10-357" fmla="*/ 84802 w 364959"/>
                <a:gd name="connsiteY10-358" fmla="*/ 105253 h 274513"/>
                <a:gd name="connsiteX11-359" fmla="*/ 14763 w 364959"/>
                <a:gd name="connsiteY11-360" fmla="*/ 89688 h 274513"/>
                <a:gd name="connsiteX12-361" fmla="*/ 171 w 364959"/>
                <a:gd name="connsiteY12-362" fmla="*/ 94552 h 274513"/>
                <a:gd name="connsiteX13-363" fmla="*/ 63401 w 364959"/>
                <a:gd name="connsiteY13-364" fmla="*/ 16730 h 274513"/>
                <a:gd name="connsiteX0-365" fmla="*/ 63401 w 364959"/>
                <a:gd name="connsiteY0-366" fmla="*/ 16730 h 274513"/>
                <a:gd name="connsiteX1-367" fmla="*/ 150950 w 364959"/>
                <a:gd name="connsiteY1-368" fmla="*/ 152917 h 274513"/>
                <a:gd name="connsiteX2-369" fmla="*/ 184997 w 364959"/>
                <a:gd name="connsiteY2-370" fmla="*/ 186964 h 274513"/>
                <a:gd name="connsiteX3-371" fmla="*/ 243363 w 364959"/>
                <a:gd name="connsiteY3-372" fmla="*/ 84824 h 274513"/>
                <a:gd name="connsiteX4-373" fmla="*/ 272546 w 364959"/>
                <a:gd name="connsiteY4-374" fmla="*/ 7003 h 274513"/>
                <a:gd name="connsiteX5-375" fmla="*/ 296865 w 364959"/>
                <a:gd name="connsiteY5-376" fmla="*/ 7003 h 274513"/>
                <a:gd name="connsiteX6-377" fmla="*/ 345503 w 364959"/>
                <a:gd name="connsiteY6-378" fmla="*/ 36186 h 274513"/>
                <a:gd name="connsiteX7-379" fmla="*/ 364959 w 364959"/>
                <a:gd name="connsiteY7-380" fmla="*/ 94552 h 274513"/>
                <a:gd name="connsiteX8-381" fmla="*/ 287137 w 364959"/>
                <a:gd name="connsiteY8-382" fmla="*/ 118871 h 274513"/>
                <a:gd name="connsiteX9-383" fmla="*/ 184997 w 364959"/>
                <a:gd name="connsiteY9-384" fmla="*/ 274513 h 274513"/>
                <a:gd name="connsiteX10-385" fmla="*/ 84802 w 364959"/>
                <a:gd name="connsiteY10-386" fmla="*/ 105253 h 274513"/>
                <a:gd name="connsiteX11-387" fmla="*/ 14763 w 364959"/>
                <a:gd name="connsiteY11-388" fmla="*/ 89688 h 274513"/>
                <a:gd name="connsiteX12-389" fmla="*/ 171 w 364959"/>
                <a:gd name="connsiteY12-390" fmla="*/ 94552 h 274513"/>
                <a:gd name="connsiteX13-391" fmla="*/ 63401 w 364959"/>
                <a:gd name="connsiteY13-392" fmla="*/ 16730 h 274513"/>
                <a:gd name="connsiteX0-393" fmla="*/ 63401 w 364959"/>
                <a:gd name="connsiteY0-394" fmla="*/ 16730 h 274513"/>
                <a:gd name="connsiteX1-395" fmla="*/ 150950 w 364959"/>
                <a:gd name="connsiteY1-396" fmla="*/ 152917 h 274513"/>
                <a:gd name="connsiteX2-397" fmla="*/ 184997 w 364959"/>
                <a:gd name="connsiteY2-398" fmla="*/ 186964 h 274513"/>
                <a:gd name="connsiteX3-399" fmla="*/ 243363 w 364959"/>
                <a:gd name="connsiteY3-400" fmla="*/ 84824 h 274513"/>
                <a:gd name="connsiteX4-401" fmla="*/ 272546 w 364959"/>
                <a:gd name="connsiteY4-402" fmla="*/ 7003 h 274513"/>
                <a:gd name="connsiteX5-403" fmla="*/ 296865 w 364959"/>
                <a:gd name="connsiteY5-404" fmla="*/ 7003 h 274513"/>
                <a:gd name="connsiteX6-405" fmla="*/ 345503 w 364959"/>
                <a:gd name="connsiteY6-406" fmla="*/ 36186 h 274513"/>
                <a:gd name="connsiteX7-407" fmla="*/ 364959 w 364959"/>
                <a:gd name="connsiteY7-408" fmla="*/ 94552 h 274513"/>
                <a:gd name="connsiteX8-409" fmla="*/ 294919 w 364959"/>
                <a:gd name="connsiteY8-410" fmla="*/ 89690 h 274513"/>
                <a:gd name="connsiteX9-411" fmla="*/ 184997 w 364959"/>
                <a:gd name="connsiteY9-412" fmla="*/ 274513 h 274513"/>
                <a:gd name="connsiteX10-413" fmla="*/ 84802 w 364959"/>
                <a:gd name="connsiteY10-414" fmla="*/ 105253 h 274513"/>
                <a:gd name="connsiteX11-415" fmla="*/ 14763 w 364959"/>
                <a:gd name="connsiteY11-416" fmla="*/ 89688 h 274513"/>
                <a:gd name="connsiteX12-417" fmla="*/ 171 w 364959"/>
                <a:gd name="connsiteY12-418" fmla="*/ 94552 h 274513"/>
                <a:gd name="connsiteX13-419" fmla="*/ 63401 w 364959"/>
                <a:gd name="connsiteY13-420" fmla="*/ 16730 h 274513"/>
                <a:gd name="connsiteX0-421" fmla="*/ 63401 w 378577"/>
                <a:gd name="connsiteY0-422" fmla="*/ 16730 h 274513"/>
                <a:gd name="connsiteX1-423" fmla="*/ 150950 w 378577"/>
                <a:gd name="connsiteY1-424" fmla="*/ 152917 h 274513"/>
                <a:gd name="connsiteX2-425" fmla="*/ 184997 w 378577"/>
                <a:gd name="connsiteY2-426" fmla="*/ 186964 h 274513"/>
                <a:gd name="connsiteX3-427" fmla="*/ 243363 w 378577"/>
                <a:gd name="connsiteY3-428" fmla="*/ 84824 h 274513"/>
                <a:gd name="connsiteX4-429" fmla="*/ 272546 w 378577"/>
                <a:gd name="connsiteY4-430" fmla="*/ 7003 h 274513"/>
                <a:gd name="connsiteX5-431" fmla="*/ 296865 w 378577"/>
                <a:gd name="connsiteY5-432" fmla="*/ 7003 h 274513"/>
                <a:gd name="connsiteX6-433" fmla="*/ 345503 w 378577"/>
                <a:gd name="connsiteY6-434" fmla="*/ 36186 h 274513"/>
                <a:gd name="connsiteX7-435" fmla="*/ 378577 w 378577"/>
                <a:gd name="connsiteY7-436" fmla="*/ 98443 h 274513"/>
                <a:gd name="connsiteX8-437" fmla="*/ 294919 w 378577"/>
                <a:gd name="connsiteY8-438" fmla="*/ 89690 h 274513"/>
                <a:gd name="connsiteX9-439" fmla="*/ 184997 w 378577"/>
                <a:gd name="connsiteY9-440" fmla="*/ 274513 h 274513"/>
                <a:gd name="connsiteX10-441" fmla="*/ 84802 w 378577"/>
                <a:gd name="connsiteY10-442" fmla="*/ 105253 h 274513"/>
                <a:gd name="connsiteX11-443" fmla="*/ 14763 w 378577"/>
                <a:gd name="connsiteY11-444" fmla="*/ 89688 h 274513"/>
                <a:gd name="connsiteX12-445" fmla="*/ 171 w 378577"/>
                <a:gd name="connsiteY12-446" fmla="*/ 94552 h 274513"/>
                <a:gd name="connsiteX13-447" fmla="*/ 63401 w 378577"/>
                <a:gd name="connsiteY13-448" fmla="*/ 16730 h 274513"/>
                <a:gd name="connsiteX0-449" fmla="*/ 78821 w 393997"/>
                <a:gd name="connsiteY0-450" fmla="*/ 16730 h 274513"/>
                <a:gd name="connsiteX1-451" fmla="*/ 166370 w 393997"/>
                <a:gd name="connsiteY1-452" fmla="*/ 152917 h 274513"/>
                <a:gd name="connsiteX2-453" fmla="*/ 200417 w 393997"/>
                <a:gd name="connsiteY2-454" fmla="*/ 186964 h 274513"/>
                <a:gd name="connsiteX3-455" fmla="*/ 258783 w 393997"/>
                <a:gd name="connsiteY3-456" fmla="*/ 84824 h 274513"/>
                <a:gd name="connsiteX4-457" fmla="*/ 287966 w 393997"/>
                <a:gd name="connsiteY4-458" fmla="*/ 7003 h 274513"/>
                <a:gd name="connsiteX5-459" fmla="*/ 312285 w 393997"/>
                <a:gd name="connsiteY5-460" fmla="*/ 7003 h 274513"/>
                <a:gd name="connsiteX6-461" fmla="*/ 360923 w 393997"/>
                <a:gd name="connsiteY6-462" fmla="*/ 36186 h 274513"/>
                <a:gd name="connsiteX7-463" fmla="*/ 393997 w 393997"/>
                <a:gd name="connsiteY7-464" fmla="*/ 98443 h 274513"/>
                <a:gd name="connsiteX8-465" fmla="*/ 310339 w 393997"/>
                <a:gd name="connsiteY8-466" fmla="*/ 89690 h 274513"/>
                <a:gd name="connsiteX9-467" fmla="*/ 200417 w 393997"/>
                <a:gd name="connsiteY9-468" fmla="*/ 274513 h 274513"/>
                <a:gd name="connsiteX10-469" fmla="*/ 100222 w 393997"/>
                <a:gd name="connsiteY10-470" fmla="*/ 105253 h 274513"/>
                <a:gd name="connsiteX11-471" fmla="*/ 30183 w 393997"/>
                <a:gd name="connsiteY11-472" fmla="*/ 89688 h 274513"/>
                <a:gd name="connsiteX12-473" fmla="*/ 27 w 393997"/>
                <a:gd name="connsiteY12-474" fmla="*/ 102334 h 274513"/>
                <a:gd name="connsiteX13-475" fmla="*/ 78821 w 393997"/>
                <a:gd name="connsiteY13-476" fmla="*/ 16730 h 274513"/>
                <a:gd name="connsiteX0-477" fmla="*/ 78960 w 394136"/>
                <a:gd name="connsiteY0-478" fmla="*/ 16730 h 274513"/>
                <a:gd name="connsiteX1-479" fmla="*/ 166509 w 394136"/>
                <a:gd name="connsiteY1-480" fmla="*/ 152917 h 274513"/>
                <a:gd name="connsiteX2-481" fmla="*/ 200556 w 394136"/>
                <a:gd name="connsiteY2-482" fmla="*/ 186964 h 274513"/>
                <a:gd name="connsiteX3-483" fmla="*/ 258922 w 394136"/>
                <a:gd name="connsiteY3-484" fmla="*/ 84824 h 274513"/>
                <a:gd name="connsiteX4-485" fmla="*/ 288105 w 394136"/>
                <a:gd name="connsiteY4-486" fmla="*/ 7003 h 274513"/>
                <a:gd name="connsiteX5-487" fmla="*/ 312424 w 394136"/>
                <a:gd name="connsiteY5-488" fmla="*/ 7003 h 274513"/>
                <a:gd name="connsiteX6-489" fmla="*/ 361062 w 394136"/>
                <a:gd name="connsiteY6-490" fmla="*/ 36186 h 274513"/>
                <a:gd name="connsiteX7-491" fmla="*/ 394136 w 394136"/>
                <a:gd name="connsiteY7-492" fmla="*/ 98443 h 274513"/>
                <a:gd name="connsiteX8-493" fmla="*/ 310478 w 394136"/>
                <a:gd name="connsiteY8-494" fmla="*/ 89690 h 274513"/>
                <a:gd name="connsiteX9-495" fmla="*/ 200556 w 394136"/>
                <a:gd name="connsiteY9-496" fmla="*/ 274513 h 274513"/>
                <a:gd name="connsiteX10-497" fmla="*/ 100361 w 394136"/>
                <a:gd name="connsiteY10-498" fmla="*/ 105253 h 274513"/>
                <a:gd name="connsiteX11-499" fmla="*/ 166 w 394136"/>
                <a:gd name="connsiteY11-500" fmla="*/ 102334 h 274513"/>
                <a:gd name="connsiteX12-501" fmla="*/ 78960 w 394136"/>
                <a:gd name="connsiteY12-502" fmla="*/ 16730 h 274513"/>
                <a:gd name="connsiteX0-503" fmla="*/ 78960 w 394136"/>
                <a:gd name="connsiteY0-504" fmla="*/ 16730 h 274513"/>
                <a:gd name="connsiteX1-505" fmla="*/ 166509 w 394136"/>
                <a:gd name="connsiteY1-506" fmla="*/ 152917 h 274513"/>
                <a:gd name="connsiteX2-507" fmla="*/ 200556 w 394136"/>
                <a:gd name="connsiteY2-508" fmla="*/ 186964 h 274513"/>
                <a:gd name="connsiteX3-509" fmla="*/ 258922 w 394136"/>
                <a:gd name="connsiteY3-510" fmla="*/ 84824 h 274513"/>
                <a:gd name="connsiteX4-511" fmla="*/ 288105 w 394136"/>
                <a:gd name="connsiteY4-512" fmla="*/ 7003 h 274513"/>
                <a:gd name="connsiteX5-513" fmla="*/ 312424 w 394136"/>
                <a:gd name="connsiteY5-514" fmla="*/ 7003 h 274513"/>
                <a:gd name="connsiteX6-515" fmla="*/ 361062 w 394136"/>
                <a:gd name="connsiteY6-516" fmla="*/ 36186 h 274513"/>
                <a:gd name="connsiteX7-517" fmla="*/ 394136 w 394136"/>
                <a:gd name="connsiteY7-518" fmla="*/ 98443 h 274513"/>
                <a:gd name="connsiteX8-519" fmla="*/ 310478 w 394136"/>
                <a:gd name="connsiteY8-520" fmla="*/ 89690 h 274513"/>
                <a:gd name="connsiteX9-521" fmla="*/ 200556 w 394136"/>
                <a:gd name="connsiteY9-522" fmla="*/ 274513 h 274513"/>
                <a:gd name="connsiteX10-523" fmla="*/ 100361 w 394136"/>
                <a:gd name="connsiteY10-524" fmla="*/ 105253 h 274513"/>
                <a:gd name="connsiteX11-525" fmla="*/ 166 w 394136"/>
                <a:gd name="connsiteY11-526" fmla="*/ 102334 h 274513"/>
                <a:gd name="connsiteX12-527" fmla="*/ 78960 w 394136"/>
                <a:gd name="connsiteY12-528" fmla="*/ 16730 h 274513"/>
                <a:gd name="connsiteX0-529" fmla="*/ 78960 w 394136"/>
                <a:gd name="connsiteY0-530" fmla="*/ 16730 h 274513"/>
                <a:gd name="connsiteX1-531" fmla="*/ 166509 w 394136"/>
                <a:gd name="connsiteY1-532" fmla="*/ 152917 h 274513"/>
                <a:gd name="connsiteX2-533" fmla="*/ 200556 w 394136"/>
                <a:gd name="connsiteY2-534" fmla="*/ 186964 h 274513"/>
                <a:gd name="connsiteX3-535" fmla="*/ 258922 w 394136"/>
                <a:gd name="connsiteY3-536" fmla="*/ 84824 h 274513"/>
                <a:gd name="connsiteX4-537" fmla="*/ 288105 w 394136"/>
                <a:gd name="connsiteY4-538" fmla="*/ 7003 h 274513"/>
                <a:gd name="connsiteX5-539" fmla="*/ 312424 w 394136"/>
                <a:gd name="connsiteY5-540" fmla="*/ 7003 h 274513"/>
                <a:gd name="connsiteX6-541" fmla="*/ 361062 w 394136"/>
                <a:gd name="connsiteY6-542" fmla="*/ 36186 h 274513"/>
                <a:gd name="connsiteX7-543" fmla="*/ 394136 w 394136"/>
                <a:gd name="connsiteY7-544" fmla="*/ 98443 h 274513"/>
                <a:gd name="connsiteX8-545" fmla="*/ 310478 w 394136"/>
                <a:gd name="connsiteY8-546" fmla="*/ 89690 h 274513"/>
                <a:gd name="connsiteX9-547" fmla="*/ 200556 w 394136"/>
                <a:gd name="connsiteY9-548" fmla="*/ 274513 h 274513"/>
                <a:gd name="connsiteX10-549" fmla="*/ 100361 w 394136"/>
                <a:gd name="connsiteY10-550" fmla="*/ 105253 h 274513"/>
                <a:gd name="connsiteX11-551" fmla="*/ 166 w 394136"/>
                <a:gd name="connsiteY11-552" fmla="*/ 102334 h 274513"/>
                <a:gd name="connsiteX12-553" fmla="*/ 78960 w 394136"/>
                <a:gd name="connsiteY12-554" fmla="*/ 16730 h 274513"/>
                <a:gd name="connsiteX0-555" fmla="*/ 78794 w 393970"/>
                <a:gd name="connsiteY0-556" fmla="*/ 16730 h 274513"/>
                <a:gd name="connsiteX1-557" fmla="*/ 166343 w 393970"/>
                <a:gd name="connsiteY1-558" fmla="*/ 152917 h 274513"/>
                <a:gd name="connsiteX2-559" fmla="*/ 200390 w 393970"/>
                <a:gd name="connsiteY2-560" fmla="*/ 186964 h 274513"/>
                <a:gd name="connsiteX3-561" fmla="*/ 258756 w 393970"/>
                <a:gd name="connsiteY3-562" fmla="*/ 84824 h 274513"/>
                <a:gd name="connsiteX4-563" fmla="*/ 287939 w 393970"/>
                <a:gd name="connsiteY4-564" fmla="*/ 7003 h 274513"/>
                <a:gd name="connsiteX5-565" fmla="*/ 312258 w 393970"/>
                <a:gd name="connsiteY5-566" fmla="*/ 7003 h 274513"/>
                <a:gd name="connsiteX6-567" fmla="*/ 360896 w 393970"/>
                <a:gd name="connsiteY6-568" fmla="*/ 36186 h 274513"/>
                <a:gd name="connsiteX7-569" fmla="*/ 393970 w 393970"/>
                <a:gd name="connsiteY7-570" fmla="*/ 98443 h 274513"/>
                <a:gd name="connsiteX8-571" fmla="*/ 310312 w 393970"/>
                <a:gd name="connsiteY8-572" fmla="*/ 89690 h 274513"/>
                <a:gd name="connsiteX9-573" fmla="*/ 200390 w 393970"/>
                <a:gd name="connsiteY9-574" fmla="*/ 274513 h 274513"/>
                <a:gd name="connsiteX10-575" fmla="*/ 100195 w 393970"/>
                <a:gd name="connsiteY10-576" fmla="*/ 105253 h 274513"/>
                <a:gd name="connsiteX11-577" fmla="*/ 0 w 393970"/>
                <a:gd name="connsiteY11-578" fmla="*/ 102334 h 274513"/>
                <a:gd name="connsiteX12-579" fmla="*/ 78794 w 393970"/>
                <a:gd name="connsiteY12-580" fmla="*/ 16730 h 274513"/>
                <a:gd name="connsiteX0-581" fmla="*/ 78794 w 393970"/>
                <a:gd name="connsiteY0-582" fmla="*/ 16730 h 274513"/>
                <a:gd name="connsiteX1-583" fmla="*/ 166343 w 393970"/>
                <a:gd name="connsiteY1-584" fmla="*/ 152917 h 274513"/>
                <a:gd name="connsiteX2-585" fmla="*/ 200390 w 393970"/>
                <a:gd name="connsiteY2-586" fmla="*/ 186964 h 274513"/>
                <a:gd name="connsiteX3-587" fmla="*/ 258756 w 393970"/>
                <a:gd name="connsiteY3-588" fmla="*/ 84824 h 274513"/>
                <a:gd name="connsiteX4-589" fmla="*/ 287939 w 393970"/>
                <a:gd name="connsiteY4-590" fmla="*/ 7003 h 274513"/>
                <a:gd name="connsiteX5-591" fmla="*/ 312258 w 393970"/>
                <a:gd name="connsiteY5-592" fmla="*/ 7003 h 274513"/>
                <a:gd name="connsiteX6-593" fmla="*/ 360896 w 393970"/>
                <a:gd name="connsiteY6-594" fmla="*/ 36186 h 274513"/>
                <a:gd name="connsiteX7-595" fmla="*/ 393970 w 393970"/>
                <a:gd name="connsiteY7-596" fmla="*/ 98443 h 274513"/>
                <a:gd name="connsiteX8-597" fmla="*/ 310312 w 393970"/>
                <a:gd name="connsiteY8-598" fmla="*/ 89690 h 274513"/>
                <a:gd name="connsiteX9-599" fmla="*/ 200390 w 393970"/>
                <a:gd name="connsiteY9-600" fmla="*/ 274513 h 274513"/>
                <a:gd name="connsiteX10-601" fmla="*/ 100195 w 393970"/>
                <a:gd name="connsiteY10-602" fmla="*/ 105253 h 274513"/>
                <a:gd name="connsiteX11-603" fmla="*/ 0 w 393970"/>
                <a:gd name="connsiteY11-604" fmla="*/ 102334 h 274513"/>
                <a:gd name="connsiteX12-605" fmla="*/ 78794 w 393970"/>
                <a:gd name="connsiteY12-606" fmla="*/ 16730 h 274513"/>
                <a:gd name="connsiteX0-607" fmla="*/ 78794 w 393970"/>
                <a:gd name="connsiteY0-608" fmla="*/ 16730 h 274513"/>
                <a:gd name="connsiteX1-609" fmla="*/ 158561 w 393970"/>
                <a:gd name="connsiteY1-610" fmla="*/ 108172 h 274513"/>
                <a:gd name="connsiteX2-611" fmla="*/ 200390 w 393970"/>
                <a:gd name="connsiteY2-612" fmla="*/ 186964 h 274513"/>
                <a:gd name="connsiteX3-613" fmla="*/ 258756 w 393970"/>
                <a:gd name="connsiteY3-614" fmla="*/ 84824 h 274513"/>
                <a:gd name="connsiteX4-615" fmla="*/ 287939 w 393970"/>
                <a:gd name="connsiteY4-616" fmla="*/ 7003 h 274513"/>
                <a:gd name="connsiteX5-617" fmla="*/ 312258 w 393970"/>
                <a:gd name="connsiteY5-618" fmla="*/ 7003 h 274513"/>
                <a:gd name="connsiteX6-619" fmla="*/ 360896 w 393970"/>
                <a:gd name="connsiteY6-620" fmla="*/ 36186 h 274513"/>
                <a:gd name="connsiteX7-621" fmla="*/ 393970 w 393970"/>
                <a:gd name="connsiteY7-622" fmla="*/ 98443 h 274513"/>
                <a:gd name="connsiteX8-623" fmla="*/ 310312 w 393970"/>
                <a:gd name="connsiteY8-624" fmla="*/ 89690 h 274513"/>
                <a:gd name="connsiteX9-625" fmla="*/ 200390 w 393970"/>
                <a:gd name="connsiteY9-626" fmla="*/ 274513 h 274513"/>
                <a:gd name="connsiteX10-627" fmla="*/ 100195 w 393970"/>
                <a:gd name="connsiteY10-628" fmla="*/ 105253 h 274513"/>
                <a:gd name="connsiteX11-629" fmla="*/ 0 w 393970"/>
                <a:gd name="connsiteY11-630" fmla="*/ 102334 h 274513"/>
                <a:gd name="connsiteX12-631" fmla="*/ 78794 w 393970"/>
                <a:gd name="connsiteY12-632" fmla="*/ 16730 h 274513"/>
                <a:gd name="connsiteX0-633" fmla="*/ 78794 w 393970"/>
                <a:gd name="connsiteY0-634" fmla="*/ 16730 h 274513"/>
                <a:gd name="connsiteX1-635" fmla="*/ 158561 w 393970"/>
                <a:gd name="connsiteY1-636" fmla="*/ 108172 h 274513"/>
                <a:gd name="connsiteX2-637" fmla="*/ 200390 w 393970"/>
                <a:gd name="connsiteY2-638" fmla="*/ 186964 h 274513"/>
                <a:gd name="connsiteX3-639" fmla="*/ 258756 w 393970"/>
                <a:gd name="connsiteY3-640" fmla="*/ 84824 h 274513"/>
                <a:gd name="connsiteX4-641" fmla="*/ 287939 w 393970"/>
                <a:gd name="connsiteY4-642" fmla="*/ 7003 h 274513"/>
                <a:gd name="connsiteX5-643" fmla="*/ 312258 w 393970"/>
                <a:gd name="connsiteY5-644" fmla="*/ 7003 h 274513"/>
                <a:gd name="connsiteX6-645" fmla="*/ 360896 w 393970"/>
                <a:gd name="connsiteY6-646" fmla="*/ 36186 h 274513"/>
                <a:gd name="connsiteX7-647" fmla="*/ 393970 w 393970"/>
                <a:gd name="connsiteY7-648" fmla="*/ 98443 h 274513"/>
                <a:gd name="connsiteX8-649" fmla="*/ 310312 w 393970"/>
                <a:gd name="connsiteY8-650" fmla="*/ 89690 h 274513"/>
                <a:gd name="connsiteX9-651" fmla="*/ 200390 w 393970"/>
                <a:gd name="connsiteY9-652" fmla="*/ 274513 h 274513"/>
                <a:gd name="connsiteX10-653" fmla="*/ 100195 w 393970"/>
                <a:gd name="connsiteY10-654" fmla="*/ 105253 h 274513"/>
                <a:gd name="connsiteX11-655" fmla="*/ 0 w 393970"/>
                <a:gd name="connsiteY11-656" fmla="*/ 102334 h 274513"/>
                <a:gd name="connsiteX12-657" fmla="*/ 78794 w 393970"/>
                <a:gd name="connsiteY12-658" fmla="*/ 16730 h 274513"/>
                <a:gd name="connsiteX0-659" fmla="*/ 78794 w 393970"/>
                <a:gd name="connsiteY0-660" fmla="*/ 16730 h 274513"/>
                <a:gd name="connsiteX1-661" fmla="*/ 152726 w 393970"/>
                <a:gd name="connsiteY1-662" fmla="*/ 108172 h 274513"/>
                <a:gd name="connsiteX2-663" fmla="*/ 200390 w 393970"/>
                <a:gd name="connsiteY2-664" fmla="*/ 186964 h 274513"/>
                <a:gd name="connsiteX3-665" fmla="*/ 258756 w 393970"/>
                <a:gd name="connsiteY3-666" fmla="*/ 84824 h 274513"/>
                <a:gd name="connsiteX4-667" fmla="*/ 287939 w 393970"/>
                <a:gd name="connsiteY4-668" fmla="*/ 7003 h 274513"/>
                <a:gd name="connsiteX5-669" fmla="*/ 312258 w 393970"/>
                <a:gd name="connsiteY5-670" fmla="*/ 7003 h 274513"/>
                <a:gd name="connsiteX6-671" fmla="*/ 360896 w 393970"/>
                <a:gd name="connsiteY6-672" fmla="*/ 36186 h 274513"/>
                <a:gd name="connsiteX7-673" fmla="*/ 393970 w 393970"/>
                <a:gd name="connsiteY7-674" fmla="*/ 98443 h 274513"/>
                <a:gd name="connsiteX8-675" fmla="*/ 310312 w 393970"/>
                <a:gd name="connsiteY8-676" fmla="*/ 89690 h 274513"/>
                <a:gd name="connsiteX9-677" fmla="*/ 200390 w 393970"/>
                <a:gd name="connsiteY9-678" fmla="*/ 274513 h 274513"/>
                <a:gd name="connsiteX10-679" fmla="*/ 100195 w 393970"/>
                <a:gd name="connsiteY10-680" fmla="*/ 105253 h 274513"/>
                <a:gd name="connsiteX11-681" fmla="*/ 0 w 393970"/>
                <a:gd name="connsiteY11-682" fmla="*/ 102334 h 274513"/>
                <a:gd name="connsiteX12-683" fmla="*/ 78794 w 393970"/>
                <a:gd name="connsiteY12-684" fmla="*/ 16730 h 274513"/>
                <a:gd name="connsiteX0-685" fmla="*/ 78794 w 393970"/>
                <a:gd name="connsiteY0-686" fmla="*/ 16730 h 274513"/>
                <a:gd name="connsiteX1-687" fmla="*/ 152726 w 393970"/>
                <a:gd name="connsiteY1-688" fmla="*/ 108172 h 274513"/>
                <a:gd name="connsiteX2-689" fmla="*/ 200390 w 393970"/>
                <a:gd name="connsiteY2-690" fmla="*/ 186964 h 274513"/>
                <a:gd name="connsiteX3-691" fmla="*/ 258756 w 393970"/>
                <a:gd name="connsiteY3-692" fmla="*/ 84824 h 274513"/>
                <a:gd name="connsiteX4-693" fmla="*/ 287939 w 393970"/>
                <a:gd name="connsiteY4-694" fmla="*/ 7003 h 274513"/>
                <a:gd name="connsiteX5-695" fmla="*/ 312258 w 393970"/>
                <a:gd name="connsiteY5-696" fmla="*/ 7003 h 274513"/>
                <a:gd name="connsiteX6-697" fmla="*/ 360896 w 393970"/>
                <a:gd name="connsiteY6-698" fmla="*/ 36186 h 274513"/>
                <a:gd name="connsiteX7-699" fmla="*/ 393970 w 393970"/>
                <a:gd name="connsiteY7-700" fmla="*/ 98443 h 274513"/>
                <a:gd name="connsiteX8-701" fmla="*/ 310312 w 393970"/>
                <a:gd name="connsiteY8-702" fmla="*/ 89690 h 274513"/>
                <a:gd name="connsiteX9-703" fmla="*/ 200390 w 393970"/>
                <a:gd name="connsiteY9-704" fmla="*/ 274513 h 274513"/>
                <a:gd name="connsiteX10-705" fmla="*/ 100195 w 393970"/>
                <a:gd name="connsiteY10-706" fmla="*/ 105253 h 274513"/>
                <a:gd name="connsiteX11-707" fmla="*/ 0 w 393970"/>
                <a:gd name="connsiteY11-708" fmla="*/ 102334 h 274513"/>
                <a:gd name="connsiteX12-709" fmla="*/ 78794 w 393970"/>
                <a:gd name="connsiteY12-710" fmla="*/ 16730 h 274513"/>
                <a:gd name="connsiteX0-711" fmla="*/ 78794 w 393970"/>
                <a:gd name="connsiteY0-712" fmla="*/ 16730 h 274513"/>
                <a:gd name="connsiteX1-713" fmla="*/ 152726 w 393970"/>
                <a:gd name="connsiteY1-714" fmla="*/ 108172 h 274513"/>
                <a:gd name="connsiteX2-715" fmla="*/ 200390 w 393970"/>
                <a:gd name="connsiteY2-716" fmla="*/ 186964 h 274513"/>
                <a:gd name="connsiteX3-717" fmla="*/ 258756 w 393970"/>
                <a:gd name="connsiteY3-718" fmla="*/ 84824 h 274513"/>
                <a:gd name="connsiteX4-719" fmla="*/ 287939 w 393970"/>
                <a:gd name="connsiteY4-720" fmla="*/ 7003 h 274513"/>
                <a:gd name="connsiteX5-721" fmla="*/ 312258 w 393970"/>
                <a:gd name="connsiteY5-722" fmla="*/ 7003 h 274513"/>
                <a:gd name="connsiteX6-723" fmla="*/ 360896 w 393970"/>
                <a:gd name="connsiteY6-724" fmla="*/ 36186 h 274513"/>
                <a:gd name="connsiteX7-725" fmla="*/ 393970 w 393970"/>
                <a:gd name="connsiteY7-726" fmla="*/ 98443 h 274513"/>
                <a:gd name="connsiteX8-727" fmla="*/ 310312 w 393970"/>
                <a:gd name="connsiteY8-728" fmla="*/ 89690 h 274513"/>
                <a:gd name="connsiteX9-729" fmla="*/ 200390 w 393970"/>
                <a:gd name="connsiteY9-730" fmla="*/ 274513 h 274513"/>
                <a:gd name="connsiteX10-731" fmla="*/ 100195 w 393970"/>
                <a:gd name="connsiteY10-732" fmla="*/ 105253 h 274513"/>
                <a:gd name="connsiteX11-733" fmla="*/ 0 w 393970"/>
                <a:gd name="connsiteY11-734" fmla="*/ 102334 h 274513"/>
                <a:gd name="connsiteX12-735" fmla="*/ 78794 w 393970"/>
                <a:gd name="connsiteY12-736" fmla="*/ 16730 h 274513"/>
                <a:gd name="connsiteX0-737" fmla="*/ 78794 w 393970"/>
                <a:gd name="connsiteY0-738" fmla="*/ 16312 h 274095"/>
                <a:gd name="connsiteX1-739" fmla="*/ 152726 w 393970"/>
                <a:gd name="connsiteY1-740" fmla="*/ 107754 h 274095"/>
                <a:gd name="connsiteX2-741" fmla="*/ 200390 w 393970"/>
                <a:gd name="connsiteY2-742" fmla="*/ 186546 h 274095"/>
                <a:gd name="connsiteX3-743" fmla="*/ 249029 w 393970"/>
                <a:gd name="connsiteY3-744" fmla="*/ 78569 h 274095"/>
                <a:gd name="connsiteX4-745" fmla="*/ 287939 w 393970"/>
                <a:gd name="connsiteY4-746" fmla="*/ 6585 h 274095"/>
                <a:gd name="connsiteX5-747" fmla="*/ 312258 w 393970"/>
                <a:gd name="connsiteY5-748" fmla="*/ 6585 h 274095"/>
                <a:gd name="connsiteX6-749" fmla="*/ 360896 w 393970"/>
                <a:gd name="connsiteY6-750" fmla="*/ 35768 h 274095"/>
                <a:gd name="connsiteX7-751" fmla="*/ 393970 w 393970"/>
                <a:gd name="connsiteY7-752" fmla="*/ 98025 h 274095"/>
                <a:gd name="connsiteX8-753" fmla="*/ 310312 w 393970"/>
                <a:gd name="connsiteY8-754" fmla="*/ 89272 h 274095"/>
                <a:gd name="connsiteX9-755" fmla="*/ 200390 w 393970"/>
                <a:gd name="connsiteY9-756" fmla="*/ 274095 h 274095"/>
                <a:gd name="connsiteX10-757" fmla="*/ 100195 w 393970"/>
                <a:gd name="connsiteY10-758" fmla="*/ 104835 h 274095"/>
                <a:gd name="connsiteX11-759" fmla="*/ 0 w 393970"/>
                <a:gd name="connsiteY11-760" fmla="*/ 101916 h 274095"/>
                <a:gd name="connsiteX12-761" fmla="*/ 78794 w 393970"/>
                <a:gd name="connsiteY12-762" fmla="*/ 16312 h 27409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393970" h="274095">
                  <a:moveTo>
                    <a:pt x="78794" y="16312"/>
                  </a:moveTo>
                  <a:cubicBezTo>
                    <a:pt x="104248" y="17285"/>
                    <a:pt x="134405" y="67709"/>
                    <a:pt x="152726" y="107754"/>
                  </a:cubicBezTo>
                  <a:cubicBezTo>
                    <a:pt x="171047" y="147799"/>
                    <a:pt x="183042" y="166769"/>
                    <a:pt x="200390" y="186546"/>
                  </a:cubicBezTo>
                  <a:cubicBezTo>
                    <a:pt x="211900" y="157689"/>
                    <a:pt x="234438" y="108562"/>
                    <a:pt x="249029" y="78569"/>
                  </a:cubicBezTo>
                  <a:cubicBezTo>
                    <a:pt x="263620" y="48576"/>
                    <a:pt x="277401" y="18582"/>
                    <a:pt x="287939" y="6585"/>
                  </a:cubicBezTo>
                  <a:cubicBezTo>
                    <a:pt x="298477" y="-5412"/>
                    <a:pt x="300099" y="1721"/>
                    <a:pt x="312258" y="6585"/>
                  </a:cubicBezTo>
                  <a:cubicBezTo>
                    <a:pt x="324418" y="11449"/>
                    <a:pt x="347277" y="20528"/>
                    <a:pt x="360896" y="35768"/>
                  </a:cubicBezTo>
                  <a:cubicBezTo>
                    <a:pt x="374515" y="51008"/>
                    <a:pt x="390081" y="74517"/>
                    <a:pt x="393970" y="98025"/>
                  </a:cubicBezTo>
                  <a:cubicBezTo>
                    <a:pt x="355062" y="90406"/>
                    <a:pt x="342251" y="84569"/>
                    <a:pt x="310312" y="89272"/>
                  </a:cubicBezTo>
                  <a:cubicBezTo>
                    <a:pt x="280318" y="119265"/>
                    <a:pt x="244164" y="205681"/>
                    <a:pt x="200390" y="274095"/>
                  </a:cubicBezTo>
                  <a:cubicBezTo>
                    <a:pt x="174124" y="214112"/>
                    <a:pt x="128567" y="135639"/>
                    <a:pt x="100195" y="104835"/>
                  </a:cubicBezTo>
                  <a:cubicBezTo>
                    <a:pt x="66797" y="76139"/>
                    <a:pt x="40530" y="91380"/>
                    <a:pt x="0" y="101916"/>
                  </a:cubicBezTo>
                  <a:cubicBezTo>
                    <a:pt x="17833" y="63817"/>
                    <a:pt x="53340" y="15339"/>
                    <a:pt x="78794" y="1631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14" name="Group 113"/>
          <p:cNvGrpSpPr/>
          <p:nvPr/>
        </p:nvGrpSpPr>
        <p:grpSpPr>
          <a:xfrm>
            <a:off x="7006556" y="4456793"/>
            <a:ext cx="1257708" cy="1386655"/>
            <a:chOff x="6710347" y="4049438"/>
            <a:chExt cx="1373231" cy="1514022"/>
          </a:xfrm>
        </p:grpSpPr>
        <p:grpSp>
          <p:nvGrpSpPr>
            <p:cNvPr id="115" name="Group 114"/>
            <p:cNvGrpSpPr/>
            <p:nvPr/>
          </p:nvGrpSpPr>
          <p:grpSpPr>
            <a:xfrm>
              <a:off x="6710347" y="4049438"/>
              <a:ext cx="1373231" cy="1514022"/>
              <a:chOff x="7074776" y="3158061"/>
              <a:chExt cx="2034497" cy="2243086"/>
            </a:xfrm>
            <a:solidFill>
              <a:srgbClr val="FEB834"/>
            </a:solidFill>
          </p:grpSpPr>
          <p:sp>
            <p:nvSpPr>
              <p:cNvPr id="117" name="Freeform 116"/>
              <p:cNvSpPr/>
              <p:nvPr/>
            </p:nvSpPr>
            <p:spPr>
              <a:xfrm>
                <a:off x="7074776" y="4426168"/>
                <a:ext cx="2034497" cy="974979"/>
              </a:xfrm>
              <a:custGeom>
                <a:avLst/>
                <a:gdLst>
                  <a:gd name="connsiteX0" fmla="*/ 893028 w 2408803"/>
                  <a:gd name="connsiteY0" fmla="*/ 0 h 979066"/>
                  <a:gd name="connsiteX1" fmla="*/ 1528551 w 2408803"/>
                  <a:gd name="connsiteY1" fmla="*/ 0 h 979066"/>
                  <a:gd name="connsiteX2" fmla="*/ 1523036 w 2408803"/>
                  <a:gd name="connsiteY2" fmla="*/ 9360 h 979066"/>
                  <a:gd name="connsiteX3" fmla="*/ 1509548 w 2408803"/>
                  <a:gd name="connsiteY3" fmla="*/ 43354 h 979066"/>
                  <a:gd name="connsiteX4" fmla="*/ 1525314 w 2408803"/>
                  <a:gd name="connsiteY4" fmla="*/ 141889 h 979066"/>
                  <a:gd name="connsiteX5" fmla="*/ 1560786 w 2408803"/>
                  <a:gd name="connsiteY5" fmla="*/ 157656 h 979066"/>
                  <a:gd name="connsiteX6" fmla="*/ 1600199 w 2408803"/>
                  <a:gd name="connsiteY6" fmla="*/ 212834 h 979066"/>
                  <a:gd name="connsiteX7" fmla="*/ 1848507 w 2408803"/>
                  <a:gd name="connsiteY7" fmla="*/ 283778 h 979066"/>
                  <a:gd name="connsiteX8" fmla="*/ 2077107 w 2408803"/>
                  <a:gd name="connsiteY8" fmla="*/ 342899 h 979066"/>
                  <a:gd name="connsiteX9" fmla="*/ 2211114 w 2408803"/>
                  <a:gd name="connsiteY9" fmla="*/ 386254 h 979066"/>
                  <a:gd name="connsiteX10" fmla="*/ 2325414 w 2408803"/>
                  <a:gd name="connsiteY10" fmla="*/ 429609 h 979066"/>
                  <a:gd name="connsiteX11" fmla="*/ 2360886 w 2408803"/>
                  <a:gd name="connsiteY11" fmla="*/ 583323 h 979066"/>
                  <a:gd name="connsiteX12" fmla="*/ 2388476 w 2408803"/>
                  <a:gd name="connsiteY12" fmla="*/ 784333 h 979066"/>
                  <a:gd name="connsiteX13" fmla="*/ 2408183 w 2408803"/>
                  <a:gd name="connsiteY13" fmla="*/ 965637 h 979066"/>
                  <a:gd name="connsiteX14" fmla="*/ 2404242 w 2408803"/>
                  <a:gd name="connsiteY14" fmla="*/ 965637 h 979066"/>
                  <a:gd name="connsiteX15" fmla="*/ 1229711 w 2408803"/>
                  <a:gd name="connsiteY15" fmla="*/ 969577 h 979066"/>
                  <a:gd name="connsiteX16" fmla="*/ 0 w 2408803"/>
                  <a:gd name="connsiteY16" fmla="*/ 965637 h 979066"/>
                  <a:gd name="connsiteX17" fmla="*/ 59121 w 2408803"/>
                  <a:gd name="connsiteY17" fmla="*/ 567558 h 979066"/>
                  <a:gd name="connsiteX18" fmla="*/ 106417 w 2408803"/>
                  <a:gd name="connsiteY18" fmla="*/ 425668 h 979066"/>
                  <a:gd name="connsiteX19" fmla="*/ 220717 w 2408803"/>
                  <a:gd name="connsiteY19" fmla="*/ 370489 h 979066"/>
                  <a:gd name="connsiteX20" fmla="*/ 855280 w 2408803"/>
                  <a:gd name="connsiteY20" fmla="*/ 189185 h 979066"/>
                  <a:gd name="connsiteX21" fmla="*/ 878929 w 2408803"/>
                  <a:gd name="connsiteY21" fmla="*/ 134007 h 979066"/>
                  <a:gd name="connsiteX22" fmla="*/ 902576 w 2408803"/>
                  <a:gd name="connsiteY22" fmla="*/ 98533 h 979066"/>
                  <a:gd name="connsiteX23" fmla="*/ 902083 w 2408803"/>
                  <a:gd name="connsiteY23" fmla="*/ 47049 h 979066"/>
                  <a:gd name="connsiteX0-1" fmla="*/ 893028 w 2408803"/>
                  <a:gd name="connsiteY0-2" fmla="*/ 0 h 979066"/>
                  <a:gd name="connsiteX1-3" fmla="*/ 1528551 w 2408803"/>
                  <a:gd name="connsiteY1-4" fmla="*/ 0 h 979066"/>
                  <a:gd name="connsiteX2-5" fmla="*/ 1523036 w 2408803"/>
                  <a:gd name="connsiteY2-6" fmla="*/ 9360 h 979066"/>
                  <a:gd name="connsiteX3-7" fmla="*/ 1509548 w 2408803"/>
                  <a:gd name="connsiteY3-8" fmla="*/ 43354 h 979066"/>
                  <a:gd name="connsiteX4-9" fmla="*/ 1525314 w 2408803"/>
                  <a:gd name="connsiteY4-10" fmla="*/ 141889 h 979066"/>
                  <a:gd name="connsiteX5-11" fmla="*/ 1560786 w 2408803"/>
                  <a:gd name="connsiteY5-12" fmla="*/ 157656 h 979066"/>
                  <a:gd name="connsiteX6-13" fmla="*/ 1600199 w 2408803"/>
                  <a:gd name="connsiteY6-14" fmla="*/ 212834 h 979066"/>
                  <a:gd name="connsiteX7-15" fmla="*/ 1848507 w 2408803"/>
                  <a:gd name="connsiteY7-16" fmla="*/ 283778 h 979066"/>
                  <a:gd name="connsiteX8-17" fmla="*/ 2077107 w 2408803"/>
                  <a:gd name="connsiteY8-18" fmla="*/ 342899 h 979066"/>
                  <a:gd name="connsiteX9-19" fmla="*/ 2225118 w 2408803"/>
                  <a:gd name="connsiteY9-20" fmla="*/ 342898 h 979066"/>
                  <a:gd name="connsiteX10-21" fmla="*/ 2325414 w 2408803"/>
                  <a:gd name="connsiteY10-22" fmla="*/ 429609 h 979066"/>
                  <a:gd name="connsiteX11-23" fmla="*/ 2360886 w 2408803"/>
                  <a:gd name="connsiteY11-24" fmla="*/ 583323 h 979066"/>
                  <a:gd name="connsiteX12-25" fmla="*/ 2388476 w 2408803"/>
                  <a:gd name="connsiteY12-26" fmla="*/ 784333 h 979066"/>
                  <a:gd name="connsiteX13-27" fmla="*/ 2408183 w 2408803"/>
                  <a:gd name="connsiteY13-28" fmla="*/ 965637 h 979066"/>
                  <a:gd name="connsiteX14-29" fmla="*/ 2404242 w 2408803"/>
                  <a:gd name="connsiteY14-30" fmla="*/ 965637 h 979066"/>
                  <a:gd name="connsiteX15-31" fmla="*/ 1229711 w 2408803"/>
                  <a:gd name="connsiteY15-32" fmla="*/ 969577 h 979066"/>
                  <a:gd name="connsiteX16-33" fmla="*/ 0 w 2408803"/>
                  <a:gd name="connsiteY16-34" fmla="*/ 965637 h 979066"/>
                  <a:gd name="connsiteX17-35" fmla="*/ 59121 w 2408803"/>
                  <a:gd name="connsiteY17-36" fmla="*/ 567558 h 979066"/>
                  <a:gd name="connsiteX18-37" fmla="*/ 106417 w 2408803"/>
                  <a:gd name="connsiteY18-38" fmla="*/ 425668 h 979066"/>
                  <a:gd name="connsiteX19-39" fmla="*/ 220717 w 2408803"/>
                  <a:gd name="connsiteY19-40" fmla="*/ 370489 h 979066"/>
                  <a:gd name="connsiteX20-41" fmla="*/ 855280 w 2408803"/>
                  <a:gd name="connsiteY20-42" fmla="*/ 189185 h 979066"/>
                  <a:gd name="connsiteX21-43" fmla="*/ 878929 w 2408803"/>
                  <a:gd name="connsiteY21-44" fmla="*/ 134007 h 979066"/>
                  <a:gd name="connsiteX22-45" fmla="*/ 902576 w 2408803"/>
                  <a:gd name="connsiteY22-46" fmla="*/ 98533 h 979066"/>
                  <a:gd name="connsiteX23-47" fmla="*/ 902083 w 2408803"/>
                  <a:gd name="connsiteY23-48" fmla="*/ 47049 h 979066"/>
                  <a:gd name="connsiteX24" fmla="*/ 893028 w 2408803"/>
                  <a:gd name="connsiteY24" fmla="*/ 0 h 979066"/>
                  <a:gd name="connsiteX0-49" fmla="*/ 893028 w 2408803"/>
                  <a:gd name="connsiteY0-50" fmla="*/ 0 h 979066"/>
                  <a:gd name="connsiteX1-51" fmla="*/ 1528551 w 2408803"/>
                  <a:gd name="connsiteY1-52" fmla="*/ 0 h 979066"/>
                  <a:gd name="connsiteX2-53" fmla="*/ 1523036 w 2408803"/>
                  <a:gd name="connsiteY2-54" fmla="*/ 9360 h 979066"/>
                  <a:gd name="connsiteX3-55" fmla="*/ 1509548 w 2408803"/>
                  <a:gd name="connsiteY3-56" fmla="*/ 43354 h 979066"/>
                  <a:gd name="connsiteX4-57" fmla="*/ 1525314 w 2408803"/>
                  <a:gd name="connsiteY4-58" fmla="*/ 141889 h 979066"/>
                  <a:gd name="connsiteX5-59" fmla="*/ 1560786 w 2408803"/>
                  <a:gd name="connsiteY5-60" fmla="*/ 157656 h 979066"/>
                  <a:gd name="connsiteX6-61" fmla="*/ 1600199 w 2408803"/>
                  <a:gd name="connsiteY6-62" fmla="*/ 212834 h 979066"/>
                  <a:gd name="connsiteX7-63" fmla="*/ 1848507 w 2408803"/>
                  <a:gd name="connsiteY7-64" fmla="*/ 283778 h 979066"/>
                  <a:gd name="connsiteX8-65" fmla="*/ 2077107 w 2408803"/>
                  <a:gd name="connsiteY8-66" fmla="*/ 342899 h 979066"/>
                  <a:gd name="connsiteX9-67" fmla="*/ 2225118 w 2408803"/>
                  <a:gd name="connsiteY9-68" fmla="*/ 342898 h 979066"/>
                  <a:gd name="connsiteX10-69" fmla="*/ 2068662 w 2408803"/>
                  <a:gd name="connsiteY10-70" fmla="*/ 480847 h 979066"/>
                  <a:gd name="connsiteX11-71" fmla="*/ 2360886 w 2408803"/>
                  <a:gd name="connsiteY11-72" fmla="*/ 583323 h 979066"/>
                  <a:gd name="connsiteX12-73" fmla="*/ 2388476 w 2408803"/>
                  <a:gd name="connsiteY12-74" fmla="*/ 784333 h 979066"/>
                  <a:gd name="connsiteX13-75" fmla="*/ 2408183 w 2408803"/>
                  <a:gd name="connsiteY13-76" fmla="*/ 965637 h 979066"/>
                  <a:gd name="connsiteX14-77" fmla="*/ 2404242 w 2408803"/>
                  <a:gd name="connsiteY14-78" fmla="*/ 965637 h 979066"/>
                  <a:gd name="connsiteX15-79" fmla="*/ 1229711 w 2408803"/>
                  <a:gd name="connsiteY15-80" fmla="*/ 969577 h 979066"/>
                  <a:gd name="connsiteX16-81" fmla="*/ 0 w 2408803"/>
                  <a:gd name="connsiteY16-82" fmla="*/ 965637 h 979066"/>
                  <a:gd name="connsiteX17-83" fmla="*/ 59121 w 2408803"/>
                  <a:gd name="connsiteY17-84" fmla="*/ 567558 h 979066"/>
                  <a:gd name="connsiteX18-85" fmla="*/ 106417 w 2408803"/>
                  <a:gd name="connsiteY18-86" fmla="*/ 425668 h 979066"/>
                  <a:gd name="connsiteX19-87" fmla="*/ 220717 w 2408803"/>
                  <a:gd name="connsiteY19-88" fmla="*/ 370489 h 979066"/>
                  <a:gd name="connsiteX20-89" fmla="*/ 855280 w 2408803"/>
                  <a:gd name="connsiteY20-90" fmla="*/ 189185 h 979066"/>
                  <a:gd name="connsiteX21-91" fmla="*/ 878929 w 2408803"/>
                  <a:gd name="connsiteY21-92" fmla="*/ 134007 h 979066"/>
                  <a:gd name="connsiteX22-93" fmla="*/ 902576 w 2408803"/>
                  <a:gd name="connsiteY22-94" fmla="*/ 98533 h 979066"/>
                  <a:gd name="connsiteX23-95" fmla="*/ 902083 w 2408803"/>
                  <a:gd name="connsiteY23-96" fmla="*/ 47049 h 979066"/>
                  <a:gd name="connsiteX24-97" fmla="*/ 893028 w 2408803"/>
                  <a:gd name="connsiteY24-98" fmla="*/ 0 h 979066"/>
                  <a:gd name="connsiteX0-99" fmla="*/ 893028 w 2408803"/>
                  <a:gd name="connsiteY0-100" fmla="*/ 0 h 979066"/>
                  <a:gd name="connsiteX1-101" fmla="*/ 1528551 w 2408803"/>
                  <a:gd name="connsiteY1-102" fmla="*/ 0 h 979066"/>
                  <a:gd name="connsiteX2-103" fmla="*/ 1523036 w 2408803"/>
                  <a:gd name="connsiteY2-104" fmla="*/ 9360 h 979066"/>
                  <a:gd name="connsiteX3-105" fmla="*/ 1509548 w 2408803"/>
                  <a:gd name="connsiteY3-106" fmla="*/ 43354 h 979066"/>
                  <a:gd name="connsiteX4-107" fmla="*/ 1525314 w 2408803"/>
                  <a:gd name="connsiteY4-108" fmla="*/ 141889 h 979066"/>
                  <a:gd name="connsiteX5-109" fmla="*/ 1560786 w 2408803"/>
                  <a:gd name="connsiteY5-110" fmla="*/ 157656 h 979066"/>
                  <a:gd name="connsiteX6-111" fmla="*/ 1600199 w 2408803"/>
                  <a:gd name="connsiteY6-112" fmla="*/ 212834 h 979066"/>
                  <a:gd name="connsiteX7-113" fmla="*/ 1848507 w 2408803"/>
                  <a:gd name="connsiteY7-114" fmla="*/ 283778 h 979066"/>
                  <a:gd name="connsiteX8-115" fmla="*/ 2077107 w 2408803"/>
                  <a:gd name="connsiteY8-116" fmla="*/ 342899 h 979066"/>
                  <a:gd name="connsiteX9-117" fmla="*/ 2225118 w 2408803"/>
                  <a:gd name="connsiteY9-118" fmla="*/ 342898 h 979066"/>
                  <a:gd name="connsiteX10-119" fmla="*/ 2250722 w 2408803"/>
                  <a:gd name="connsiteY10-120" fmla="*/ 488729 h 979066"/>
                  <a:gd name="connsiteX11-121" fmla="*/ 2360886 w 2408803"/>
                  <a:gd name="connsiteY11-122" fmla="*/ 583323 h 979066"/>
                  <a:gd name="connsiteX12-123" fmla="*/ 2388476 w 2408803"/>
                  <a:gd name="connsiteY12-124" fmla="*/ 784333 h 979066"/>
                  <a:gd name="connsiteX13-125" fmla="*/ 2408183 w 2408803"/>
                  <a:gd name="connsiteY13-126" fmla="*/ 965637 h 979066"/>
                  <a:gd name="connsiteX14-127" fmla="*/ 2404242 w 2408803"/>
                  <a:gd name="connsiteY14-128" fmla="*/ 965637 h 979066"/>
                  <a:gd name="connsiteX15-129" fmla="*/ 1229711 w 2408803"/>
                  <a:gd name="connsiteY15-130" fmla="*/ 969577 h 979066"/>
                  <a:gd name="connsiteX16-131" fmla="*/ 0 w 2408803"/>
                  <a:gd name="connsiteY16-132" fmla="*/ 965637 h 979066"/>
                  <a:gd name="connsiteX17-133" fmla="*/ 59121 w 2408803"/>
                  <a:gd name="connsiteY17-134" fmla="*/ 567558 h 979066"/>
                  <a:gd name="connsiteX18-135" fmla="*/ 106417 w 2408803"/>
                  <a:gd name="connsiteY18-136" fmla="*/ 425668 h 979066"/>
                  <a:gd name="connsiteX19-137" fmla="*/ 220717 w 2408803"/>
                  <a:gd name="connsiteY19-138" fmla="*/ 370489 h 979066"/>
                  <a:gd name="connsiteX20-139" fmla="*/ 855280 w 2408803"/>
                  <a:gd name="connsiteY20-140" fmla="*/ 189185 h 979066"/>
                  <a:gd name="connsiteX21-141" fmla="*/ 878929 w 2408803"/>
                  <a:gd name="connsiteY21-142" fmla="*/ 134007 h 979066"/>
                  <a:gd name="connsiteX22-143" fmla="*/ 902576 w 2408803"/>
                  <a:gd name="connsiteY22-144" fmla="*/ 98533 h 979066"/>
                  <a:gd name="connsiteX23-145" fmla="*/ 902083 w 2408803"/>
                  <a:gd name="connsiteY23-146" fmla="*/ 47049 h 979066"/>
                  <a:gd name="connsiteX24-147" fmla="*/ 893028 w 2408803"/>
                  <a:gd name="connsiteY24-148" fmla="*/ 0 h 979066"/>
                  <a:gd name="connsiteX0-149" fmla="*/ 893028 w 2408803"/>
                  <a:gd name="connsiteY0-150" fmla="*/ 0 h 979066"/>
                  <a:gd name="connsiteX1-151" fmla="*/ 1528551 w 2408803"/>
                  <a:gd name="connsiteY1-152" fmla="*/ 0 h 979066"/>
                  <a:gd name="connsiteX2-153" fmla="*/ 1523036 w 2408803"/>
                  <a:gd name="connsiteY2-154" fmla="*/ 9360 h 979066"/>
                  <a:gd name="connsiteX3-155" fmla="*/ 1509548 w 2408803"/>
                  <a:gd name="connsiteY3-156" fmla="*/ 43354 h 979066"/>
                  <a:gd name="connsiteX4-157" fmla="*/ 1525314 w 2408803"/>
                  <a:gd name="connsiteY4-158" fmla="*/ 141889 h 979066"/>
                  <a:gd name="connsiteX5-159" fmla="*/ 1560786 w 2408803"/>
                  <a:gd name="connsiteY5-160" fmla="*/ 157656 h 979066"/>
                  <a:gd name="connsiteX6-161" fmla="*/ 1600199 w 2408803"/>
                  <a:gd name="connsiteY6-162" fmla="*/ 212834 h 979066"/>
                  <a:gd name="connsiteX7-163" fmla="*/ 1848507 w 2408803"/>
                  <a:gd name="connsiteY7-164" fmla="*/ 283778 h 979066"/>
                  <a:gd name="connsiteX8-165" fmla="*/ 2077107 w 2408803"/>
                  <a:gd name="connsiteY8-166" fmla="*/ 342899 h 979066"/>
                  <a:gd name="connsiteX9-167" fmla="*/ 2225118 w 2408803"/>
                  <a:gd name="connsiteY9-168" fmla="*/ 342898 h 979066"/>
                  <a:gd name="connsiteX10-169" fmla="*/ 2250722 w 2408803"/>
                  <a:gd name="connsiteY10-170" fmla="*/ 488729 h 979066"/>
                  <a:gd name="connsiteX11-171" fmla="*/ 2328210 w 2408803"/>
                  <a:gd name="connsiteY11-172" fmla="*/ 654268 h 979066"/>
                  <a:gd name="connsiteX12-173" fmla="*/ 2388476 w 2408803"/>
                  <a:gd name="connsiteY12-174" fmla="*/ 784333 h 979066"/>
                  <a:gd name="connsiteX13-175" fmla="*/ 2408183 w 2408803"/>
                  <a:gd name="connsiteY13-176" fmla="*/ 965637 h 979066"/>
                  <a:gd name="connsiteX14-177" fmla="*/ 2404242 w 2408803"/>
                  <a:gd name="connsiteY14-178" fmla="*/ 965637 h 979066"/>
                  <a:gd name="connsiteX15-179" fmla="*/ 1229711 w 2408803"/>
                  <a:gd name="connsiteY15-180" fmla="*/ 969577 h 979066"/>
                  <a:gd name="connsiteX16-181" fmla="*/ 0 w 2408803"/>
                  <a:gd name="connsiteY16-182" fmla="*/ 965637 h 979066"/>
                  <a:gd name="connsiteX17-183" fmla="*/ 59121 w 2408803"/>
                  <a:gd name="connsiteY17-184" fmla="*/ 567558 h 979066"/>
                  <a:gd name="connsiteX18-185" fmla="*/ 106417 w 2408803"/>
                  <a:gd name="connsiteY18-186" fmla="*/ 425668 h 979066"/>
                  <a:gd name="connsiteX19-187" fmla="*/ 220717 w 2408803"/>
                  <a:gd name="connsiteY19-188" fmla="*/ 370489 h 979066"/>
                  <a:gd name="connsiteX20-189" fmla="*/ 855280 w 2408803"/>
                  <a:gd name="connsiteY20-190" fmla="*/ 189185 h 979066"/>
                  <a:gd name="connsiteX21-191" fmla="*/ 878929 w 2408803"/>
                  <a:gd name="connsiteY21-192" fmla="*/ 134007 h 979066"/>
                  <a:gd name="connsiteX22-193" fmla="*/ 902576 w 2408803"/>
                  <a:gd name="connsiteY22-194" fmla="*/ 98533 h 979066"/>
                  <a:gd name="connsiteX23-195" fmla="*/ 902083 w 2408803"/>
                  <a:gd name="connsiteY23-196" fmla="*/ 47049 h 979066"/>
                  <a:gd name="connsiteX24-197" fmla="*/ 893028 w 2408803"/>
                  <a:gd name="connsiteY24-198" fmla="*/ 0 h 979066"/>
                  <a:gd name="connsiteX0-199" fmla="*/ 893028 w 2409687"/>
                  <a:gd name="connsiteY0-200" fmla="*/ 0 h 974979"/>
                  <a:gd name="connsiteX1-201" fmla="*/ 1528551 w 2409687"/>
                  <a:gd name="connsiteY1-202" fmla="*/ 0 h 974979"/>
                  <a:gd name="connsiteX2-203" fmla="*/ 1523036 w 2409687"/>
                  <a:gd name="connsiteY2-204" fmla="*/ 9360 h 974979"/>
                  <a:gd name="connsiteX3-205" fmla="*/ 1509548 w 2409687"/>
                  <a:gd name="connsiteY3-206" fmla="*/ 43354 h 974979"/>
                  <a:gd name="connsiteX4-207" fmla="*/ 1525314 w 2409687"/>
                  <a:gd name="connsiteY4-208" fmla="*/ 141889 h 974979"/>
                  <a:gd name="connsiteX5-209" fmla="*/ 1560786 w 2409687"/>
                  <a:gd name="connsiteY5-210" fmla="*/ 157656 h 974979"/>
                  <a:gd name="connsiteX6-211" fmla="*/ 1600199 w 2409687"/>
                  <a:gd name="connsiteY6-212" fmla="*/ 212834 h 974979"/>
                  <a:gd name="connsiteX7-213" fmla="*/ 1848507 w 2409687"/>
                  <a:gd name="connsiteY7-214" fmla="*/ 283778 h 974979"/>
                  <a:gd name="connsiteX8-215" fmla="*/ 2077107 w 2409687"/>
                  <a:gd name="connsiteY8-216" fmla="*/ 342899 h 974979"/>
                  <a:gd name="connsiteX9-217" fmla="*/ 2225118 w 2409687"/>
                  <a:gd name="connsiteY9-218" fmla="*/ 342898 h 974979"/>
                  <a:gd name="connsiteX10-219" fmla="*/ 2250722 w 2409687"/>
                  <a:gd name="connsiteY10-220" fmla="*/ 488729 h 974979"/>
                  <a:gd name="connsiteX11-221" fmla="*/ 2328210 w 2409687"/>
                  <a:gd name="connsiteY11-222" fmla="*/ 654268 h 974979"/>
                  <a:gd name="connsiteX12-223" fmla="*/ 2374472 w 2409687"/>
                  <a:gd name="connsiteY12-224" fmla="*/ 839513 h 974979"/>
                  <a:gd name="connsiteX13-225" fmla="*/ 2408183 w 2409687"/>
                  <a:gd name="connsiteY13-226" fmla="*/ 965637 h 974979"/>
                  <a:gd name="connsiteX14-227" fmla="*/ 2404242 w 2409687"/>
                  <a:gd name="connsiteY14-228" fmla="*/ 965637 h 974979"/>
                  <a:gd name="connsiteX15-229" fmla="*/ 1229711 w 2409687"/>
                  <a:gd name="connsiteY15-230" fmla="*/ 969577 h 974979"/>
                  <a:gd name="connsiteX16-231" fmla="*/ 0 w 2409687"/>
                  <a:gd name="connsiteY16-232" fmla="*/ 965637 h 974979"/>
                  <a:gd name="connsiteX17-233" fmla="*/ 59121 w 2409687"/>
                  <a:gd name="connsiteY17-234" fmla="*/ 567558 h 974979"/>
                  <a:gd name="connsiteX18-235" fmla="*/ 106417 w 2409687"/>
                  <a:gd name="connsiteY18-236" fmla="*/ 425668 h 974979"/>
                  <a:gd name="connsiteX19-237" fmla="*/ 220717 w 2409687"/>
                  <a:gd name="connsiteY19-238" fmla="*/ 370489 h 974979"/>
                  <a:gd name="connsiteX20-239" fmla="*/ 855280 w 2409687"/>
                  <a:gd name="connsiteY20-240" fmla="*/ 189185 h 974979"/>
                  <a:gd name="connsiteX21-241" fmla="*/ 878929 w 2409687"/>
                  <a:gd name="connsiteY21-242" fmla="*/ 134007 h 974979"/>
                  <a:gd name="connsiteX22-243" fmla="*/ 902576 w 2409687"/>
                  <a:gd name="connsiteY22-244" fmla="*/ 98533 h 974979"/>
                  <a:gd name="connsiteX23-245" fmla="*/ 902083 w 2409687"/>
                  <a:gd name="connsiteY23-246" fmla="*/ 47049 h 974979"/>
                  <a:gd name="connsiteX24-247" fmla="*/ 893028 w 2409687"/>
                  <a:gd name="connsiteY24-248" fmla="*/ 0 h 974979"/>
                  <a:gd name="connsiteX0-249" fmla="*/ 893028 w 2409687"/>
                  <a:gd name="connsiteY0-250" fmla="*/ 0 h 974979"/>
                  <a:gd name="connsiteX1-251" fmla="*/ 1528551 w 2409687"/>
                  <a:gd name="connsiteY1-252" fmla="*/ 0 h 974979"/>
                  <a:gd name="connsiteX2-253" fmla="*/ 1523036 w 2409687"/>
                  <a:gd name="connsiteY2-254" fmla="*/ 9360 h 974979"/>
                  <a:gd name="connsiteX3-255" fmla="*/ 1509548 w 2409687"/>
                  <a:gd name="connsiteY3-256" fmla="*/ 43354 h 974979"/>
                  <a:gd name="connsiteX4-257" fmla="*/ 1525314 w 2409687"/>
                  <a:gd name="connsiteY4-258" fmla="*/ 141889 h 974979"/>
                  <a:gd name="connsiteX5-259" fmla="*/ 1560786 w 2409687"/>
                  <a:gd name="connsiteY5-260" fmla="*/ 157656 h 974979"/>
                  <a:gd name="connsiteX6-261" fmla="*/ 1600199 w 2409687"/>
                  <a:gd name="connsiteY6-262" fmla="*/ 212834 h 974979"/>
                  <a:gd name="connsiteX7-263" fmla="*/ 1848507 w 2409687"/>
                  <a:gd name="connsiteY7-264" fmla="*/ 283778 h 974979"/>
                  <a:gd name="connsiteX8-265" fmla="*/ 2077107 w 2409687"/>
                  <a:gd name="connsiteY8-266" fmla="*/ 342899 h 974979"/>
                  <a:gd name="connsiteX9-267" fmla="*/ 2225118 w 2409687"/>
                  <a:gd name="connsiteY9-268" fmla="*/ 342898 h 974979"/>
                  <a:gd name="connsiteX10-269" fmla="*/ 2250722 w 2409687"/>
                  <a:gd name="connsiteY10-270" fmla="*/ 488729 h 974979"/>
                  <a:gd name="connsiteX11-271" fmla="*/ 2328210 w 2409687"/>
                  <a:gd name="connsiteY11-272" fmla="*/ 654268 h 974979"/>
                  <a:gd name="connsiteX12-273" fmla="*/ 2374472 w 2409687"/>
                  <a:gd name="connsiteY12-274" fmla="*/ 839513 h 974979"/>
                  <a:gd name="connsiteX13-275" fmla="*/ 2408183 w 2409687"/>
                  <a:gd name="connsiteY13-276" fmla="*/ 965637 h 974979"/>
                  <a:gd name="connsiteX14-277" fmla="*/ 2404242 w 2409687"/>
                  <a:gd name="connsiteY14-278" fmla="*/ 965637 h 974979"/>
                  <a:gd name="connsiteX15-279" fmla="*/ 1229711 w 2409687"/>
                  <a:gd name="connsiteY15-280" fmla="*/ 969577 h 974979"/>
                  <a:gd name="connsiteX16-281" fmla="*/ 0 w 2409687"/>
                  <a:gd name="connsiteY16-282" fmla="*/ 965637 h 974979"/>
                  <a:gd name="connsiteX17-283" fmla="*/ 59121 w 2409687"/>
                  <a:gd name="connsiteY17-284" fmla="*/ 567558 h 974979"/>
                  <a:gd name="connsiteX18-285" fmla="*/ 106417 w 2409687"/>
                  <a:gd name="connsiteY18-286" fmla="*/ 425668 h 974979"/>
                  <a:gd name="connsiteX19-287" fmla="*/ 220717 w 2409687"/>
                  <a:gd name="connsiteY19-288" fmla="*/ 370489 h 974979"/>
                  <a:gd name="connsiteX20-289" fmla="*/ 855280 w 2409687"/>
                  <a:gd name="connsiteY20-290" fmla="*/ 189185 h 974979"/>
                  <a:gd name="connsiteX21-291" fmla="*/ 878929 w 2409687"/>
                  <a:gd name="connsiteY21-292" fmla="*/ 134007 h 974979"/>
                  <a:gd name="connsiteX22-293" fmla="*/ 902576 w 2409687"/>
                  <a:gd name="connsiteY22-294" fmla="*/ 98533 h 974979"/>
                  <a:gd name="connsiteX23-295" fmla="*/ 902083 w 2409687"/>
                  <a:gd name="connsiteY23-296" fmla="*/ 47049 h 974979"/>
                  <a:gd name="connsiteX24-297" fmla="*/ 893028 w 2409687"/>
                  <a:gd name="connsiteY24-298" fmla="*/ 0 h 974979"/>
                  <a:gd name="connsiteX0-299" fmla="*/ 893028 w 2409687"/>
                  <a:gd name="connsiteY0-300" fmla="*/ 0 h 974979"/>
                  <a:gd name="connsiteX1-301" fmla="*/ 1528551 w 2409687"/>
                  <a:gd name="connsiteY1-302" fmla="*/ 0 h 974979"/>
                  <a:gd name="connsiteX2-303" fmla="*/ 1523036 w 2409687"/>
                  <a:gd name="connsiteY2-304" fmla="*/ 9360 h 974979"/>
                  <a:gd name="connsiteX3-305" fmla="*/ 1509548 w 2409687"/>
                  <a:gd name="connsiteY3-306" fmla="*/ 43354 h 974979"/>
                  <a:gd name="connsiteX4-307" fmla="*/ 1525314 w 2409687"/>
                  <a:gd name="connsiteY4-308" fmla="*/ 141889 h 974979"/>
                  <a:gd name="connsiteX5-309" fmla="*/ 1560786 w 2409687"/>
                  <a:gd name="connsiteY5-310" fmla="*/ 157656 h 974979"/>
                  <a:gd name="connsiteX6-311" fmla="*/ 1600199 w 2409687"/>
                  <a:gd name="connsiteY6-312" fmla="*/ 212834 h 974979"/>
                  <a:gd name="connsiteX7-313" fmla="*/ 1848507 w 2409687"/>
                  <a:gd name="connsiteY7-314" fmla="*/ 283778 h 974979"/>
                  <a:gd name="connsiteX8-315" fmla="*/ 2077107 w 2409687"/>
                  <a:gd name="connsiteY8-316" fmla="*/ 342899 h 974979"/>
                  <a:gd name="connsiteX9-317" fmla="*/ 2225118 w 2409687"/>
                  <a:gd name="connsiteY9-318" fmla="*/ 342898 h 974979"/>
                  <a:gd name="connsiteX10-319" fmla="*/ 2288068 w 2409687"/>
                  <a:gd name="connsiteY10-320" fmla="*/ 528143 h 974979"/>
                  <a:gd name="connsiteX11-321" fmla="*/ 2328210 w 2409687"/>
                  <a:gd name="connsiteY11-322" fmla="*/ 654268 h 974979"/>
                  <a:gd name="connsiteX12-323" fmla="*/ 2374472 w 2409687"/>
                  <a:gd name="connsiteY12-324" fmla="*/ 839513 h 974979"/>
                  <a:gd name="connsiteX13-325" fmla="*/ 2408183 w 2409687"/>
                  <a:gd name="connsiteY13-326" fmla="*/ 965637 h 974979"/>
                  <a:gd name="connsiteX14-327" fmla="*/ 2404242 w 2409687"/>
                  <a:gd name="connsiteY14-328" fmla="*/ 965637 h 974979"/>
                  <a:gd name="connsiteX15-329" fmla="*/ 1229711 w 2409687"/>
                  <a:gd name="connsiteY15-330" fmla="*/ 969577 h 974979"/>
                  <a:gd name="connsiteX16-331" fmla="*/ 0 w 2409687"/>
                  <a:gd name="connsiteY16-332" fmla="*/ 965637 h 974979"/>
                  <a:gd name="connsiteX17-333" fmla="*/ 59121 w 2409687"/>
                  <a:gd name="connsiteY17-334" fmla="*/ 567558 h 974979"/>
                  <a:gd name="connsiteX18-335" fmla="*/ 106417 w 2409687"/>
                  <a:gd name="connsiteY18-336" fmla="*/ 425668 h 974979"/>
                  <a:gd name="connsiteX19-337" fmla="*/ 220717 w 2409687"/>
                  <a:gd name="connsiteY19-338" fmla="*/ 370489 h 974979"/>
                  <a:gd name="connsiteX20-339" fmla="*/ 855280 w 2409687"/>
                  <a:gd name="connsiteY20-340" fmla="*/ 189185 h 974979"/>
                  <a:gd name="connsiteX21-341" fmla="*/ 878929 w 2409687"/>
                  <a:gd name="connsiteY21-342" fmla="*/ 134007 h 974979"/>
                  <a:gd name="connsiteX22-343" fmla="*/ 902576 w 2409687"/>
                  <a:gd name="connsiteY22-344" fmla="*/ 98533 h 974979"/>
                  <a:gd name="connsiteX23-345" fmla="*/ 902083 w 2409687"/>
                  <a:gd name="connsiteY23-346" fmla="*/ 47049 h 974979"/>
                  <a:gd name="connsiteX24-347" fmla="*/ 893028 w 2409687"/>
                  <a:gd name="connsiteY24-348" fmla="*/ 0 h 974979"/>
                  <a:gd name="connsiteX0-349" fmla="*/ 893028 w 2409687"/>
                  <a:gd name="connsiteY0-350" fmla="*/ 0 h 974979"/>
                  <a:gd name="connsiteX1-351" fmla="*/ 1528551 w 2409687"/>
                  <a:gd name="connsiteY1-352" fmla="*/ 0 h 974979"/>
                  <a:gd name="connsiteX2-353" fmla="*/ 1523036 w 2409687"/>
                  <a:gd name="connsiteY2-354" fmla="*/ 9360 h 974979"/>
                  <a:gd name="connsiteX3-355" fmla="*/ 1509548 w 2409687"/>
                  <a:gd name="connsiteY3-356" fmla="*/ 43354 h 974979"/>
                  <a:gd name="connsiteX4-357" fmla="*/ 1525314 w 2409687"/>
                  <a:gd name="connsiteY4-358" fmla="*/ 141889 h 974979"/>
                  <a:gd name="connsiteX5-359" fmla="*/ 1560786 w 2409687"/>
                  <a:gd name="connsiteY5-360" fmla="*/ 157656 h 974979"/>
                  <a:gd name="connsiteX6-361" fmla="*/ 1600199 w 2409687"/>
                  <a:gd name="connsiteY6-362" fmla="*/ 212834 h 974979"/>
                  <a:gd name="connsiteX7-363" fmla="*/ 1848507 w 2409687"/>
                  <a:gd name="connsiteY7-364" fmla="*/ 283778 h 974979"/>
                  <a:gd name="connsiteX8-365" fmla="*/ 2077107 w 2409687"/>
                  <a:gd name="connsiteY8-366" fmla="*/ 342899 h 974979"/>
                  <a:gd name="connsiteX9-367" fmla="*/ 2225119 w 2409687"/>
                  <a:gd name="connsiteY9-368" fmla="*/ 413843 h 974979"/>
                  <a:gd name="connsiteX10-369" fmla="*/ 2288068 w 2409687"/>
                  <a:gd name="connsiteY10-370" fmla="*/ 528143 h 974979"/>
                  <a:gd name="connsiteX11-371" fmla="*/ 2328210 w 2409687"/>
                  <a:gd name="connsiteY11-372" fmla="*/ 654268 h 974979"/>
                  <a:gd name="connsiteX12-373" fmla="*/ 2374472 w 2409687"/>
                  <a:gd name="connsiteY12-374" fmla="*/ 839513 h 974979"/>
                  <a:gd name="connsiteX13-375" fmla="*/ 2408183 w 2409687"/>
                  <a:gd name="connsiteY13-376" fmla="*/ 965637 h 974979"/>
                  <a:gd name="connsiteX14-377" fmla="*/ 2404242 w 2409687"/>
                  <a:gd name="connsiteY14-378" fmla="*/ 965637 h 974979"/>
                  <a:gd name="connsiteX15-379" fmla="*/ 1229711 w 2409687"/>
                  <a:gd name="connsiteY15-380" fmla="*/ 969577 h 974979"/>
                  <a:gd name="connsiteX16-381" fmla="*/ 0 w 2409687"/>
                  <a:gd name="connsiteY16-382" fmla="*/ 965637 h 974979"/>
                  <a:gd name="connsiteX17-383" fmla="*/ 59121 w 2409687"/>
                  <a:gd name="connsiteY17-384" fmla="*/ 567558 h 974979"/>
                  <a:gd name="connsiteX18-385" fmla="*/ 106417 w 2409687"/>
                  <a:gd name="connsiteY18-386" fmla="*/ 425668 h 974979"/>
                  <a:gd name="connsiteX19-387" fmla="*/ 220717 w 2409687"/>
                  <a:gd name="connsiteY19-388" fmla="*/ 370489 h 974979"/>
                  <a:gd name="connsiteX20-389" fmla="*/ 855280 w 2409687"/>
                  <a:gd name="connsiteY20-390" fmla="*/ 189185 h 974979"/>
                  <a:gd name="connsiteX21-391" fmla="*/ 878929 w 2409687"/>
                  <a:gd name="connsiteY21-392" fmla="*/ 134007 h 974979"/>
                  <a:gd name="connsiteX22-393" fmla="*/ 902576 w 2409687"/>
                  <a:gd name="connsiteY22-394" fmla="*/ 98533 h 974979"/>
                  <a:gd name="connsiteX23-395" fmla="*/ 902083 w 2409687"/>
                  <a:gd name="connsiteY23-396" fmla="*/ 47049 h 974979"/>
                  <a:gd name="connsiteX24-397" fmla="*/ 893028 w 2409687"/>
                  <a:gd name="connsiteY24-398" fmla="*/ 0 h 974979"/>
                  <a:gd name="connsiteX0-399" fmla="*/ 893028 w 2409687"/>
                  <a:gd name="connsiteY0-400" fmla="*/ 0 h 974979"/>
                  <a:gd name="connsiteX1-401" fmla="*/ 1528551 w 2409687"/>
                  <a:gd name="connsiteY1-402" fmla="*/ 0 h 974979"/>
                  <a:gd name="connsiteX2-403" fmla="*/ 1523036 w 2409687"/>
                  <a:gd name="connsiteY2-404" fmla="*/ 9360 h 974979"/>
                  <a:gd name="connsiteX3-405" fmla="*/ 1509548 w 2409687"/>
                  <a:gd name="connsiteY3-406" fmla="*/ 43354 h 974979"/>
                  <a:gd name="connsiteX4-407" fmla="*/ 1525314 w 2409687"/>
                  <a:gd name="connsiteY4-408" fmla="*/ 141889 h 974979"/>
                  <a:gd name="connsiteX5-409" fmla="*/ 1560786 w 2409687"/>
                  <a:gd name="connsiteY5-410" fmla="*/ 157656 h 974979"/>
                  <a:gd name="connsiteX6-411" fmla="*/ 1600199 w 2409687"/>
                  <a:gd name="connsiteY6-412" fmla="*/ 212834 h 974979"/>
                  <a:gd name="connsiteX7-413" fmla="*/ 1848507 w 2409687"/>
                  <a:gd name="connsiteY7-414" fmla="*/ 283778 h 974979"/>
                  <a:gd name="connsiteX8-415" fmla="*/ 2077107 w 2409687"/>
                  <a:gd name="connsiteY8-416" fmla="*/ 342899 h 974979"/>
                  <a:gd name="connsiteX9-417" fmla="*/ 2225119 w 2409687"/>
                  <a:gd name="connsiteY9-418" fmla="*/ 413843 h 974979"/>
                  <a:gd name="connsiteX10-419" fmla="*/ 2288068 w 2409687"/>
                  <a:gd name="connsiteY10-420" fmla="*/ 528143 h 974979"/>
                  <a:gd name="connsiteX11-421" fmla="*/ 2328210 w 2409687"/>
                  <a:gd name="connsiteY11-422" fmla="*/ 654268 h 974979"/>
                  <a:gd name="connsiteX12-423" fmla="*/ 2374472 w 2409687"/>
                  <a:gd name="connsiteY12-424" fmla="*/ 839513 h 974979"/>
                  <a:gd name="connsiteX13-425" fmla="*/ 2408183 w 2409687"/>
                  <a:gd name="connsiteY13-426" fmla="*/ 965637 h 974979"/>
                  <a:gd name="connsiteX14-427" fmla="*/ 2404242 w 2409687"/>
                  <a:gd name="connsiteY14-428" fmla="*/ 965637 h 974979"/>
                  <a:gd name="connsiteX15-429" fmla="*/ 1229711 w 2409687"/>
                  <a:gd name="connsiteY15-430" fmla="*/ 969577 h 974979"/>
                  <a:gd name="connsiteX16-431" fmla="*/ 0 w 2409687"/>
                  <a:gd name="connsiteY16-432" fmla="*/ 965637 h 974979"/>
                  <a:gd name="connsiteX17-433" fmla="*/ 40448 w 2409687"/>
                  <a:gd name="connsiteY17-434" fmla="*/ 693682 h 974979"/>
                  <a:gd name="connsiteX18-435" fmla="*/ 106417 w 2409687"/>
                  <a:gd name="connsiteY18-436" fmla="*/ 425668 h 974979"/>
                  <a:gd name="connsiteX19-437" fmla="*/ 220717 w 2409687"/>
                  <a:gd name="connsiteY19-438" fmla="*/ 370489 h 974979"/>
                  <a:gd name="connsiteX20-439" fmla="*/ 855280 w 2409687"/>
                  <a:gd name="connsiteY20-440" fmla="*/ 189185 h 974979"/>
                  <a:gd name="connsiteX21-441" fmla="*/ 878929 w 2409687"/>
                  <a:gd name="connsiteY21-442" fmla="*/ 134007 h 974979"/>
                  <a:gd name="connsiteX22-443" fmla="*/ 902576 w 2409687"/>
                  <a:gd name="connsiteY22-444" fmla="*/ 98533 h 974979"/>
                  <a:gd name="connsiteX23-445" fmla="*/ 902083 w 2409687"/>
                  <a:gd name="connsiteY23-446" fmla="*/ 47049 h 974979"/>
                  <a:gd name="connsiteX24-447" fmla="*/ 893028 w 2409687"/>
                  <a:gd name="connsiteY24-448" fmla="*/ 0 h 974979"/>
                  <a:gd name="connsiteX0-449" fmla="*/ 893028 w 2409687"/>
                  <a:gd name="connsiteY0-450" fmla="*/ 0 h 974979"/>
                  <a:gd name="connsiteX1-451" fmla="*/ 1528551 w 2409687"/>
                  <a:gd name="connsiteY1-452" fmla="*/ 0 h 974979"/>
                  <a:gd name="connsiteX2-453" fmla="*/ 1523036 w 2409687"/>
                  <a:gd name="connsiteY2-454" fmla="*/ 9360 h 974979"/>
                  <a:gd name="connsiteX3-455" fmla="*/ 1509548 w 2409687"/>
                  <a:gd name="connsiteY3-456" fmla="*/ 43354 h 974979"/>
                  <a:gd name="connsiteX4-457" fmla="*/ 1525314 w 2409687"/>
                  <a:gd name="connsiteY4-458" fmla="*/ 141889 h 974979"/>
                  <a:gd name="connsiteX5-459" fmla="*/ 1560786 w 2409687"/>
                  <a:gd name="connsiteY5-460" fmla="*/ 157656 h 974979"/>
                  <a:gd name="connsiteX6-461" fmla="*/ 1600199 w 2409687"/>
                  <a:gd name="connsiteY6-462" fmla="*/ 212834 h 974979"/>
                  <a:gd name="connsiteX7-463" fmla="*/ 1848507 w 2409687"/>
                  <a:gd name="connsiteY7-464" fmla="*/ 283778 h 974979"/>
                  <a:gd name="connsiteX8-465" fmla="*/ 2077107 w 2409687"/>
                  <a:gd name="connsiteY8-466" fmla="*/ 342899 h 974979"/>
                  <a:gd name="connsiteX9-467" fmla="*/ 2225119 w 2409687"/>
                  <a:gd name="connsiteY9-468" fmla="*/ 413843 h 974979"/>
                  <a:gd name="connsiteX10-469" fmla="*/ 2288068 w 2409687"/>
                  <a:gd name="connsiteY10-470" fmla="*/ 528143 h 974979"/>
                  <a:gd name="connsiteX11-471" fmla="*/ 2328210 w 2409687"/>
                  <a:gd name="connsiteY11-472" fmla="*/ 654268 h 974979"/>
                  <a:gd name="connsiteX12-473" fmla="*/ 2374472 w 2409687"/>
                  <a:gd name="connsiteY12-474" fmla="*/ 839513 h 974979"/>
                  <a:gd name="connsiteX13-475" fmla="*/ 2408183 w 2409687"/>
                  <a:gd name="connsiteY13-476" fmla="*/ 965637 h 974979"/>
                  <a:gd name="connsiteX14-477" fmla="*/ 2404242 w 2409687"/>
                  <a:gd name="connsiteY14-478" fmla="*/ 965637 h 974979"/>
                  <a:gd name="connsiteX15-479" fmla="*/ 1229711 w 2409687"/>
                  <a:gd name="connsiteY15-480" fmla="*/ 969577 h 974979"/>
                  <a:gd name="connsiteX16-481" fmla="*/ 0 w 2409687"/>
                  <a:gd name="connsiteY16-482" fmla="*/ 965637 h 974979"/>
                  <a:gd name="connsiteX17-483" fmla="*/ 40448 w 2409687"/>
                  <a:gd name="connsiteY17-484" fmla="*/ 693682 h 974979"/>
                  <a:gd name="connsiteX18-485" fmla="*/ 106417 w 2409687"/>
                  <a:gd name="connsiteY18-486" fmla="*/ 425668 h 974979"/>
                  <a:gd name="connsiteX19-487" fmla="*/ 253395 w 2409687"/>
                  <a:gd name="connsiteY19-488" fmla="*/ 354724 h 974979"/>
                  <a:gd name="connsiteX20-489" fmla="*/ 855280 w 2409687"/>
                  <a:gd name="connsiteY20-490" fmla="*/ 189185 h 974979"/>
                  <a:gd name="connsiteX21-491" fmla="*/ 878929 w 2409687"/>
                  <a:gd name="connsiteY21-492" fmla="*/ 134007 h 974979"/>
                  <a:gd name="connsiteX22-493" fmla="*/ 902576 w 2409687"/>
                  <a:gd name="connsiteY22-494" fmla="*/ 98533 h 974979"/>
                  <a:gd name="connsiteX23-495" fmla="*/ 902083 w 2409687"/>
                  <a:gd name="connsiteY23-496" fmla="*/ 47049 h 974979"/>
                  <a:gd name="connsiteX24-497" fmla="*/ 893028 w 2409687"/>
                  <a:gd name="connsiteY24-498" fmla="*/ 0 h 974979"/>
                  <a:gd name="connsiteX0-499" fmla="*/ 893028 w 2409687"/>
                  <a:gd name="connsiteY0-500" fmla="*/ 0 h 974979"/>
                  <a:gd name="connsiteX1-501" fmla="*/ 1528551 w 2409687"/>
                  <a:gd name="connsiteY1-502" fmla="*/ 0 h 974979"/>
                  <a:gd name="connsiteX2-503" fmla="*/ 1523036 w 2409687"/>
                  <a:gd name="connsiteY2-504" fmla="*/ 9360 h 974979"/>
                  <a:gd name="connsiteX3-505" fmla="*/ 1509548 w 2409687"/>
                  <a:gd name="connsiteY3-506" fmla="*/ 43354 h 974979"/>
                  <a:gd name="connsiteX4-507" fmla="*/ 1525314 w 2409687"/>
                  <a:gd name="connsiteY4-508" fmla="*/ 141889 h 974979"/>
                  <a:gd name="connsiteX5-509" fmla="*/ 1560786 w 2409687"/>
                  <a:gd name="connsiteY5-510" fmla="*/ 157656 h 974979"/>
                  <a:gd name="connsiteX6-511" fmla="*/ 1600199 w 2409687"/>
                  <a:gd name="connsiteY6-512" fmla="*/ 212834 h 974979"/>
                  <a:gd name="connsiteX7-513" fmla="*/ 1848507 w 2409687"/>
                  <a:gd name="connsiteY7-514" fmla="*/ 283778 h 974979"/>
                  <a:gd name="connsiteX8-515" fmla="*/ 2077107 w 2409687"/>
                  <a:gd name="connsiteY8-516" fmla="*/ 342899 h 974979"/>
                  <a:gd name="connsiteX9-517" fmla="*/ 2225119 w 2409687"/>
                  <a:gd name="connsiteY9-518" fmla="*/ 413843 h 974979"/>
                  <a:gd name="connsiteX10-519" fmla="*/ 2288068 w 2409687"/>
                  <a:gd name="connsiteY10-520" fmla="*/ 528143 h 974979"/>
                  <a:gd name="connsiteX11-521" fmla="*/ 2328210 w 2409687"/>
                  <a:gd name="connsiteY11-522" fmla="*/ 654268 h 974979"/>
                  <a:gd name="connsiteX12-523" fmla="*/ 2374472 w 2409687"/>
                  <a:gd name="connsiteY12-524" fmla="*/ 839513 h 974979"/>
                  <a:gd name="connsiteX13-525" fmla="*/ 2408183 w 2409687"/>
                  <a:gd name="connsiteY13-526" fmla="*/ 965637 h 974979"/>
                  <a:gd name="connsiteX14-527" fmla="*/ 2404242 w 2409687"/>
                  <a:gd name="connsiteY14-528" fmla="*/ 965637 h 974979"/>
                  <a:gd name="connsiteX15-529" fmla="*/ 1229711 w 2409687"/>
                  <a:gd name="connsiteY15-530" fmla="*/ 969577 h 974979"/>
                  <a:gd name="connsiteX16-531" fmla="*/ 0 w 2409687"/>
                  <a:gd name="connsiteY16-532" fmla="*/ 965637 h 974979"/>
                  <a:gd name="connsiteX17-533" fmla="*/ 40448 w 2409687"/>
                  <a:gd name="connsiteY17-534" fmla="*/ 693682 h 974979"/>
                  <a:gd name="connsiteX18-535" fmla="*/ 101749 w 2409687"/>
                  <a:gd name="connsiteY18-536" fmla="*/ 476905 h 974979"/>
                  <a:gd name="connsiteX19-537" fmla="*/ 253395 w 2409687"/>
                  <a:gd name="connsiteY19-538" fmla="*/ 354724 h 974979"/>
                  <a:gd name="connsiteX20-539" fmla="*/ 855280 w 2409687"/>
                  <a:gd name="connsiteY20-540" fmla="*/ 189185 h 974979"/>
                  <a:gd name="connsiteX21-541" fmla="*/ 878929 w 2409687"/>
                  <a:gd name="connsiteY21-542" fmla="*/ 134007 h 974979"/>
                  <a:gd name="connsiteX22-543" fmla="*/ 902576 w 2409687"/>
                  <a:gd name="connsiteY22-544" fmla="*/ 98533 h 974979"/>
                  <a:gd name="connsiteX23-545" fmla="*/ 902083 w 2409687"/>
                  <a:gd name="connsiteY23-546" fmla="*/ 47049 h 974979"/>
                  <a:gd name="connsiteX24-547" fmla="*/ 893028 w 2409687"/>
                  <a:gd name="connsiteY24-548" fmla="*/ 0 h 974979"/>
                  <a:gd name="connsiteX0-549" fmla="*/ 893028 w 2409687"/>
                  <a:gd name="connsiteY0-550" fmla="*/ 0 h 974979"/>
                  <a:gd name="connsiteX1-551" fmla="*/ 1528551 w 2409687"/>
                  <a:gd name="connsiteY1-552" fmla="*/ 0 h 974979"/>
                  <a:gd name="connsiteX2-553" fmla="*/ 1523036 w 2409687"/>
                  <a:gd name="connsiteY2-554" fmla="*/ 9360 h 974979"/>
                  <a:gd name="connsiteX3-555" fmla="*/ 1509548 w 2409687"/>
                  <a:gd name="connsiteY3-556" fmla="*/ 43354 h 974979"/>
                  <a:gd name="connsiteX4-557" fmla="*/ 1525314 w 2409687"/>
                  <a:gd name="connsiteY4-558" fmla="*/ 141889 h 974979"/>
                  <a:gd name="connsiteX5-559" fmla="*/ 1560786 w 2409687"/>
                  <a:gd name="connsiteY5-560" fmla="*/ 157656 h 974979"/>
                  <a:gd name="connsiteX6-561" fmla="*/ 1600199 w 2409687"/>
                  <a:gd name="connsiteY6-562" fmla="*/ 212834 h 974979"/>
                  <a:gd name="connsiteX7-563" fmla="*/ 1848507 w 2409687"/>
                  <a:gd name="connsiteY7-564" fmla="*/ 283778 h 974979"/>
                  <a:gd name="connsiteX8-565" fmla="*/ 2077107 w 2409687"/>
                  <a:gd name="connsiteY8-566" fmla="*/ 342899 h 974979"/>
                  <a:gd name="connsiteX9-567" fmla="*/ 2225119 w 2409687"/>
                  <a:gd name="connsiteY9-568" fmla="*/ 413843 h 974979"/>
                  <a:gd name="connsiteX10-569" fmla="*/ 2288068 w 2409687"/>
                  <a:gd name="connsiteY10-570" fmla="*/ 528143 h 974979"/>
                  <a:gd name="connsiteX11-571" fmla="*/ 2328210 w 2409687"/>
                  <a:gd name="connsiteY11-572" fmla="*/ 654268 h 974979"/>
                  <a:gd name="connsiteX12-573" fmla="*/ 2374472 w 2409687"/>
                  <a:gd name="connsiteY12-574" fmla="*/ 839513 h 974979"/>
                  <a:gd name="connsiteX13-575" fmla="*/ 2408183 w 2409687"/>
                  <a:gd name="connsiteY13-576" fmla="*/ 965637 h 974979"/>
                  <a:gd name="connsiteX14-577" fmla="*/ 2404242 w 2409687"/>
                  <a:gd name="connsiteY14-578" fmla="*/ 965637 h 974979"/>
                  <a:gd name="connsiteX15-579" fmla="*/ 1229711 w 2409687"/>
                  <a:gd name="connsiteY15-580" fmla="*/ 969577 h 974979"/>
                  <a:gd name="connsiteX16-581" fmla="*/ 0 w 2409687"/>
                  <a:gd name="connsiteY16-582" fmla="*/ 965637 h 974979"/>
                  <a:gd name="connsiteX17-583" fmla="*/ 40448 w 2409687"/>
                  <a:gd name="connsiteY17-584" fmla="*/ 693682 h 974979"/>
                  <a:gd name="connsiteX18-585" fmla="*/ 101749 w 2409687"/>
                  <a:gd name="connsiteY18-586" fmla="*/ 476905 h 974979"/>
                  <a:gd name="connsiteX19-587" fmla="*/ 253395 w 2409687"/>
                  <a:gd name="connsiteY19-588" fmla="*/ 354724 h 974979"/>
                  <a:gd name="connsiteX20-589" fmla="*/ 855280 w 2409687"/>
                  <a:gd name="connsiteY20-590" fmla="*/ 189185 h 974979"/>
                  <a:gd name="connsiteX21-591" fmla="*/ 878929 w 2409687"/>
                  <a:gd name="connsiteY21-592" fmla="*/ 134007 h 974979"/>
                  <a:gd name="connsiteX22-593" fmla="*/ 902576 w 2409687"/>
                  <a:gd name="connsiteY22-594" fmla="*/ 98533 h 974979"/>
                  <a:gd name="connsiteX23-595" fmla="*/ 902083 w 2409687"/>
                  <a:gd name="connsiteY23-596" fmla="*/ 47049 h 974979"/>
                  <a:gd name="connsiteX24-597" fmla="*/ 893028 w 2409687"/>
                  <a:gd name="connsiteY24-598" fmla="*/ 0 h 974979"/>
                  <a:gd name="connsiteX0-599" fmla="*/ 893028 w 2409687"/>
                  <a:gd name="connsiteY0-600" fmla="*/ 0 h 974979"/>
                  <a:gd name="connsiteX1-601" fmla="*/ 1528551 w 2409687"/>
                  <a:gd name="connsiteY1-602" fmla="*/ 0 h 974979"/>
                  <a:gd name="connsiteX2-603" fmla="*/ 1523036 w 2409687"/>
                  <a:gd name="connsiteY2-604" fmla="*/ 9360 h 974979"/>
                  <a:gd name="connsiteX3-605" fmla="*/ 1509548 w 2409687"/>
                  <a:gd name="connsiteY3-606" fmla="*/ 43354 h 974979"/>
                  <a:gd name="connsiteX4-607" fmla="*/ 1525314 w 2409687"/>
                  <a:gd name="connsiteY4-608" fmla="*/ 141889 h 974979"/>
                  <a:gd name="connsiteX5-609" fmla="*/ 1560786 w 2409687"/>
                  <a:gd name="connsiteY5-610" fmla="*/ 157656 h 974979"/>
                  <a:gd name="connsiteX6-611" fmla="*/ 1600199 w 2409687"/>
                  <a:gd name="connsiteY6-612" fmla="*/ 212834 h 974979"/>
                  <a:gd name="connsiteX7-613" fmla="*/ 1848507 w 2409687"/>
                  <a:gd name="connsiteY7-614" fmla="*/ 283778 h 974979"/>
                  <a:gd name="connsiteX8-615" fmla="*/ 2077107 w 2409687"/>
                  <a:gd name="connsiteY8-616" fmla="*/ 342899 h 974979"/>
                  <a:gd name="connsiteX9-617" fmla="*/ 2225119 w 2409687"/>
                  <a:gd name="connsiteY9-618" fmla="*/ 413843 h 974979"/>
                  <a:gd name="connsiteX10-619" fmla="*/ 2288068 w 2409687"/>
                  <a:gd name="connsiteY10-620" fmla="*/ 528143 h 974979"/>
                  <a:gd name="connsiteX11-621" fmla="*/ 2328210 w 2409687"/>
                  <a:gd name="connsiteY11-622" fmla="*/ 654268 h 974979"/>
                  <a:gd name="connsiteX12-623" fmla="*/ 2374472 w 2409687"/>
                  <a:gd name="connsiteY12-624" fmla="*/ 839513 h 974979"/>
                  <a:gd name="connsiteX13-625" fmla="*/ 2408183 w 2409687"/>
                  <a:gd name="connsiteY13-626" fmla="*/ 965637 h 974979"/>
                  <a:gd name="connsiteX14-627" fmla="*/ 2404242 w 2409687"/>
                  <a:gd name="connsiteY14-628" fmla="*/ 965637 h 974979"/>
                  <a:gd name="connsiteX15-629" fmla="*/ 1229711 w 2409687"/>
                  <a:gd name="connsiteY15-630" fmla="*/ 969577 h 974979"/>
                  <a:gd name="connsiteX16-631" fmla="*/ 0 w 2409687"/>
                  <a:gd name="connsiteY16-632" fmla="*/ 965637 h 974979"/>
                  <a:gd name="connsiteX17-633" fmla="*/ 40448 w 2409687"/>
                  <a:gd name="connsiteY17-634" fmla="*/ 693682 h 974979"/>
                  <a:gd name="connsiteX18-635" fmla="*/ 73740 w 2409687"/>
                  <a:gd name="connsiteY18-636" fmla="*/ 496612 h 974979"/>
                  <a:gd name="connsiteX19-637" fmla="*/ 253395 w 2409687"/>
                  <a:gd name="connsiteY19-638" fmla="*/ 354724 h 974979"/>
                  <a:gd name="connsiteX20-639" fmla="*/ 855280 w 2409687"/>
                  <a:gd name="connsiteY20-640" fmla="*/ 189185 h 974979"/>
                  <a:gd name="connsiteX21-641" fmla="*/ 878929 w 2409687"/>
                  <a:gd name="connsiteY21-642" fmla="*/ 134007 h 974979"/>
                  <a:gd name="connsiteX22-643" fmla="*/ 902576 w 2409687"/>
                  <a:gd name="connsiteY22-644" fmla="*/ 98533 h 974979"/>
                  <a:gd name="connsiteX23-645" fmla="*/ 902083 w 2409687"/>
                  <a:gd name="connsiteY23-646" fmla="*/ 47049 h 974979"/>
                  <a:gd name="connsiteX24-647" fmla="*/ 893028 w 2409687"/>
                  <a:gd name="connsiteY24-648" fmla="*/ 0 h 974979"/>
                  <a:gd name="connsiteX0-649" fmla="*/ 893028 w 2409687"/>
                  <a:gd name="connsiteY0-650" fmla="*/ 0 h 974979"/>
                  <a:gd name="connsiteX1-651" fmla="*/ 1528551 w 2409687"/>
                  <a:gd name="connsiteY1-652" fmla="*/ 0 h 974979"/>
                  <a:gd name="connsiteX2-653" fmla="*/ 1523036 w 2409687"/>
                  <a:gd name="connsiteY2-654" fmla="*/ 9360 h 974979"/>
                  <a:gd name="connsiteX3-655" fmla="*/ 1509548 w 2409687"/>
                  <a:gd name="connsiteY3-656" fmla="*/ 43354 h 974979"/>
                  <a:gd name="connsiteX4-657" fmla="*/ 1525314 w 2409687"/>
                  <a:gd name="connsiteY4-658" fmla="*/ 141889 h 974979"/>
                  <a:gd name="connsiteX5-659" fmla="*/ 1560786 w 2409687"/>
                  <a:gd name="connsiteY5-660" fmla="*/ 157656 h 974979"/>
                  <a:gd name="connsiteX6-661" fmla="*/ 1600199 w 2409687"/>
                  <a:gd name="connsiteY6-662" fmla="*/ 212834 h 974979"/>
                  <a:gd name="connsiteX7-663" fmla="*/ 1848507 w 2409687"/>
                  <a:gd name="connsiteY7-664" fmla="*/ 283778 h 974979"/>
                  <a:gd name="connsiteX8-665" fmla="*/ 2077107 w 2409687"/>
                  <a:gd name="connsiteY8-666" fmla="*/ 342899 h 974979"/>
                  <a:gd name="connsiteX9-667" fmla="*/ 2225119 w 2409687"/>
                  <a:gd name="connsiteY9-668" fmla="*/ 413843 h 974979"/>
                  <a:gd name="connsiteX10-669" fmla="*/ 2288068 w 2409687"/>
                  <a:gd name="connsiteY10-670" fmla="*/ 528143 h 974979"/>
                  <a:gd name="connsiteX11-671" fmla="*/ 2328210 w 2409687"/>
                  <a:gd name="connsiteY11-672" fmla="*/ 654268 h 974979"/>
                  <a:gd name="connsiteX12-673" fmla="*/ 2374472 w 2409687"/>
                  <a:gd name="connsiteY12-674" fmla="*/ 839513 h 974979"/>
                  <a:gd name="connsiteX13-675" fmla="*/ 2408183 w 2409687"/>
                  <a:gd name="connsiteY13-676" fmla="*/ 965637 h 974979"/>
                  <a:gd name="connsiteX14-677" fmla="*/ 2404242 w 2409687"/>
                  <a:gd name="connsiteY14-678" fmla="*/ 965637 h 974979"/>
                  <a:gd name="connsiteX15-679" fmla="*/ 1229711 w 2409687"/>
                  <a:gd name="connsiteY15-680" fmla="*/ 969577 h 974979"/>
                  <a:gd name="connsiteX16-681" fmla="*/ 0 w 2409687"/>
                  <a:gd name="connsiteY16-682" fmla="*/ 965637 h 974979"/>
                  <a:gd name="connsiteX17-683" fmla="*/ 40448 w 2409687"/>
                  <a:gd name="connsiteY17-684" fmla="*/ 693682 h 974979"/>
                  <a:gd name="connsiteX18-685" fmla="*/ 73740 w 2409687"/>
                  <a:gd name="connsiteY18-686" fmla="*/ 496612 h 974979"/>
                  <a:gd name="connsiteX19-687" fmla="*/ 253395 w 2409687"/>
                  <a:gd name="connsiteY19-688" fmla="*/ 354724 h 974979"/>
                  <a:gd name="connsiteX20-689" fmla="*/ 855280 w 2409687"/>
                  <a:gd name="connsiteY20-690" fmla="*/ 189185 h 974979"/>
                  <a:gd name="connsiteX21-691" fmla="*/ 878929 w 2409687"/>
                  <a:gd name="connsiteY21-692" fmla="*/ 134007 h 974979"/>
                  <a:gd name="connsiteX22-693" fmla="*/ 902576 w 2409687"/>
                  <a:gd name="connsiteY22-694" fmla="*/ 98533 h 974979"/>
                  <a:gd name="connsiteX23-695" fmla="*/ 902083 w 2409687"/>
                  <a:gd name="connsiteY23-696" fmla="*/ 47049 h 974979"/>
                  <a:gd name="connsiteX24-697" fmla="*/ 893028 w 2409687"/>
                  <a:gd name="connsiteY24-698" fmla="*/ 0 h 9749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97" y="connsiteY24-98"/>
                  </a:cxn>
                </a:cxnLst>
                <a:rect l="l" t="t" r="r" b="b"/>
                <a:pathLst>
                  <a:path w="2409687" h="974979">
                    <a:moveTo>
                      <a:pt x="893028" y="0"/>
                    </a:moveTo>
                    <a:lnTo>
                      <a:pt x="1528551" y="0"/>
                    </a:lnTo>
                    <a:lnTo>
                      <a:pt x="1523036" y="9360"/>
                    </a:lnTo>
                    <a:cubicBezTo>
                      <a:pt x="1514475" y="22169"/>
                      <a:pt x="1510534" y="24633"/>
                      <a:pt x="1509548" y="43354"/>
                    </a:cubicBezTo>
                    <a:cubicBezTo>
                      <a:pt x="1508234" y="68316"/>
                      <a:pt x="1516774" y="122839"/>
                      <a:pt x="1525314" y="141889"/>
                    </a:cubicBezTo>
                    <a:cubicBezTo>
                      <a:pt x="1533854" y="160939"/>
                      <a:pt x="1549619" y="143861"/>
                      <a:pt x="1560786" y="157656"/>
                    </a:cubicBezTo>
                    <a:cubicBezTo>
                      <a:pt x="1571953" y="171451"/>
                      <a:pt x="1552245" y="191814"/>
                      <a:pt x="1600199" y="212834"/>
                    </a:cubicBezTo>
                    <a:cubicBezTo>
                      <a:pt x="1648153" y="233854"/>
                      <a:pt x="1769022" y="262101"/>
                      <a:pt x="1848507" y="283778"/>
                    </a:cubicBezTo>
                    <a:cubicBezTo>
                      <a:pt x="1927992" y="305456"/>
                      <a:pt x="2014338" y="321222"/>
                      <a:pt x="2077107" y="342899"/>
                    </a:cubicBezTo>
                    <a:cubicBezTo>
                      <a:pt x="2139876" y="364576"/>
                      <a:pt x="2189959" y="382969"/>
                      <a:pt x="2225119" y="413843"/>
                    </a:cubicBezTo>
                    <a:cubicBezTo>
                      <a:pt x="2260279" y="444717"/>
                      <a:pt x="2270886" y="488072"/>
                      <a:pt x="2288068" y="528143"/>
                    </a:cubicBezTo>
                    <a:cubicBezTo>
                      <a:pt x="2305250" y="568214"/>
                      <a:pt x="2313809" y="602373"/>
                      <a:pt x="2328210" y="654268"/>
                    </a:cubicBezTo>
                    <a:cubicBezTo>
                      <a:pt x="2342611" y="706163"/>
                      <a:pt x="2361143" y="787618"/>
                      <a:pt x="2374472" y="839513"/>
                    </a:cubicBezTo>
                    <a:cubicBezTo>
                      <a:pt x="2387801" y="891408"/>
                      <a:pt x="2403221" y="944616"/>
                      <a:pt x="2408183" y="965637"/>
                    </a:cubicBezTo>
                    <a:cubicBezTo>
                      <a:pt x="2413145" y="986658"/>
                      <a:pt x="2404242" y="965637"/>
                      <a:pt x="2404242" y="965637"/>
                    </a:cubicBezTo>
                    <a:lnTo>
                      <a:pt x="1229711" y="969577"/>
                    </a:lnTo>
                    <a:cubicBezTo>
                      <a:pt x="951187" y="976803"/>
                      <a:pt x="614855" y="967607"/>
                      <a:pt x="0" y="965637"/>
                    </a:cubicBezTo>
                    <a:cubicBezTo>
                      <a:pt x="1971" y="922282"/>
                      <a:pt x="28158" y="771853"/>
                      <a:pt x="40448" y="693682"/>
                    </a:cubicBezTo>
                    <a:cubicBezTo>
                      <a:pt x="52738" y="615511"/>
                      <a:pt x="52254" y="572812"/>
                      <a:pt x="73740" y="496612"/>
                    </a:cubicBezTo>
                    <a:cubicBezTo>
                      <a:pt x="95226" y="420412"/>
                      <a:pt x="123138" y="405962"/>
                      <a:pt x="253395" y="354724"/>
                    </a:cubicBezTo>
                    <a:cubicBezTo>
                      <a:pt x="383652" y="303486"/>
                      <a:pt x="751024" y="225971"/>
                      <a:pt x="855280" y="189185"/>
                    </a:cubicBezTo>
                    <a:cubicBezTo>
                      <a:pt x="959536" y="152399"/>
                      <a:pt x="871046" y="149116"/>
                      <a:pt x="878929" y="134007"/>
                    </a:cubicBezTo>
                    <a:cubicBezTo>
                      <a:pt x="886812" y="118898"/>
                      <a:pt x="900606" y="122838"/>
                      <a:pt x="902576" y="98533"/>
                    </a:cubicBezTo>
                    <a:cubicBezTo>
                      <a:pt x="903561" y="86381"/>
                      <a:pt x="903726" y="67331"/>
                      <a:pt x="902083" y="47049"/>
                    </a:cubicBezTo>
                    <a:lnTo>
                      <a:pt x="893028"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8" name="Freeform 117"/>
              <p:cNvSpPr/>
              <p:nvPr/>
            </p:nvSpPr>
            <p:spPr>
              <a:xfrm>
                <a:off x="7205026" y="3158061"/>
                <a:ext cx="1664828" cy="1671156"/>
              </a:xfrm>
              <a:custGeom>
                <a:avLst/>
                <a:gdLst>
                  <a:gd name="connsiteX0" fmla="*/ 131823 w 1664828"/>
                  <a:gd name="connsiteY0" fmla="*/ 1630125 h 1640885"/>
                  <a:gd name="connsiteX1" fmla="*/ 52996 w 1664828"/>
                  <a:gd name="connsiteY1" fmla="*/ 1452763 h 1640885"/>
                  <a:gd name="connsiteX2" fmla="*/ 139706 w 1664828"/>
                  <a:gd name="connsiteY2" fmla="*/ 1326638 h 1640885"/>
                  <a:gd name="connsiteX3" fmla="*/ 187003 w 1664828"/>
                  <a:gd name="connsiteY3" fmla="*/ 1302990 h 1640885"/>
                  <a:gd name="connsiteX4" fmla="*/ 183061 w 1664828"/>
                  <a:gd name="connsiteY4" fmla="*/ 1220221 h 1640885"/>
                  <a:gd name="connsiteX5" fmla="*/ 155472 w 1664828"/>
                  <a:gd name="connsiteY5" fmla="*/ 1188690 h 1640885"/>
                  <a:gd name="connsiteX6" fmla="*/ 206709 w 1664828"/>
                  <a:gd name="connsiteY6" fmla="*/ 1109863 h 1640885"/>
                  <a:gd name="connsiteX7" fmla="*/ 254006 w 1664828"/>
                  <a:gd name="connsiteY7" fmla="*/ 1058625 h 1640885"/>
                  <a:gd name="connsiteX8" fmla="*/ 222475 w 1664828"/>
                  <a:gd name="connsiteY8" fmla="*/ 952207 h 1640885"/>
                  <a:gd name="connsiteX9" fmla="*/ 119999 w 1664828"/>
                  <a:gd name="connsiteY9" fmla="*/ 806376 h 1640885"/>
                  <a:gd name="connsiteX10" fmla="*/ 226416 w 1664828"/>
                  <a:gd name="connsiteY10" fmla="*/ 636897 h 1640885"/>
                  <a:gd name="connsiteX11" fmla="*/ 226416 w 1664828"/>
                  <a:gd name="connsiteY11" fmla="*/ 498949 h 1640885"/>
                  <a:gd name="connsiteX12" fmla="*/ 257947 w 1664828"/>
                  <a:gd name="connsiteY12" fmla="*/ 278232 h 1640885"/>
                  <a:gd name="connsiteX13" fmla="*/ 628437 w 1664828"/>
                  <a:gd name="connsiteY13" fmla="*/ 10218 h 1640885"/>
                  <a:gd name="connsiteX14" fmla="*/ 1089578 w 1664828"/>
                  <a:gd name="connsiteY14" fmla="*/ 65397 h 1640885"/>
                  <a:gd name="connsiteX15" fmla="*/ 1199937 w 1664828"/>
                  <a:gd name="connsiteY15" fmla="*/ 156049 h 1640885"/>
                  <a:gd name="connsiteX16" fmla="*/ 1361534 w 1664828"/>
                  <a:gd name="connsiteY16" fmla="*/ 219111 h 1640885"/>
                  <a:gd name="connsiteX17" fmla="*/ 1483716 w 1664828"/>
                  <a:gd name="connsiteY17" fmla="*/ 420121 h 1640885"/>
                  <a:gd name="connsiteX18" fmla="*/ 1436420 w 1664828"/>
                  <a:gd name="connsiteY18" fmla="*/ 609307 h 1640885"/>
                  <a:gd name="connsiteX19" fmla="*/ 1531013 w 1664828"/>
                  <a:gd name="connsiteY19" fmla="*/ 759080 h 1640885"/>
                  <a:gd name="connsiteX20" fmla="*/ 1503423 w 1664828"/>
                  <a:gd name="connsiteY20" fmla="*/ 960090 h 1640885"/>
                  <a:gd name="connsiteX21" fmla="*/ 1590134 w 1664828"/>
                  <a:gd name="connsiteY21" fmla="*/ 1074390 h 1640885"/>
                  <a:gd name="connsiteX22" fmla="*/ 1491599 w 1664828"/>
                  <a:gd name="connsiteY22" fmla="*/ 1322697 h 1640885"/>
                  <a:gd name="connsiteX23" fmla="*/ 1649254 w 1664828"/>
                  <a:gd name="connsiteY23" fmla="*/ 1460645 h 1640885"/>
                  <a:gd name="connsiteX24" fmla="*/ 1487658 w 1664828"/>
                  <a:gd name="connsiteY24" fmla="*/ 1602535 h 1640885"/>
                  <a:gd name="connsiteX25" fmla="*/ 131823 w 1664828"/>
                  <a:gd name="connsiteY25" fmla="*/ 1630125 h 1640885"/>
                  <a:gd name="connsiteX0-1" fmla="*/ 131823 w 1664828"/>
                  <a:gd name="connsiteY0-2" fmla="*/ 1630125 h 1640885"/>
                  <a:gd name="connsiteX1-3" fmla="*/ 52996 w 1664828"/>
                  <a:gd name="connsiteY1-4" fmla="*/ 1452763 h 1640885"/>
                  <a:gd name="connsiteX2-5" fmla="*/ 139706 w 1664828"/>
                  <a:gd name="connsiteY2-6" fmla="*/ 1326638 h 1640885"/>
                  <a:gd name="connsiteX3-7" fmla="*/ 187003 w 1664828"/>
                  <a:gd name="connsiteY3-8" fmla="*/ 1302990 h 1640885"/>
                  <a:gd name="connsiteX4-9" fmla="*/ 183061 w 1664828"/>
                  <a:gd name="connsiteY4-10" fmla="*/ 1220221 h 1640885"/>
                  <a:gd name="connsiteX5-11" fmla="*/ 155472 w 1664828"/>
                  <a:gd name="connsiteY5-12" fmla="*/ 1188690 h 1640885"/>
                  <a:gd name="connsiteX6-13" fmla="*/ 206709 w 1664828"/>
                  <a:gd name="connsiteY6-14" fmla="*/ 1109863 h 1640885"/>
                  <a:gd name="connsiteX7-15" fmla="*/ 254006 w 1664828"/>
                  <a:gd name="connsiteY7-16" fmla="*/ 1058625 h 1640885"/>
                  <a:gd name="connsiteX8-17" fmla="*/ 222475 w 1664828"/>
                  <a:gd name="connsiteY8-18" fmla="*/ 952207 h 1640885"/>
                  <a:gd name="connsiteX9-19" fmla="*/ 119999 w 1664828"/>
                  <a:gd name="connsiteY9-20" fmla="*/ 806376 h 1640885"/>
                  <a:gd name="connsiteX10-21" fmla="*/ 226416 w 1664828"/>
                  <a:gd name="connsiteY10-22" fmla="*/ 636897 h 1640885"/>
                  <a:gd name="connsiteX11-23" fmla="*/ 226416 w 1664828"/>
                  <a:gd name="connsiteY11-24" fmla="*/ 498949 h 1640885"/>
                  <a:gd name="connsiteX12-25" fmla="*/ 257947 w 1664828"/>
                  <a:gd name="connsiteY12-26" fmla="*/ 278232 h 1640885"/>
                  <a:gd name="connsiteX13-27" fmla="*/ 628437 w 1664828"/>
                  <a:gd name="connsiteY13-28" fmla="*/ 10218 h 1640885"/>
                  <a:gd name="connsiteX14-29" fmla="*/ 1089578 w 1664828"/>
                  <a:gd name="connsiteY14-30" fmla="*/ 65397 h 1640885"/>
                  <a:gd name="connsiteX15-31" fmla="*/ 1199937 w 1664828"/>
                  <a:gd name="connsiteY15-32" fmla="*/ 156049 h 1640885"/>
                  <a:gd name="connsiteX16-33" fmla="*/ 1361534 w 1664828"/>
                  <a:gd name="connsiteY16-34" fmla="*/ 219111 h 1640885"/>
                  <a:gd name="connsiteX17-35" fmla="*/ 1483716 w 1664828"/>
                  <a:gd name="connsiteY17-36" fmla="*/ 420121 h 1640885"/>
                  <a:gd name="connsiteX18-37" fmla="*/ 1436420 w 1664828"/>
                  <a:gd name="connsiteY18-38" fmla="*/ 609307 h 1640885"/>
                  <a:gd name="connsiteX19-39" fmla="*/ 1531013 w 1664828"/>
                  <a:gd name="connsiteY19-40" fmla="*/ 759080 h 1640885"/>
                  <a:gd name="connsiteX20-41" fmla="*/ 1503423 w 1664828"/>
                  <a:gd name="connsiteY20-42" fmla="*/ 960090 h 1640885"/>
                  <a:gd name="connsiteX21-43" fmla="*/ 1590134 w 1664828"/>
                  <a:gd name="connsiteY21-44" fmla="*/ 1074390 h 1640885"/>
                  <a:gd name="connsiteX22-45" fmla="*/ 1491599 w 1664828"/>
                  <a:gd name="connsiteY22-46" fmla="*/ 1322697 h 1640885"/>
                  <a:gd name="connsiteX23-47" fmla="*/ 1649254 w 1664828"/>
                  <a:gd name="connsiteY23-48" fmla="*/ 1460645 h 1640885"/>
                  <a:gd name="connsiteX24-49" fmla="*/ 1487658 w 1664828"/>
                  <a:gd name="connsiteY24-50" fmla="*/ 1602535 h 1640885"/>
                  <a:gd name="connsiteX25-51" fmla="*/ 131823 w 1664828"/>
                  <a:gd name="connsiteY25-52" fmla="*/ 1630125 h 1640885"/>
                  <a:gd name="connsiteX0-53" fmla="*/ 131823 w 1664828"/>
                  <a:gd name="connsiteY0-54" fmla="*/ 1630125 h 1640885"/>
                  <a:gd name="connsiteX1-55" fmla="*/ 52996 w 1664828"/>
                  <a:gd name="connsiteY1-56" fmla="*/ 1452763 h 1640885"/>
                  <a:gd name="connsiteX2-57" fmla="*/ 139706 w 1664828"/>
                  <a:gd name="connsiteY2-58" fmla="*/ 1326638 h 1640885"/>
                  <a:gd name="connsiteX3-59" fmla="*/ 187003 w 1664828"/>
                  <a:gd name="connsiteY3-60" fmla="*/ 1302990 h 1640885"/>
                  <a:gd name="connsiteX4-61" fmla="*/ 183061 w 1664828"/>
                  <a:gd name="connsiteY4-62" fmla="*/ 1220221 h 1640885"/>
                  <a:gd name="connsiteX5-63" fmla="*/ 155472 w 1664828"/>
                  <a:gd name="connsiteY5-64" fmla="*/ 1188690 h 1640885"/>
                  <a:gd name="connsiteX6-65" fmla="*/ 206709 w 1664828"/>
                  <a:gd name="connsiteY6-66" fmla="*/ 1109863 h 1640885"/>
                  <a:gd name="connsiteX7-67" fmla="*/ 254006 w 1664828"/>
                  <a:gd name="connsiteY7-68" fmla="*/ 1058625 h 1640885"/>
                  <a:gd name="connsiteX8-69" fmla="*/ 222475 w 1664828"/>
                  <a:gd name="connsiteY8-70" fmla="*/ 952207 h 1640885"/>
                  <a:gd name="connsiteX9-71" fmla="*/ 119999 w 1664828"/>
                  <a:gd name="connsiteY9-72" fmla="*/ 806376 h 1640885"/>
                  <a:gd name="connsiteX10-73" fmla="*/ 226416 w 1664828"/>
                  <a:gd name="connsiteY10-74" fmla="*/ 636897 h 1640885"/>
                  <a:gd name="connsiteX11-75" fmla="*/ 226416 w 1664828"/>
                  <a:gd name="connsiteY11-76" fmla="*/ 498949 h 1640885"/>
                  <a:gd name="connsiteX12-77" fmla="*/ 257947 w 1664828"/>
                  <a:gd name="connsiteY12-78" fmla="*/ 278232 h 1640885"/>
                  <a:gd name="connsiteX13-79" fmla="*/ 628437 w 1664828"/>
                  <a:gd name="connsiteY13-80" fmla="*/ 10218 h 1640885"/>
                  <a:gd name="connsiteX14-81" fmla="*/ 1089578 w 1664828"/>
                  <a:gd name="connsiteY14-82" fmla="*/ 65397 h 1640885"/>
                  <a:gd name="connsiteX15-83" fmla="*/ 1199937 w 1664828"/>
                  <a:gd name="connsiteY15-84" fmla="*/ 156049 h 1640885"/>
                  <a:gd name="connsiteX16-85" fmla="*/ 1361534 w 1664828"/>
                  <a:gd name="connsiteY16-86" fmla="*/ 219111 h 1640885"/>
                  <a:gd name="connsiteX17-87" fmla="*/ 1483716 w 1664828"/>
                  <a:gd name="connsiteY17-88" fmla="*/ 420121 h 1640885"/>
                  <a:gd name="connsiteX18-89" fmla="*/ 1436420 w 1664828"/>
                  <a:gd name="connsiteY18-90" fmla="*/ 609307 h 1640885"/>
                  <a:gd name="connsiteX19-91" fmla="*/ 1531013 w 1664828"/>
                  <a:gd name="connsiteY19-92" fmla="*/ 759080 h 1640885"/>
                  <a:gd name="connsiteX20-93" fmla="*/ 1503423 w 1664828"/>
                  <a:gd name="connsiteY20-94" fmla="*/ 960090 h 1640885"/>
                  <a:gd name="connsiteX21-95" fmla="*/ 1590134 w 1664828"/>
                  <a:gd name="connsiteY21-96" fmla="*/ 1074390 h 1640885"/>
                  <a:gd name="connsiteX22-97" fmla="*/ 1491599 w 1664828"/>
                  <a:gd name="connsiteY22-98" fmla="*/ 1322697 h 1640885"/>
                  <a:gd name="connsiteX23-99" fmla="*/ 1649254 w 1664828"/>
                  <a:gd name="connsiteY23-100" fmla="*/ 1460645 h 1640885"/>
                  <a:gd name="connsiteX24-101" fmla="*/ 1487658 w 1664828"/>
                  <a:gd name="connsiteY24-102" fmla="*/ 1602535 h 1640885"/>
                  <a:gd name="connsiteX25-103" fmla="*/ 131823 w 1664828"/>
                  <a:gd name="connsiteY25-104" fmla="*/ 1630125 h 1640885"/>
                  <a:gd name="connsiteX0-105" fmla="*/ 131823 w 1664828"/>
                  <a:gd name="connsiteY0-106" fmla="*/ 1638599 h 1649359"/>
                  <a:gd name="connsiteX1-107" fmla="*/ 52996 w 1664828"/>
                  <a:gd name="connsiteY1-108" fmla="*/ 1461237 h 1649359"/>
                  <a:gd name="connsiteX2-109" fmla="*/ 139706 w 1664828"/>
                  <a:gd name="connsiteY2-110" fmla="*/ 1335112 h 1649359"/>
                  <a:gd name="connsiteX3-111" fmla="*/ 187003 w 1664828"/>
                  <a:gd name="connsiteY3-112" fmla="*/ 1311464 h 1649359"/>
                  <a:gd name="connsiteX4-113" fmla="*/ 183061 w 1664828"/>
                  <a:gd name="connsiteY4-114" fmla="*/ 1228695 h 1649359"/>
                  <a:gd name="connsiteX5-115" fmla="*/ 155472 w 1664828"/>
                  <a:gd name="connsiteY5-116" fmla="*/ 1197164 h 1649359"/>
                  <a:gd name="connsiteX6-117" fmla="*/ 206709 w 1664828"/>
                  <a:gd name="connsiteY6-118" fmla="*/ 1118337 h 1649359"/>
                  <a:gd name="connsiteX7-119" fmla="*/ 254006 w 1664828"/>
                  <a:gd name="connsiteY7-120" fmla="*/ 1067099 h 1649359"/>
                  <a:gd name="connsiteX8-121" fmla="*/ 222475 w 1664828"/>
                  <a:gd name="connsiteY8-122" fmla="*/ 960681 h 1649359"/>
                  <a:gd name="connsiteX9-123" fmla="*/ 119999 w 1664828"/>
                  <a:gd name="connsiteY9-124" fmla="*/ 814850 h 1649359"/>
                  <a:gd name="connsiteX10-125" fmla="*/ 226416 w 1664828"/>
                  <a:gd name="connsiteY10-126" fmla="*/ 645371 h 1649359"/>
                  <a:gd name="connsiteX11-127" fmla="*/ 226416 w 1664828"/>
                  <a:gd name="connsiteY11-128" fmla="*/ 507423 h 1649359"/>
                  <a:gd name="connsiteX12-129" fmla="*/ 257947 w 1664828"/>
                  <a:gd name="connsiteY12-130" fmla="*/ 286706 h 1649359"/>
                  <a:gd name="connsiteX13-131" fmla="*/ 628437 w 1664828"/>
                  <a:gd name="connsiteY13-132" fmla="*/ 18692 h 1649359"/>
                  <a:gd name="connsiteX14-133" fmla="*/ 1069872 w 1664828"/>
                  <a:gd name="connsiteY14-134" fmla="*/ 38398 h 1649359"/>
                  <a:gd name="connsiteX15-135" fmla="*/ 1199937 w 1664828"/>
                  <a:gd name="connsiteY15-136" fmla="*/ 164523 h 1649359"/>
                  <a:gd name="connsiteX16-137" fmla="*/ 1361534 w 1664828"/>
                  <a:gd name="connsiteY16-138" fmla="*/ 227585 h 1649359"/>
                  <a:gd name="connsiteX17-139" fmla="*/ 1483716 w 1664828"/>
                  <a:gd name="connsiteY17-140" fmla="*/ 428595 h 1649359"/>
                  <a:gd name="connsiteX18-141" fmla="*/ 1436420 w 1664828"/>
                  <a:gd name="connsiteY18-142" fmla="*/ 617781 h 1649359"/>
                  <a:gd name="connsiteX19-143" fmla="*/ 1531013 w 1664828"/>
                  <a:gd name="connsiteY19-144" fmla="*/ 767554 h 1649359"/>
                  <a:gd name="connsiteX20-145" fmla="*/ 1503423 w 1664828"/>
                  <a:gd name="connsiteY20-146" fmla="*/ 968564 h 1649359"/>
                  <a:gd name="connsiteX21-147" fmla="*/ 1590134 w 1664828"/>
                  <a:gd name="connsiteY21-148" fmla="*/ 1082864 h 1649359"/>
                  <a:gd name="connsiteX22-149" fmla="*/ 1491599 w 1664828"/>
                  <a:gd name="connsiteY22-150" fmla="*/ 1331171 h 1649359"/>
                  <a:gd name="connsiteX23-151" fmla="*/ 1649254 w 1664828"/>
                  <a:gd name="connsiteY23-152" fmla="*/ 1469119 h 1649359"/>
                  <a:gd name="connsiteX24-153" fmla="*/ 1487658 w 1664828"/>
                  <a:gd name="connsiteY24-154" fmla="*/ 1611009 h 1649359"/>
                  <a:gd name="connsiteX25-155" fmla="*/ 131823 w 1664828"/>
                  <a:gd name="connsiteY25-156" fmla="*/ 1638599 h 1649359"/>
                  <a:gd name="connsiteX0-157" fmla="*/ 131823 w 1664828"/>
                  <a:gd name="connsiteY0-158" fmla="*/ 1638599 h 1671156"/>
                  <a:gd name="connsiteX1-159" fmla="*/ 52996 w 1664828"/>
                  <a:gd name="connsiteY1-160" fmla="*/ 1461237 h 1671156"/>
                  <a:gd name="connsiteX2-161" fmla="*/ 139706 w 1664828"/>
                  <a:gd name="connsiteY2-162" fmla="*/ 1335112 h 1671156"/>
                  <a:gd name="connsiteX3-163" fmla="*/ 187003 w 1664828"/>
                  <a:gd name="connsiteY3-164" fmla="*/ 1311464 h 1671156"/>
                  <a:gd name="connsiteX4-165" fmla="*/ 183061 w 1664828"/>
                  <a:gd name="connsiteY4-166" fmla="*/ 1228695 h 1671156"/>
                  <a:gd name="connsiteX5-167" fmla="*/ 155472 w 1664828"/>
                  <a:gd name="connsiteY5-168" fmla="*/ 1197164 h 1671156"/>
                  <a:gd name="connsiteX6-169" fmla="*/ 206709 w 1664828"/>
                  <a:gd name="connsiteY6-170" fmla="*/ 1118337 h 1671156"/>
                  <a:gd name="connsiteX7-171" fmla="*/ 254006 w 1664828"/>
                  <a:gd name="connsiteY7-172" fmla="*/ 1067099 h 1671156"/>
                  <a:gd name="connsiteX8-173" fmla="*/ 222475 w 1664828"/>
                  <a:gd name="connsiteY8-174" fmla="*/ 960681 h 1671156"/>
                  <a:gd name="connsiteX9-175" fmla="*/ 119999 w 1664828"/>
                  <a:gd name="connsiteY9-176" fmla="*/ 814850 h 1671156"/>
                  <a:gd name="connsiteX10-177" fmla="*/ 226416 w 1664828"/>
                  <a:gd name="connsiteY10-178" fmla="*/ 645371 h 1671156"/>
                  <a:gd name="connsiteX11-179" fmla="*/ 226416 w 1664828"/>
                  <a:gd name="connsiteY11-180" fmla="*/ 507423 h 1671156"/>
                  <a:gd name="connsiteX12-181" fmla="*/ 257947 w 1664828"/>
                  <a:gd name="connsiteY12-182" fmla="*/ 286706 h 1671156"/>
                  <a:gd name="connsiteX13-183" fmla="*/ 628437 w 1664828"/>
                  <a:gd name="connsiteY13-184" fmla="*/ 18692 h 1671156"/>
                  <a:gd name="connsiteX14-185" fmla="*/ 1069872 w 1664828"/>
                  <a:gd name="connsiteY14-186" fmla="*/ 38398 h 1671156"/>
                  <a:gd name="connsiteX15-187" fmla="*/ 1199937 w 1664828"/>
                  <a:gd name="connsiteY15-188" fmla="*/ 164523 h 1671156"/>
                  <a:gd name="connsiteX16-189" fmla="*/ 1361534 w 1664828"/>
                  <a:gd name="connsiteY16-190" fmla="*/ 227585 h 1671156"/>
                  <a:gd name="connsiteX17-191" fmla="*/ 1483716 w 1664828"/>
                  <a:gd name="connsiteY17-192" fmla="*/ 428595 h 1671156"/>
                  <a:gd name="connsiteX18-193" fmla="*/ 1436420 w 1664828"/>
                  <a:gd name="connsiteY18-194" fmla="*/ 617781 h 1671156"/>
                  <a:gd name="connsiteX19-195" fmla="*/ 1531013 w 1664828"/>
                  <a:gd name="connsiteY19-196" fmla="*/ 767554 h 1671156"/>
                  <a:gd name="connsiteX20-197" fmla="*/ 1503423 w 1664828"/>
                  <a:gd name="connsiteY20-198" fmla="*/ 968564 h 1671156"/>
                  <a:gd name="connsiteX21-199" fmla="*/ 1590134 w 1664828"/>
                  <a:gd name="connsiteY21-200" fmla="*/ 1082864 h 1671156"/>
                  <a:gd name="connsiteX22-201" fmla="*/ 1491599 w 1664828"/>
                  <a:gd name="connsiteY22-202" fmla="*/ 1331171 h 1671156"/>
                  <a:gd name="connsiteX23-203" fmla="*/ 1649254 w 1664828"/>
                  <a:gd name="connsiteY23-204" fmla="*/ 1469119 h 1671156"/>
                  <a:gd name="connsiteX24-205" fmla="*/ 1487658 w 1664828"/>
                  <a:gd name="connsiteY24-206" fmla="*/ 1654364 h 1671156"/>
                  <a:gd name="connsiteX25-207" fmla="*/ 131823 w 1664828"/>
                  <a:gd name="connsiteY25-208" fmla="*/ 1638599 h 16711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Lst>
                <a:rect l="l" t="t" r="r" b="b"/>
                <a:pathLst>
                  <a:path w="1664828" h="1671156">
                    <a:moveTo>
                      <a:pt x="131823" y="1638599"/>
                    </a:moveTo>
                    <a:cubicBezTo>
                      <a:pt x="-107287" y="1606411"/>
                      <a:pt x="51682" y="1511818"/>
                      <a:pt x="52996" y="1461237"/>
                    </a:cubicBezTo>
                    <a:cubicBezTo>
                      <a:pt x="54310" y="1410656"/>
                      <a:pt x="117372" y="1360074"/>
                      <a:pt x="139706" y="1335112"/>
                    </a:cubicBezTo>
                    <a:cubicBezTo>
                      <a:pt x="162040" y="1310150"/>
                      <a:pt x="179777" y="1329200"/>
                      <a:pt x="187003" y="1311464"/>
                    </a:cubicBezTo>
                    <a:cubicBezTo>
                      <a:pt x="194229" y="1293728"/>
                      <a:pt x="188316" y="1247745"/>
                      <a:pt x="183061" y="1228695"/>
                    </a:cubicBezTo>
                    <a:cubicBezTo>
                      <a:pt x="177806" y="1209645"/>
                      <a:pt x="151531" y="1215557"/>
                      <a:pt x="155472" y="1197164"/>
                    </a:cubicBezTo>
                    <a:cubicBezTo>
                      <a:pt x="159413" y="1178771"/>
                      <a:pt x="190287" y="1140014"/>
                      <a:pt x="206709" y="1118337"/>
                    </a:cubicBezTo>
                    <a:cubicBezTo>
                      <a:pt x="223131" y="1096660"/>
                      <a:pt x="251378" y="1093375"/>
                      <a:pt x="254006" y="1067099"/>
                    </a:cubicBezTo>
                    <a:cubicBezTo>
                      <a:pt x="256634" y="1040823"/>
                      <a:pt x="244810" y="1002722"/>
                      <a:pt x="222475" y="960681"/>
                    </a:cubicBezTo>
                    <a:cubicBezTo>
                      <a:pt x="200141" y="918639"/>
                      <a:pt x="119342" y="867402"/>
                      <a:pt x="119999" y="814850"/>
                    </a:cubicBezTo>
                    <a:cubicBezTo>
                      <a:pt x="120656" y="762298"/>
                      <a:pt x="208680" y="696609"/>
                      <a:pt x="226416" y="645371"/>
                    </a:cubicBezTo>
                    <a:cubicBezTo>
                      <a:pt x="244152" y="594133"/>
                      <a:pt x="221161" y="567200"/>
                      <a:pt x="226416" y="507423"/>
                    </a:cubicBezTo>
                    <a:cubicBezTo>
                      <a:pt x="231671" y="447646"/>
                      <a:pt x="190944" y="368161"/>
                      <a:pt x="257947" y="286706"/>
                    </a:cubicBezTo>
                    <a:cubicBezTo>
                      <a:pt x="324950" y="205251"/>
                      <a:pt x="493116" y="60077"/>
                      <a:pt x="628437" y="18692"/>
                    </a:cubicBezTo>
                    <a:cubicBezTo>
                      <a:pt x="763758" y="-22693"/>
                      <a:pt x="974622" y="14093"/>
                      <a:pt x="1069872" y="38398"/>
                    </a:cubicBezTo>
                    <a:cubicBezTo>
                      <a:pt x="1165122" y="62703"/>
                      <a:pt x="1194025" y="134962"/>
                      <a:pt x="1199937" y="164523"/>
                    </a:cubicBezTo>
                    <a:cubicBezTo>
                      <a:pt x="1245263" y="190142"/>
                      <a:pt x="1314238" y="183573"/>
                      <a:pt x="1361534" y="227585"/>
                    </a:cubicBezTo>
                    <a:cubicBezTo>
                      <a:pt x="1408830" y="271597"/>
                      <a:pt x="1471235" y="363562"/>
                      <a:pt x="1483716" y="428595"/>
                    </a:cubicBezTo>
                    <a:cubicBezTo>
                      <a:pt x="1496197" y="493628"/>
                      <a:pt x="1428537" y="561288"/>
                      <a:pt x="1436420" y="617781"/>
                    </a:cubicBezTo>
                    <a:cubicBezTo>
                      <a:pt x="1444303" y="674274"/>
                      <a:pt x="1519846" y="709090"/>
                      <a:pt x="1531013" y="767554"/>
                    </a:cubicBezTo>
                    <a:cubicBezTo>
                      <a:pt x="1542180" y="826018"/>
                      <a:pt x="1493569" y="916012"/>
                      <a:pt x="1503423" y="968564"/>
                    </a:cubicBezTo>
                    <a:cubicBezTo>
                      <a:pt x="1513277" y="1021116"/>
                      <a:pt x="1592105" y="1022430"/>
                      <a:pt x="1590134" y="1082864"/>
                    </a:cubicBezTo>
                    <a:cubicBezTo>
                      <a:pt x="1588163" y="1143298"/>
                      <a:pt x="1481746" y="1266795"/>
                      <a:pt x="1491599" y="1331171"/>
                    </a:cubicBezTo>
                    <a:cubicBezTo>
                      <a:pt x="1501452" y="1395547"/>
                      <a:pt x="1649911" y="1422479"/>
                      <a:pt x="1649254" y="1469119"/>
                    </a:cubicBezTo>
                    <a:cubicBezTo>
                      <a:pt x="1648597" y="1515759"/>
                      <a:pt x="1739906" y="1624147"/>
                      <a:pt x="1487658" y="1654364"/>
                    </a:cubicBezTo>
                    <a:cubicBezTo>
                      <a:pt x="1235410" y="1684581"/>
                      <a:pt x="370933" y="1670787"/>
                      <a:pt x="131823" y="1638599"/>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16" name="Freeform 115"/>
            <p:cNvSpPr/>
            <p:nvPr/>
          </p:nvSpPr>
          <p:spPr>
            <a:xfrm rot="21330852" flipH="1">
              <a:off x="7112286" y="5172776"/>
              <a:ext cx="482232" cy="335501"/>
            </a:xfrm>
            <a:custGeom>
              <a:avLst/>
              <a:gdLst>
                <a:gd name="connsiteX0" fmla="*/ 63401 w 367760"/>
                <a:gd name="connsiteY0" fmla="*/ 16730 h 264802"/>
                <a:gd name="connsiteX1" fmla="*/ 150950 w 367760"/>
                <a:gd name="connsiteY1" fmla="*/ 152917 h 264802"/>
                <a:gd name="connsiteX2" fmla="*/ 184997 w 367760"/>
                <a:gd name="connsiteY2" fmla="*/ 186964 h 264802"/>
                <a:gd name="connsiteX3" fmla="*/ 243363 w 367760"/>
                <a:gd name="connsiteY3" fmla="*/ 84824 h 264802"/>
                <a:gd name="connsiteX4" fmla="*/ 272546 w 367760"/>
                <a:gd name="connsiteY4" fmla="*/ 7003 h 264802"/>
                <a:gd name="connsiteX5" fmla="*/ 296865 w 367760"/>
                <a:gd name="connsiteY5" fmla="*/ 7003 h 264802"/>
                <a:gd name="connsiteX6" fmla="*/ 345503 w 367760"/>
                <a:gd name="connsiteY6" fmla="*/ 36186 h 264802"/>
                <a:gd name="connsiteX7" fmla="*/ 364959 w 367760"/>
                <a:gd name="connsiteY7" fmla="*/ 94552 h 264802"/>
                <a:gd name="connsiteX8" fmla="*/ 287137 w 367760"/>
                <a:gd name="connsiteY8" fmla="*/ 118871 h 264802"/>
                <a:gd name="connsiteX9" fmla="*/ 184997 w 367760"/>
                <a:gd name="connsiteY9" fmla="*/ 264786 h 264802"/>
                <a:gd name="connsiteX10" fmla="*/ 82856 w 367760"/>
                <a:gd name="connsiteY10" fmla="*/ 109143 h 264802"/>
                <a:gd name="connsiteX11" fmla="*/ 14763 w 367760"/>
                <a:gd name="connsiteY11" fmla="*/ 89688 h 264802"/>
                <a:gd name="connsiteX12" fmla="*/ 171 w 367760"/>
                <a:gd name="connsiteY12" fmla="*/ 94552 h 264802"/>
                <a:gd name="connsiteX13" fmla="*/ 63401 w 367760"/>
                <a:gd name="connsiteY13" fmla="*/ 16730 h 264802"/>
                <a:gd name="connsiteX0-1" fmla="*/ 63401 w 367760"/>
                <a:gd name="connsiteY0-2" fmla="*/ 16730 h 264802"/>
                <a:gd name="connsiteX1-3" fmla="*/ 150950 w 367760"/>
                <a:gd name="connsiteY1-4" fmla="*/ 152917 h 264802"/>
                <a:gd name="connsiteX2-5" fmla="*/ 184997 w 367760"/>
                <a:gd name="connsiteY2-6" fmla="*/ 186964 h 264802"/>
                <a:gd name="connsiteX3-7" fmla="*/ 243363 w 367760"/>
                <a:gd name="connsiteY3-8" fmla="*/ 84824 h 264802"/>
                <a:gd name="connsiteX4-9" fmla="*/ 272546 w 367760"/>
                <a:gd name="connsiteY4-10" fmla="*/ 7003 h 264802"/>
                <a:gd name="connsiteX5-11" fmla="*/ 296865 w 367760"/>
                <a:gd name="connsiteY5-12" fmla="*/ 7003 h 264802"/>
                <a:gd name="connsiteX6-13" fmla="*/ 345503 w 367760"/>
                <a:gd name="connsiteY6-14" fmla="*/ 36186 h 264802"/>
                <a:gd name="connsiteX7-15" fmla="*/ 364959 w 367760"/>
                <a:gd name="connsiteY7-16" fmla="*/ 94552 h 264802"/>
                <a:gd name="connsiteX8-17" fmla="*/ 287137 w 367760"/>
                <a:gd name="connsiteY8-18" fmla="*/ 118871 h 264802"/>
                <a:gd name="connsiteX9-19" fmla="*/ 184997 w 367760"/>
                <a:gd name="connsiteY9-20" fmla="*/ 264786 h 264802"/>
                <a:gd name="connsiteX10-21" fmla="*/ 82856 w 367760"/>
                <a:gd name="connsiteY10-22" fmla="*/ 109143 h 264802"/>
                <a:gd name="connsiteX11-23" fmla="*/ 14763 w 367760"/>
                <a:gd name="connsiteY11-24" fmla="*/ 89688 h 264802"/>
                <a:gd name="connsiteX12-25" fmla="*/ 171 w 367760"/>
                <a:gd name="connsiteY12-26" fmla="*/ 94552 h 264802"/>
                <a:gd name="connsiteX13-27" fmla="*/ 63401 w 367760"/>
                <a:gd name="connsiteY13-28" fmla="*/ 16730 h 264802"/>
                <a:gd name="connsiteX0-29" fmla="*/ 63401 w 364959"/>
                <a:gd name="connsiteY0-30" fmla="*/ 16730 h 264802"/>
                <a:gd name="connsiteX1-31" fmla="*/ 150950 w 364959"/>
                <a:gd name="connsiteY1-32" fmla="*/ 152917 h 264802"/>
                <a:gd name="connsiteX2-33" fmla="*/ 184997 w 364959"/>
                <a:gd name="connsiteY2-34" fmla="*/ 186964 h 264802"/>
                <a:gd name="connsiteX3-35" fmla="*/ 243363 w 364959"/>
                <a:gd name="connsiteY3-36" fmla="*/ 84824 h 264802"/>
                <a:gd name="connsiteX4-37" fmla="*/ 272546 w 364959"/>
                <a:gd name="connsiteY4-38" fmla="*/ 7003 h 264802"/>
                <a:gd name="connsiteX5-39" fmla="*/ 296865 w 364959"/>
                <a:gd name="connsiteY5-40" fmla="*/ 7003 h 264802"/>
                <a:gd name="connsiteX6-41" fmla="*/ 345503 w 364959"/>
                <a:gd name="connsiteY6-42" fmla="*/ 36186 h 264802"/>
                <a:gd name="connsiteX7-43" fmla="*/ 364959 w 364959"/>
                <a:gd name="connsiteY7-44" fmla="*/ 94552 h 264802"/>
                <a:gd name="connsiteX8-45" fmla="*/ 287137 w 364959"/>
                <a:gd name="connsiteY8-46" fmla="*/ 118871 h 264802"/>
                <a:gd name="connsiteX9-47" fmla="*/ 184997 w 364959"/>
                <a:gd name="connsiteY9-48" fmla="*/ 264786 h 264802"/>
                <a:gd name="connsiteX10-49" fmla="*/ 82856 w 364959"/>
                <a:gd name="connsiteY10-50" fmla="*/ 109143 h 264802"/>
                <a:gd name="connsiteX11-51" fmla="*/ 14763 w 364959"/>
                <a:gd name="connsiteY11-52" fmla="*/ 89688 h 264802"/>
                <a:gd name="connsiteX12-53" fmla="*/ 171 w 364959"/>
                <a:gd name="connsiteY12-54" fmla="*/ 94552 h 264802"/>
                <a:gd name="connsiteX13-55" fmla="*/ 63401 w 364959"/>
                <a:gd name="connsiteY13-56" fmla="*/ 16730 h 264802"/>
                <a:gd name="connsiteX0-57" fmla="*/ 63401 w 364959"/>
                <a:gd name="connsiteY0-58" fmla="*/ 16730 h 264802"/>
                <a:gd name="connsiteX1-59" fmla="*/ 150950 w 364959"/>
                <a:gd name="connsiteY1-60" fmla="*/ 152917 h 264802"/>
                <a:gd name="connsiteX2-61" fmla="*/ 184997 w 364959"/>
                <a:gd name="connsiteY2-62" fmla="*/ 186964 h 264802"/>
                <a:gd name="connsiteX3-63" fmla="*/ 243363 w 364959"/>
                <a:gd name="connsiteY3-64" fmla="*/ 84824 h 264802"/>
                <a:gd name="connsiteX4-65" fmla="*/ 272546 w 364959"/>
                <a:gd name="connsiteY4-66" fmla="*/ 7003 h 264802"/>
                <a:gd name="connsiteX5-67" fmla="*/ 296865 w 364959"/>
                <a:gd name="connsiteY5-68" fmla="*/ 7003 h 264802"/>
                <a:gd name="connsiteX6-69" fmla="*/ 345503 w 364959"/>
                <a:gd name="connsiteY6-70" fmla="*/ 36186 h 264802"/>
                <a:gd name="connsiteX7-71" fmla="*/ 364959 w 364959"/>
                <a:gd name="connsiteY7-72" fmla="*/ 94552 h 264802"/>
                <a:gd name="connsiteX8-73" fmla="*/ 287137 w 364959"/>
                <a:gd name="connsiteY8-74" fmla="*/ 118871 h 264802"/>
                <a:gd name="connsiteX9-75" fmla="*/ 184997 w 364959"/>
                <a:gd name="connsiteY9-76" fmla="*/ 264786 h 264802"/>
                <a:gd name="connsiteX10-77" fmla="*/ 82856 w 364959"/>
                <a:gd name="connsiteY10-78" fmla="*/ 109143 h 264802"/>
                <a:gd name="connsiteX11-79" fmla="*/ 14763 w 364959"/>
                <a:gd name="connsiteY11-80" fmla="*/ 89688 h 264802"/>
                <a:gd name="connsiteX12-81" fmla="*/ 171 w 364959"/>
                <a:gd name="connsiteY12-82" fmla="*/ 94552 h 264802"/>
                <a:gd name="connsiteX13-83" fmla="*/ 63401 w 364959"/>
                <a:gd name="connsiteY13-84" fmla="*/ 16730 h 264802"/>
                <a:gd name="connsiteX0-85" fmla="*/ 63401 w 364959"/>
                <a:gd name="connsiteY0-86" fmla="*/ 16730 h 274528"/>
                <a:gd name="connsiteX1-87" fmla="*/ 150950 w 364959"/>
                <a:gd name="connsiteY1-88" fmla="*/ 152917 h 274528"/>
                <a:gd name="connsiteX2-89" fmla="*/ 184997 w 364959"/>
                <a:gd name="connsiteY2-90" fmla="*/ 186964 h 274528"/>
                <a:gd name="connsiteX3-91" fmla="*/ 243363 w 364959"/>
                <a:gd name="connsiteY3-92" fmla="*/ 84824 h 274528"/>
                <a:gd name="connsiteX4-93" fmla="*/ 272546 w 364959"/>
                <a:gd name="connsiteY4-94" fmla="*/ 7003 h 274528"/>
                <a:gd name="connsiteX5-95" fmla="*/ 296865 w 364959"/>
                <a:gd name="connsiteY5-96" fmla="*/ 7003 h 274528"/>
                <a:gd name="connsiteX6-97" fmla="*/ 345503 w 364959"/>
                <a:gd name="connsiteY6-98" fmla="*/ 36186 h 274528"/>
                <a:gd name="connsiteX7-99" fmla="*/ 364959 w 364959"/>
                <a:gd name="connsiteY7-100" fmla="*/ 94552 h 274528"/>
                <a:gd name="connsiteX8-101" fmla="*/ 287137 w 364959"/>
                <a:gd name="connsiteY8-102" fmla="*/ 118871 h 274528"/>
                <a:gd name="connsiteX9-103" fmla="*/ 184997 w 364959"/>
                <a:gd name="connsiteY9-104" fmla="*/ 274513 h 274528"/>
                <a:gd name="connsiteX10-105" fmla="*/ 82856 w 364959"/>
                <a:gd name="connsiteY10-106" fmla="*/ 109143 h 274528"/>
                <a:gd name="connsiteX11-107" fmla="*/ 14763 w 364959"/>
                <a:gd name="connsiteY11-108" fmla="*/ 89688 h 274528"/>
                <a:gd name="connsiteX12-109" fmla="*/ 171 w 364959"/>
                <a:gd name="connsiteY12-110" fmla="*/ 94552 h 274528"/>
                <a:gd name="connsiteX13-111" fmla="*/ 63401 w 364959"/>
                <a:gd name="connsiteY13-112" fmla="*/ 16730 h 274528"/>
                <a:gd name="connsiteX0-113" fmla="*/ 63401 w 364959"/>
                <a:gd name="connsiteY0-114" fmla="*/ 16730 h 274528"/>
                <a:gd name="connsiteX1-115" fmla="*/ 150950 w 364959"/>
                <a:gd name="connsiteY1-116" fmla="*/ 152917 h 274528"/>
                <a:gd name="connsiteX2-117" fmla="*/ 184997 w 364959"/>
                <a:gd name="connsiteY2-118" fmla="*/ 186964 h 274528"/>
                <a:gd name="connsiteX3-119" fmla="*/ 243363 w 364959"/>
                <a:gd name="connsiteY3-120" fmla="*/ 84824 h 274528"/>
                <a:gd name="connsiteX4-121" fmla="*/ 272546 w 364959"/>
                <a:gd name="connsiteY4-122" fmla="*/ 7003 h 274528"/>
                <a:gd name="connsiteX5-123" fmla="*/ 296865 w 364959"/>
                <a:gd name="connsiteY5-124" fmla="*/ 7003 h 274528"/>
                <a:gd name="connsiteX6-125" fmla="*/ 345503 w 364959"/>
                <a:gd name="connsiteY6-126" fmla="*/ 36186 h 274528"/>
                <a:gd name="connsiteX7-127" fmla="*/ 364959 w 364959"/>
                <a:gd name="connsiteY7-128" fmla="*/ 94552 h 274528"/>
                <a:gd name="connsiteX8-129" fmla="*/ 287137 w 364959"/>
                <a:gd name="connsiteY8-130" fmla="*/ 118871 h 274528"/>
                <a:gd name="connsiteX9-131" fmla="*/ 184997 w 364959"/>
                <a:gd name="connsiteY9-132" fmla="*/ 274513 h 274528"/>
                <a:gd name="connsiteX10-133" fmla="*/ 82856 w 364959"/>
                <a:gd name="connsiteY10-134" fmla="*/ 109143 h 274528"/>
                <a:gd name="connsiteX11-135" fmla="*/ 14763 w 364959"/>
                <a:gd name="connsiteY11-136" fmla="*/ 89688 h 274528"/>
                <a:gd name="connsiteX12-137" fmla="*/ 171 w 364959"/>
                <a:gd name="connsiteY12-138" fmla="*/ 94552 h 274528"/>
                <a:gd name="connsiteX13-139" fmla="*/ 63401 w 364959"/>
                <a:gd name="connsiteY13-140" fmla="*/ 16730 h 274528"/>
                <a:gd name="connsiteX0-141" fmla="*/ 63401 w 364959"/>
                <a:gd name="connsiteY0-142" fmla="*/ 16730 h 274513"/>
                <a:gd name="connsiteX1-143" fmla="*/ 150950 w 364959"/>
                <a:gd name="connsiteY1-144" fmla="*/ 152917 h 274513"/>
                <a:gd name="connsiteX2-145" fmla="*/ 184997 w 364959"/>
                <a:gd name="connsiteY2-146" fmla="*/ 186964 h 274513"/>
                <a:gd name="connsiteX3-147" fmla="*/ 243363 w 364959"/>
                <a:gd name="connsiteY3-148" fmla="*/ 84824 h 274513"/>
                <a:gd name="connsiteX4-149" fmla="*/ 272546 w 364959"/>
                <a:gd name="connsiteY4-150" fmla="*/ 7003 h 274513"/>
                <a:gd name="connsiteX5-151" fmla="*/ 296865 w 364959"/>
                <a:gd name="connsiteY5-152" fmla="*/ 7003 h 274513"/>
                <a:gd name="connsiteX6-153" fmla="*/ 345503 w 364959"/>
                <a:gd name="connsiteY6-154" fmla="*/ 36186 h 274513"/>
                <a:gd name="connsiteX7-155" fmla="*/ 364959 w 364959"/>
                <a:gd name="connsiteY7-156" fmla="*/ 94552 h 274513"/>
                <a:gd name="connsiteX8-157" fmla="*/ 287137 w 364959"/>
                <a:gd name="connsiteY8-158" fmla="*/ 118871 h 274513"/>
                <a:gd name="connsiteX9-159" fmla="*/ 184997 w 364959"/>
                <a:gd name="connsiteY9-160" fmla="*/ 274513 h 274513"/>
                <a:gd name="connsiteX10-161" fmla="*/ 82856 w 364959"/>
                <a:gd name="connsiteY10-162" fmla="*/ 109143 h 274513"/>
                <a:gd name="connsiteX11-163" fmla="*/ 14763 w 364959"/>
                <a:gd name="connsiteY11-164" fmla="*/ 89688 h 274513"/>
                <a:gd name="connsiteX12-165" fmla="*/ 171 w 364959"/>
                <a:gd name="connsiteY12-166" fmla="*/ 94552 h 274513"/>
                <a:gd name="connsiteX13-167" fmla="*/ 63401 w 364959"/>
                <a:gd name="connsiteY13-168" fmla="*/ 16730 h 274513"/>
                <a:gd name="connsiteX0-169" fmla="*/ 63401 w 364959"/>
                <a:gd name="connsiteY0-170" fmla="*/ 16730 h 274513"/>
                <a:gd name="connsiteX1-171" fmla="*/ 150950 w 364959"/>
                <a:gd name="connsiteY1-172" fmla="*/ 152917 h 274513"/>
                <a:gd name="connsiteX2-173" fmla="*/ 184997 w 364959"/>
                <a:gd name="connsiteY2-174" fmla="*/ 186964 h 274513"/>
                <a:gd name="connsiteX3-175" fmla="*/ 243363 w 364959"/>
                <a:gd name="connsiteY3-176" fmla="*/ 84824 h 274513"/>
                <a:gd name="connsiteX4-177" fmla="*/ 272546 w 364959"/>
                <a:gd name="connsiteY4-178" fmla="*/ 7003 h 274513"/>
                <a:gd name="connsiteX5-179" fmla="*/ 296865 w 364959"/>
                <a:gd name="connsiteY5-180" fmla="*/ 7003 h 274513"/>
                <a:gd name="connsiteX6-181" fmla="*/ 345503 w 364959"/>
                <a:gd name="connsiteY6-182" fmla="*/ 36186 h 274513"/>
                <a:gd name="connsiteX7-183" fmla="*/ 364959 w 364959"/>
                <a:gd name="connsiteY7-184" fmla="*/ 94552 h 274513"/>
                <a:gd name="connsiteX8-185" fmla="*/ 287137 w 364959"/>
                <a:gd name="connsiteY8-186" fmla="*/ 118871 h 274513"/>
                <a:gd name="connsiteX9-187" fmla="*/ 184997 w 364959"/>
                <a:gd name="connsiteY9-188" fmla="*/ 274513 h 274513"/>
                <a:gd name="connsiteX10-189" fmla="*/ 82856 w 364959"/>
                <a:gd name="connsiteY10-190" fmla="*/ 109143 h 274513"/>
                <a:gd name="connsiteX11-191" fmla="*/ 14763 w 364959"/>
                <a:gd name="connsiteY11-192" fmla="*/ 89688 h 274513"/>
                <a:gd name="connsiteX12-193" fmla="*/ 171 w 364959"/>
                <a:gd name="connsiteY12-194" fmla="*/ 94552 h 274513"/>
                <a:gd name="connsiteX13-195" fmla="*/ 63401 w 364959"/>
                <a:gd name="connsiteY13-196" fmla="*/ 16730 h 274513"/>
                <a:gd name="connsiteX0-197" fmla="*/ 63401 w 364959"/>
                <a:gd name="connsiteY0-198" fmla="*/ 16730 h 274513"/>
                <a:gd name="connsiteX1-199" fmla="*/ 150950 w 364959"/>
                <a:gd name="connsiteY1-200" fmla="*/ 152917 h 274513"/>
                <a:gd name="connsiteX2-201" fmla="*/ 184997 w 364959"/>
                <a:gd name="connsiteY2-202" fmla="*/ 186964 h 274513"/>
                <a:gd name="connsiteX3-203" fmla="*/ 243363 w 364959"/>
                <a:gd name="connsiteY3-204" fmla="*/ 84824 h 274513"/>
                <a:gd name="connsiteX4-205" fmla="*/ 272546 w 364959"/>
                <a:gd name="connsiteY4-206" fmla="*/ 7003 h 274513"/>
                <a:gd name="connsiteX5-207" fmla="*/ 296865 w 364959"/>
                <a:gd name="connsiteY5-208" fmla="*/ 7003 h 274513"/>
                <a:gd name="connsiteX6-209" fmla="*/ 345503 w 364959"/>
                <a:gd name="connsiteY6-210" fmla="*/ 36186 h 274513"/>
                <a:gd name="connsiteX7-211" fmla="*/ 364959 w 364959"/>
                <a:gd name="connsiteY7-212" fmla="*/ 94552 h 274513"/>
                <a:gd name="connsiteX8-213" fmla="*/ 287137 w 364959"/>
                <a:gd name="connsiteY8-214" fmla="*/ 118871 h 274513"/>
                <a:gd name="connsiteX9-215" fmla="*/ 184997 w 364959"/>
                <a:gd name="connsiteY9-216" fmla="*/ 274513 h 274513"/>
                <a:gd name="connsiteX10-217" fmla="*/ 80911 w 364959"/>
                <a:gd name="connsiteY10-218" fmla="*/ 120816 h 274513"/>
                <a:gd name="connsiteX11-219" fmla="*/ 14763 w 364959"/>
                <a:gd name="connsiteY11-220" fmla="*/ 89688 h 274513"/>
                <a:gd name="connsiteX12-221" fmla="*/ 171 w 364959"/>
                <a:gd name="connsiteY12-222" fmla="*/ 94552 h 274513"/>
                <a:gd name="connsiteX13-223" fmla="*/ 63401 w 364959"/>
                <a:gd name="connsiteY13-224" fmla="*/ 16730 h 274513"/>
                <a:gd name="connsiteX0-225" fmla="*/ 63401 w 364959"/>
                <a:gd name="connsiteY0-226" fmla="*/ 16730 h 274513"/>
                <a:gd name="connsiteX1-227" fmla="*/ 150950 w 364959"/>
                <a:gd name="connsiteY1-228" fmla="*/ 152917 h 274513"/>
                <a:gd name="connsiteX2-229" fmla="*/ 184997 w 364959"/>
                <a:gd name="connsiteY2-230" fmla="*/ 186964 h 274513"/>
                <a:gd name="connsiteX3-231" fmla="*/ 243363 w 364959"/>
                <a:gd name="connsiteY3-232" fmla="*/ 84824 h 274513"/>
                <a:gd name="connsiteX4-233" fmla="*/ 272546 w 364959"/>
                <a:gd name="connsiteY4-234" fmla="*/ 7003 h 274513"/>
                <a:gd name="connsiteX5-235" fmla="*/ 296865 w 364959"/>
                <a:gd name="connsiteY5-236" fmla="*/ 7003 h 274513"/>
                <a:gd name="connsiteX6-237" fmla="*/ 345503 w 364959"/>
                <a:gd name="connsiteY6-238" fmla="*/ 36186 h 274513"/>
                <a:gd name="connsiteX7-239" fmla="*/ 364959 w 364959"/>
                <a:gd name="connsiteY7-240" fmla="*/ 94552 h 274513"/>
                <a:gd name="connsiteX8-241" fmla="*/ 287137 w 364959"/>
                <a:gd name="connsiteY8-242" fmla="*/ 118871 h 274513"/>
                <a:gd name="connsiteX9-243" fmla="*/ 184997 w 364959"/>
                <a:gd name="connsiteY9-244" fmla="*/ 274513 h 274513"/>
                <a:gd name="connsiteX10-245" fmla="*/ 75075 w 364959"/>
                <a:gd name="connsiteY10-246" fmla="*/ 91635 h 274513"/>
                <a:gd name="connsiteX11-247" fmla="*/ 14763 w 364959"/>
                <a:gd name="connsiteY11-248" fmla="*/ 89688 h 274513"/>
                <a:gd name="connsiteX12-249" fmla="*/ 171 w 364959"/>
                <a:gd name="connsiteY12-250" fmla="*/ 94552 h 274513"/>
                <a:gd name="connsiteX13-251" fmla="*/ 63401 w 364959"/>
                <a:gd name="connsiteY13-252" fmla="*/ 16730 h 274513"/>
                <a:gd name="connsiteX0-253" fmla="*/ 63401 w 364959"/>
                <a:gd name="connsiteY0-254" fmla="*/ 16730 h 274513"/>
                <a:gd name="connsiteX1-255" fmla="*/ 150950 w 364959"/>
                <a:gd name="connsiteY1-256" fmla="*/ 152917 h 274513"/>
                <a:gd name="connsiteX2-257" fmla="*/ 184997 w 364959"/>
                <a:gd name="connsiteY2-258" fmla="*/ 186964 h 274513"/>
                <a:gd name="connsiteX3-259" fmla="*/ 243363 w 364959"/>
                <a:gd name="connsiteY3-260" fmla="*/ 84824 h 274513"/>
                <a:gd name="connsiteX4-261" fmla="*/ 272546 w 364959"/>
                <a:gd name="connsiteY4-262" fmla="*/ 7003 h 274513"/>
                <a:gd name="connsiteX5-263" fmla="*/ 296865 w 364959"/>
                <a:gd name="connsiteY5-264" fmla="*/ 7003 h 274513"/>
                <a:gd name="connsiteX6-265" fmla="*/ 345503 w 364959"/>
                <a:gd name="connsiteY6-266" fmla="*/ 36186 h 274513"/>
                <a:gd name="connsiteX7-267" fmla="*/ 364959 w 364959"/>
                <a:gd name="connsiteY7-268" fmla="*/ 94552 h 274513"/>
                <a:gd name="connsiteX8-269" fmla="*/ 287137 w 364959"/>
                <a:gd name="connsiteY8-270" fmla="*/ 118871 h 274513"/>
                <a:gd name="connsiteX9-271" fmla="*/ 184997 w 364959"/>
                <a:gd name="connsiteY9-272" fmla="*/ 274513 h 274513"/>
                <a:gd name="connsiteX10-273" fmla="*/ 84802 w 364959"/>
                <a:gd name="connsiteY10-274" fmla="*/ 105253 h 274513"/>
                <a:gd name="connsiteX11-275" fmla="*/ 14763 w 364959"/>
                <a:gd name="connsiteY11-276" fmla="*/ 89688 h 274513"/>
                <a:gd name="connsiteX12-277" fmla="*/ 171 w 364959"/>
                <a:gd name="connsiteY12-278" fmla="*/ 94552 h 274513"/>
                <a:gd name="connsiteX13-279" fmla="*/ 63401 w 364959"/>
                <a:gd name="connsiteY13-280" fmla="*/ 16730 h 274513"/>
                <a:gd name="connsiteX0-281" fmla="*/ 63401 w 364959"/>
                <a:gd name="connsiteY0-282" fmla="*/ 16730 h 274513"/>
                <a:gd name="connsiteX1-283" fmla="*/ 150950 w 364959"/>
                <a:gd name="connsiteY1-284" fmla="*/ 152917 h 274513"/>
                <a:gd name="connsiteX2-285" fmla="*/ 184997 w 364959"/>
                <a:gd name="connsiteY2-286" fmla="*/ 186964 h 274513"/>
                <a:gd name="connsiteX3-287" fmla="*/ 243363 w 364959"/>
                <a:gd name="connsiteY3-288" fmla="*/ 84824 h 274513"/>
                <a:gd name="connsiteX4-289" fmla="*/ 272546 w 364959"/>
                <a:gd name="connsiteY4-290" fmla="*/ 7003 h 274513"/>
                <a:gd name="connsiteX5-291" fmla="*/ 296865 w 364959"/>
                <a:gd name="connsiteY5-292" fmla="*/ 7003 h 274513"/>
                <a:gd name="connsiteX6-293" fmla="*/ 345503 w 364959"/>
                <a:gd name="connsiteY6-294" fmla="*/ 36186 h 274513"/>
                <a:gd name="connsiteX7-295" fmla="*/ 364959 w 364959"/>
                <a:gd name="connsiteY7-296" fmla="*/ 94552 h 274513"/>
                <a:gd name="connsiteX8-297" fmla="*/ 287137 w 364959"/>
                <a:gd name="connsiteY8-298" fmla="*/ 118871 h 274513"/>
                <a:gd name="connsiteX9-299" fmla="*/ 184997 w 364959"/>
                <a:gd name="connsiteY9-300" fmla="*/ 274513 h 274513"/>
                <a:gd name="connsiteX10-301" fmla="*/ 84802 w 364959"/>
                <a:gd name="connsiteY10-302" fmla="*/ 105253 h 274513"/>
                <a:gd name="connsiteX11-303" fmla="*/ 14763 w 364959"/>
                <a:gd name="connsiteY11-304" fmla="*/ 89688 h 274513"/>
                <a:gd name="connsiteX12-305" fmla="*/ 171 w 364959"/>
                <a:gd name="connsiteY12-306" fmla="*/ 94552 h 274513"/>
                <a:gd name="connsiteX13-307" fmla="*/ 63401 w 364959"/>
                <a:gd name="connsiteY13-308" fmla="*/ 16730 h 274513"/>
                <a:gd name="connsiteX0-309" fmla="*/ 63401 w 364959"/>
                <a:gd name="connsiteY0-310" fmla="*/ 16730 h 274513"/>
                <a:gd name="connsiteX1-311" fmla="*/ 150950 w 364959"/>
                <a:gd name="connsiteY1-312" fmla="*/ 152917 h 274513"/>
                <a:gd name="connsiteX2-313" fmla="*/ 184997 w 364959"/>
                <a:gd name="connsiteY2-314" fmla="*/ 186964 h 274513"/>
                <a:gd name="connsiteX3-315" fmla="*/ 243363 w 364959"/>
                <a:gd name="connsiteY3-316" fmla="*/ 84824 h 274513"/>
                <a:gd name="connsiteX4-317" fmla="*/ 272546 w 364959"/>
                <a:gd name="connsiteY4-318" fmla="*/ 7003 h 274513"/>
                <a:gd name="connsiteX5-319" fmla="*/ 296865 w 364959"/>
                <a:gd name="connsiteY5-320" fmla="*/ 7003 h 274513"/>
                <a:gd name="connsiteX6-321" fmla="*/ 345503 w 364959"/>
                <a:gd name="connsiteY6-322" fmla="*/ 36186 h 274513"/>
                <a:gd name="connsiteX7-323" fmla="*/ 364959 w 364959"/>
                <a:gd name="connsiteY7-324" fmla="*/ 94552 h 274513"/>
                <a:gd name="connsiteX8-325" fmla="*/ 287137 w 364959"/>
                <a:gd name="connsiteY8-326" fmla="*/ 118871 h 274513"/>
                <a:gd name="connsiteX9-327" fmla="*/ 184997 w 364959"/>
                <a:gd name="connsiteY9-328" fmla="*/ 274513 h 274513"/>
                <a:gd name="connsiteX10-329" fmla="*/ 84802 w 364959"/>
                <a:gd name="connsiteY10-330" fmla="*/ 105253 h 274513"/>
                <a:gd name="connsiteX11-331" fmla="*/ 14763 w 364959"/>
                <a:gd name="connsiteY11-332" fmla="*/ 89688 h 274513"/>
                <a:gd name="connsiteX12-333" fmla="*/ 171 w 364959"/>
                <a:gd name="connsiteY12-334" fmla="*/ 94552 h 274513"/>
                <a:gd name="connsiteX13-335" fmla="*/ 63401 w 364959"/>
                <a:gd name="connsiteY13-336" fmla="*/ 16730 h 274513"/>
                <a:gd name="connsiteX0-337" fmla="*/ 63401 w 364959"/>
                <a:gd name="connsiteY0-338" fmla="*/ 16730 h 274513"/>
                <a:gd name="connsiteX1-339" fmla="*/ 150950 w 364959"/>
                <a:gd name="connsiteY1-340" fmla="*/ 152917 h 274513"/>
                <a:gd name="connsiteX2-341" fmla="*/ 184997 w 364959"/>
                <a:gd name="connsiteY2-342" fmla="*/ 186964 h 274513"/>
                <a:gd name="connsiteX3-343" fmla="*/ 243363 w 364959"/>
                <a:gd name="connsiteY3-344" fmla="*/ 84824 h 274513"/>
                <a:gd name="connsiteX4-345" fmla="*/ 272546 w 364959"/>
                <a:gd name="connsiteY4-346" fmla="*/ 7003 h 274513"/>
                <a:gd name="connsiteX5-347" fmla="*/ 296865 w 364959"/>
                <a:gd name="connsiteY5-348" fmla="*/ 7003 h 274513"/>
                <a:gd name="connsiteX6-349" fmla="*/ 345503 w 364959"/>
                <a:gd name="connsiteY6-350" fmla="*/ 36186 h 274513"/>
                <a:gd name="connsiteX7-351" fmla="*/ 364959 w 364959"/>
                <a:gd name="connsiteY7-352" fmla="*/ 94552 h 274513"/>
                <a:gd name="connsiteX8-353" fmla="*/ 287137 w 364959"/>
                <a:gd name="connsiteY8-354" fmla="*/ 118871 h 274513"/>
                <a:gd name="connsiteX9-355" fmla="*/ 184997 w 364959"/>
                <a:gd name="connsiteY9-356" fmla="*/ 274513 h 274513"/>
                <a:gd name="connsiteX10-357" fmla="*/ 84802 w 364959"/>
                <a:gd name="connsiteY10-358" fmla="*/ 105253 h 274513"/>
                <a:gd name="connsiteX11-359" fmla="*/ 14763 w 364959"/>
                <a:gd name="connsiteY11-360" fmla="*/ 89688 h 274513"/>
                <a:gd name="connsiteX12-361" fmla="*/ 171 w 364959"/>
                <a:gd name="connsiteY12-362" fmla="*/ 94552 h 274513"/>
                <a:gd name="connsiteX13-363" fmla="*/ 63401 w 364959"/>
                <a:gd name="connsiteY13-364" fmla="*/ 16730 h 274513"/>
                <a:gd name="connsiteX0-365" fmla="*/ 63401 w 364959"/>
                <a:gd name="connsiteY0-366" fmla="*/ 16730 h 274513"/>
                <a:gd name="connsiteX1-367" fmla="*/ 150950 w 364959"/>
                <a:gd name="connsiteY1-368" fmla="*/ 152917 h 274513"/>
                <a:gd name="connsiteX2-369" fmla="*/ 184997 w 364959"/>
                <a:gd name="connsiteY2-370" fmla="*/ 186964 h 274513"/>
                <a:gd name="connsiteX3-371" fmla="*/ 243363 w 364959"/>
                <a:gd name="connsiteY3-372" fmla="*/ 84824 h 274513"/>
                <a:gd name="connsiteX4-373" fmla="*/ 272546 w 364959"/>
                <a:gd name="connsiteY4-374" fmla="*/ 7003 h 274513"/>
                <a:gd name="connsiteX5-375" fmla="*/ 296865 w 364959"/>
                <a:gd name="connsiteY5-376" fmla="*/ 7003 h 274513"/>
                <a:gd name="connsiteX6-377" fmla="*/ 345503 w 364959"/>
                <a:gd name="connsiteY6-378" fmla="*/ 36186 h 274513"/>
                <a:gd name="connsiteX7-379" fmla="*/ 364959 w 364959"/>
                <a:gd name="connsiteY7-380" fmla="*/ 94552 h 274513"/>
                <a:gd name="connsiteX8-381" fmla="*/ 287137 w 364959"/>
                <a:gd name="connsiteY8-382" fmla="*/ 118871 h 274513"/>
                <a:gd name="connsiteX9-383" fmla="*/ 184997 w 364959"/>
                <a:gd name="connsiteY9-384" fmla="*/ 274513 h 274513"/>
                <a:gd name="connsiteX10-385" fmla="*/ 84802 w 364959"/>
                <a:gd name="connsiteY10-386" fmla="*/ 105253 h 274513"/>
                <a:gd name="connsiteX11-387" fmla="*/ 14763 w 364959"/>
                <a:gd name="connsiteY11-388" fmla="*/ 89688 h 274513"/>
                <a:gd name="connsiteX12-389" fmla="*/ 171 w 364959"/>
                <a:gd name="connsiteY12-390" fmla="*/ 94552 h 274513"/>
                <a:gd name="connsiteX13-391" fmla="*/ 63401 w 364959"/>
                <a:gd name="connsiteY13-392" fmla="*/ 16730 h 274513"/>
                <a:gd name="connsiteX0-393" fmla="*/ 63401 w 364959"/>
                <a:gd name="connsiteY0-394" fmla="*/ 16730 h 274513"/>
                <a:gd name="connsiteX1-395" fmla="*/ 150950 w 364959"/>
                <a:gd name="connsiteY1-396" fmla="*/ 152917 h 274513"/>
                <a:gd name="connsiteX2-397" fmla="*/ 184997 w 364959"/>
                <a:gd name="connsiteY2-398" fmla="*/ 186964 h 274513"/>
                <a:gd name="connsiteX3-399" fmla="*/ 243363 w 364959"/>
                <a:gd name="connsiteY3-400" fmla="*/ 84824 h 274513"/>
                <a:gd name="connsiteX4-401" fmla="*/ 272546 w 364959"/>
                <a:gd name="connsiteY4-402" fmla="*/ 7003 h 274513"/>
                <a:gd name="connsiteX5-403" fmla="*/ 296865 w 364959"/>
                <a:gd name="connsiteY5-404" fmla="*/ 7003 h 274513"/>
                <a:gd name="connsiteX6-405" fmla="*/ 345503 w 364959"/>
                <a:gd name="connsiteY6-406" fmla="*/ 36186 h 274513"/>
                <a:gd name="connsiteX7-407" fmla="*/ 364959 w 364959"/>
                <a:gd name="connsiteY7-408" fmla="*/ 94552 h 274513"/>
                <a:gd name="connsiteX8-409" fmla="*/ 294919 w 364959"/>
                <a:gd name="connsiteY8-410" fmla="*/ 89690 h 274513"/>
                <a:gd name="connsiteX9-411" fmla="*/ 184997 w 364959"/>
                <a:gd name="connsiteY9-412" fmla="*/ 274513 h 274513"/>
                <a:gd name="connsiteX10-413" fmla="*/ 84802 w 364959"/>
                <a:gd name="connsiteY10-414" fmla="*/ 105253 h 274513"/>
                <a:gd name="connsiteX11-415" fmla="*/ 14763 w 364959"/>
                <a:gd name="connsiteY11-416" fmla="*/ 89688 h 274513"/>
                <a:gd name="connsiteX12-417" fmla="*/ 171 w 364959"/>
                <a:gd name="connsiteY12-418" fmla="*/ 94552 h 274513"/>
                <a:gd name="connsiteX13-419" fmla="*/ 63401 w 364959"/>
                <a:gd name="connsiteY13-420" fmla="*/ 16730 h 274513"/>
                <a:gd name="connsiteX0-421" fmla="*/ 63401 w 378577"/>
                <a:gd name="connsiteY0-422" fmla="*/ 16730 h 274513"/>
                <a:gd name="connsiteX1-423" fmla="*/ 150950 w 378577"/>
                <a:gd name="connsiteY1-424" fmla="*/ 152917 h 274513"/>
                <a:gd name="connsiteX2-425" fmla="*/ 184997 w 378577"/>
                <a:gd name="connsiteY2-426" fmla="*/ 186964 h 274513"/>
                <a:gd name="connsiteX3-427" fmla="*/ 243363 w 378577"/>
                <a:gd name="connsiteY3-428" fmla="*/ 84824 h 274513"/>
                <a:gd name="connsiteX4-429" fmla="*/ 272546 w 378577"/>
                <a:gd name="connsiteY4-430" fmla="*/ 7003 h 274513"/>
                <a:gd name="connsiteX5-431" fmla="*/ 296865 w 378577"/>
                <a:gd name="connsiteY5-432" fmla="*/ 7003 h 274513"/>
                <a:gd name="connsiteX6-433" fmla="*/ 345503 w 378577"/>
                <a:gd name="connsiteY6-434" fmla="*/ 36186 h 274513"/>
                <a:gd name="connsiteX7-435" fmla="*/ 378577 w 378577"/>
                <a:gd name="connsiteY7-436" fmla="*/ 98443 h 274513"/>
                <a:gd name="connsiteX8-437" fmla="*/ 294919 w 378577"/>
                <a:gd name="connsiteY8-438" fmla="*/ 89690 h 274513"/>
                <a:gd name="connsiteX9-439" fmla="*/ 184997 w 378577"/>
                <a:gd name="connsiteY9-440" fmla="*/ 274513 h 274513"/>
                <a:gd name="connsiteX10-441" fmla="*/ 84802 w 378577"/>
                <a:gd name="connsiteY10-442" fmla="*/ 105253 h 274513"/>
                <a:gd name="connsiteX11-443" fmla="*/ 14763 w 378577"/>
                <a:gd name="connsiteY11-444" fmla="*/ 89688 h 274513"/>
                <a:gd name="connsiteX12-445" fmla="*/ 171 w 378577"/>
                <a:gd name="connsiteY12-446" fmla="*/ 94552 h 274513"/>
                <a:gd name="connsiteX13-447" fmla="*/ 63401 w 378577"/>
                <a:gd name="connsiteY13-448" fmla="*/ 16730 h 274513"/>
                <a:gd name="connsiteX0-449" fmla="*/ 78821 w 393997"/>
                <a:gd name="connsiteY0-450" fmla="*/ 16730 h 274513"/>
                <a:gd name="connsiteX1-451" fmla="*/ 166370 w 393997"/>
                <a:gd name="connsiteY1-452" fmla="*/ 152917 h 274513"/>
                <a:gd name="connsiteX2-453" fmla="*/ 200417 w 393997"/>
                <a:gd name="connsiteY2-454" fmla="*/ 186964 h 274513"/>
                <a:gd name="connsiteX3-455" fmla="*/ 258783 w 393997"/>
                <a:gd name="connsiteY3-456" fmla="*/ 84824 h 274513"/>
                <a:gd name="connsiteX4-457" fmla="*/ 287966 w 393997"/>
                <a:gd name="connsiteY4-458" fmla="*/ 7003 h 274513"/>
                <a:gd name="connsiteX5-459" fmla="*/ 312285 w 393997"/>
                <a:gd name="connsiteY5-460" fmla="*/ 7003 h 274513"/>
                <a:gd name="connsiteX6-461" fmla="*/ 360923 w 393997"/>
                <a:gd name="connsiteY6-462" fmla="*/ 36186 h 274513"/>
                <a:gd name="connsiteX7-463" fmla="*/ 393997 w 393997"/>
                <a:gd name="connsiteY7-464" fmla="*/ 98443 h 274513"/>
                <a:gd name="connsiteX8-465" fmla="*/ 310339 w 393997"/>
                <a:gd name="connsiteY8-466" fmla="*/ 89690 h 274513"/>
                <a:gd name="connsiteX9-467" fmla="*/ 200417 w 393997"/>
                <a:gd name="connsiteY9-468" fmla="*/ 274513 h 274513"/>
                <a:gd name="connsiteX10-469" fmla="*/ 100222 w 393997"/>
                <a:gd name="connsiteY10-470" fmla="*/ 105253 h 274513"/>
                <a:gd name="connsiteX11-471" fmla="*/ 30183 w 393997"/>
                <a:gd name="connsiteY11-472" fmla="*/ 89688 h 274513"/>
                <a:gd name="connsiteX12-473" fmla="*/ 27 w 393997"/>
                <a:gd name="connsiteY12-474" fmla="*/ 102334 h 274513"/>
                <a:gd name="connsiteX13-475" fmla="*/ 78821 w 393997"/>
                <a:gd name="connsiteY13-476" fmla="*/ 16730 h 274513"/>
                <a:gd name="connsiteX0-477" fmla="*/ 78960 w 394136"/>
                <a:gd name="connsiteY0-478" fmla="*/ 16730 h 274513"/>
                <a:gd name="connsiteX1-479" fmla="*/ 166509 w 394136"/>
                <a:gd name="connsiteY1-480" fmla="*/ 152917 h 274513"/>
                <a:gd name="connsiteX2-481" fmla="*/ 200556 w 394136"/>
                <a:gd name="connsiteY2-482" fmla="*/ 186964 h 274513"/>
                <a:gd name="connsiteX3-483" fmla="*/ 258922 w 394136"/>
                <a:gd name="connsiteY3-484" fmla="*/ 84824 h 274513"/>
                <a:gd name="connsiteX4-485" fmla="*/ 288105 w 394136"/>
                <a:gd name="connsiteY4-486" fmla="*/ 7003 h 274513"/>
                <a:gd name="connsiteX5-487" fmla="*/ 312424 w 394136"/>
                <a:gd name="connsiteY5-488" fmla="*/ 7003 h 274513"/>
                <a:gd name="connsiteX6-489" fmla="*/ 361062 w 394136"/>
                <a:gd name="connsiteY6-490" fmla="*/ 36186 h 274513"/>
                <a:gd name="connsiteX7-491" fmla="*/ 394136 w 394136"/>
                <a:gd name="connsiteY7-492" fmla="*/ 98443 h 274513"/>
                <a:gd name="connsiteX8-493" fmla="*/ 310478 w 394136"/>
                <a:gd name="connsiteY8-494" fmla="*/ 89690 h 274513"/>
                <a:gd name="connsiteX9-495" fmla="*/ 200556 w 394136"/>
                <a:gd name="connsiteY9-496" fmla="*/ 274513 h 274513"/>
                <a:gd name="connsiteX10-497" fmla="*/ 100361 w 394136"/>
                <a:gd name="connsiteY10-498" fmla="*/ 105253 h 274513"/>
                <a:gd name="connsiteX11-499" fmla="*/ 166 w 394136"/>
                <a:gd name="connsiteY11-500" fmla="*/ 102334 h 274513"/>
                <a:gd name="connsiteX12-501" fmla="*/ 78960 w 394136"/>
                <a:gd name="connsiteY12-502" fmla="*/ 16730 h 274513"/>
                <a:gd name="connsiteX0-503" fmla="*/ 78960 w 394136"/>
                <a:gd name="connsiteY0-504" fmla="*/ 16730 h 274513"/>
                <a:gd name="connsiteX1-505" fmla="*/ 166509 w 394136"/>
                <a:gd name="connsiteY1-506" fmla="*/ 152917 h 274513"/>
                <a:gd name="connsiteX2-507" fmla="*/ 200556 w 394136"/>
                <a:gd name="connsiteY2-508" fmla="*/ 186964 h 274513"/>
                <a:gd name="connsiteX3-509" fmla="*/ 258922 w 394136"/>
                <a:gd name="connsiteY3-510" fmla="*/ 84824 h 274513"/>
                <a:gd name="connsiteX4-511" fmla="*/ 288105 w 394136"/>
                <a:gd name="connsiteY4-512" fmla="*/ 7003 h 274513"/>
                <a:gd name="connsiteX5-513" fmla="*/ 312424 w 394136"/>
                <a:gd name="connsiteY5-514" fmla="*/ 7003 h 274513"/>
                <a:gd name="connsiteX6-515" fmla="*/ 361062 w 394136"/>
                <a:gd name="connsiteY6-516" fmla="*/ 36186 h 274513"/>
                <a:gd name="connsiteX7-517" fmla="*/ 394136 w 394136"/>
                <a:gd name="connsiteY7-518" fmla="*/ 98443 h 274513"/>
                <a:gd name="connsiteX8-519" fmla="*/ 310478 w 394136"/>
                <a:gd name="connsiteY8-520" fmla="*/ 89690 h 274513"/>
                <a:gd name="connsiteX9-521" fmla="*/ 200556 w 394136"/>
                <a:gd name="connsiteY9-522" fmla="*/ 274513 h 274513"/>
                <a:gd name="connsiteX10-523" fmla="*/ 100361 w 394136"/>
                <a:gd name="connsiteY10-524" fmla="*/ 105253 h 274513"/>
                <a:gd name="connsiteX11-525" fmla="*/ 166 w 394136"/>
                <a:gd name="connsiteY11-526" fmla="*/ 102334 h 274513"/>
                <a:gd name="connsiteX12-527" fmla="*/ 78960 w 394136"/>
                <a:gd name="connsiteY12-528" fmla="*/ 16730 h 274513"/>
                <a:gd name="connsiteX0-529" fmla="*/ 78960 w 394136"/>
                <a:gd name="connsiteY0-530" fmla="*/ 16730 h 274513"/>
                <a:gd name="connsiteX1-531" fmla="*/ 166509 w 394136"/>
                <a:gd name="connsiteY1-532" fmla="*/ 152917 h 274513"/>
                <a:gd name="connsiteX2-533" fmla="*/ 200556 w 394136"/>
                <a:gd name="connsiteY2-534" fmla="*/ 186964 h 274513"/>
                <a:gd name="connsiteX3-535" fmla="*/ 258922 w 394136"/>
                <a:gd name="connsiteY3-536" fmla="*/ 84824 h 274513"/>
                <a:gd name="connsiteX4-537" fmla="*/ 288105 w 394136"/>
                <a:gd name="connsiteY4-538" fmla="*/ 7003 h 274513"/>
                <a:gd name="connsiteX5-539" fmla="*/ 312424 w 394136"/>
                <a:gd name="connsiteY5-540" fmla="*/ 7003 h 274513"/>
                <a:gd name="connsiteX6-541" fmla="*/ 361062 w 394136"/>
                <a:gd name="connsiteY6-542" fmla="*/ 36186 h 274513"/>
                <a:gd name="connsiteX7-543" fmla="*/ 394136 w 394136"/>
                <a:gd name="connsiteY7-544" fmla="*/ 98443 h 274513"/>
                <a:gd name="connsiteX8-545" fmla="*/ 310478 w 394136"/>
                <a:gd name="connsiteY8-546" fmla="*/ 89690 h 274513"/>
                <a:gd name="connsiteX9-547" fmla="*/ 200556 w 394136"/>
                <a:gd name="connsiteY9-548" fmla="*/ 274513 h 274513"/>
                <a:gd name="connsiteX10-549" fmla="*/ 100361 w 394136"/>
                <a:gd name="connsiteY10-550" fmla="*/ 105253 h 274513"/>
                <a:gd name="connsiteX11-551" fmla="*/ 166 w 394136"/>
                <a:gd name="connsiteY11-552" fmla="*/ 102334 h 274513"/>
                <a:gd name="connsiteX12-553" fmla="*/ 78960 w 394136"/>
                <a:gd name="connsiteY12-554" fmla="*/ 16730 h 274513"/>
                <a:gd name="connsiteX0-555" fmla="*/ 78794 w 393970"/>
                <a:gd name="connsiteY0-556" fmla="*/ 16730 h 274513"/>
                <a:gd name="connsiteX1-557" fmla="*/ 166343 w 393970"/>
                <a:gd name="connsiteY1-558" fmla="*/ 152917 h 274513"/>
                <a:gd name="connsiteX2-559" fmla="*/ 200390 w 393970"/>
                <a:gd name="connsiteY2-560" fmla="*/ 186964 h 274513"/>
                <a:gd name="connsiteX3-561" fmla="*/ 258756 w 393970"/>
                <a:gd name="connsiteY3-562" fmla="*/ 84824 h 274513"/>
                <a:gd name="connsiteX4-563" fmla="*/ 287939 w 393970"/>
                <a:gd name="connsiteY4-564" fmla="*/ 7003 h 274513"/>
                <a:gd name="connsiteX5-565" fmla="*/ 312258 w 393970"/>
                <a:gd name="connsiteY5-566" fmla="*/ 7003 h 274513"/>
                <a:gd name="connsiteX6-567" fmla="*/ 360896 w 393970"/>
                <a:gd name="connsiteY6-568" fmla="*/ 36186 h 274513"/>
                <a:gd name="connsiteX7-569" fmla="*/ 393970 w 393970"/>
                <a:gd name="connsiteY7-570" fmla="*/ 98443 h 274513"/>
                <a:gd name="connsiteX8-571" fmla="*/ 310312 w 393970"/>
                <a:gd name="connsiteY8-572" fmla="*/ 89690 h 274513"/>
                <a:gd name="connsiteX9-573" fmla="*/ 200390 w 393970"/>
                <a:gd name="connsiteY9-574" fmla="*/ 274513 h 274513"/>
                <a:gd name="connsiteX10-575" fmla="*/ 100195 w 393970"/>
                <a:gd name="connsiteY10-576" fmla="*/ 105253 h 274513"/>
                <a:gd name="connsiteX11-577" fmla="*/ 0 w 393970"/>
                <a:gd name="connsiteY11-578" fmla="*/ 102334 h 274513"/>
                <a:gd name="connsiteX12-579" fmla="*/ 78794 w 393970"/>
                <a:gd name="connsiteY12-580" fmla="*/ 16730 h 274513"/>
                <a:gd name="connsiteX0-581" fmla="*/ 78794 w 393970"/>
                <a:gd name="connsiteY0-582" fmla="*/ 16730 h 274513"/>
                <a:gd name="connsiteX1-583" fmla="*/ 166343 w 393970"/>
                <a:gd name="connsiteY1-584" fmla="*/ 152917 h 274513"/>
                <a:gd name="connsiteX2-585" fmla="*/ 200390 w 393970"/>
                <a:gd name="connsiteY2-586" fmla="*/ 186964 h 274513"/>
                <a:gd name="connsiteX3-587" fmla="*/ 258756 w 393970"/>
                <a:gd name="connsiteY3-588" fmla="*/ 84824 h 274513"/>
                <a:gd name="connsiteX4-589" fmla="*/ 287939 w 393970"/>
                <a:gd name="connsiteY4-590" fmla="*/ 7003 h 274513"/>
                <a:gd name="connsiteX5-591" fmla="*/ 312258 w 393970"/>
                <a:gd name="connsiteY5-592" fmla="*/ 7003 h 274513"/>
                <a:gd name="connsiteX6-593" fmla="*/ 360896 w 393970"/>
                <a:gd name="connsiteY6-594" fmla="*/ 36186 h 274513"/>
                <a:gd name="connsiteX7-595" fmla="*/ 393970 w 393970"/>
                <a:gd name="connsiteY7-596" fmla="*/ 98443 h 274513"/>
                <a:gd name="connsiteX8-597" fmla="*/ 310312 w 393970"/>
                <a:gd name="connsiteY8-598" fmla="*/ 89690 h 274513"/>
                <a:gd name="connsiteX9-599" fmla="*/ 200390 w 393970"/>
                <a:gd name="connsiteY9-600" fmla="*/ 274513 h 274513"/>
                <a:gd name="connsiteX10-601" fmla="*/ 100195 w 393970"/>
                <a:gd name="connsiteY10-602" fmla="*/ 105253 h 274513"/>
                <a:gd name="connsiteX11-603" fmla="*/ 0 w 393970"/>
                <a:gd name="connsiteY11-604" fmla="*/ 102334 h 274513"/>
                <a:gd name="connsiteX12-605" fmla="*/ 78794 w 393970"/>
                <a:gd name="connsiteY12-606" fmla="*/ 16730 h 274513"/>
                <a:gd name="connsiteX0-607" fmla="*/ 78794 w 393970"/>
                <a:gd name="connsiteY0-608" fmla="*/ 16730 h 274513"/>
                <a:gd name="connsiteX1-609" fmla="*/ 158561 w 393970"/>
                <a:gd name="connsiteY1-610" fmla="*/ 108172 h 274513"/>
                <a:gd name="connsiteX2-611" fmla="*/ 200390 w 393970"/>
                <a:gd name="connsiteY2-612" fmla="*/ 186964 h 274513"/>
                <a:gd name="connsiteX3-613" fmla="*/ 258756 w 393970"/>
                <a:gd name="connsiteY3-614" fmla="*/ 84824 h 274513"/>
                <a:gd name="connsiteX4-615" fmla="*/ 287939 w 393970"/>
                <a:gd name="connsiteY4-616" fmla="*/ 7003 h 274513"/>
                <a:gd name="connsiteX5-617" fmla="*/ 312258 w 393970"/>
                <a:gd name="connsiteY5-618" fmla="*/ 7003 h 274513"/>
                <a:gd name="connsiteX6-619" fmla="*/ 360896 w 393970"/>
                <a:gd name="connsiteY6-620" fmla="*/ 36186 h 274513"/>
                <a:gd name="connsiteX7-621" fmla="*/ 393970 w 393970"/>
                <a:gd name="connsiteY7-622" fmla="*/ 98443 h 274513"/>
                <a:gd name="connsiteX8-623" fmla="*/ 310312 w 393970"/>
                <a:gd name="connsiteY8-624" fmla="*/ 89690 h 274513"/>
                <a:gd name="connsiteX9-625" fmla="*/ 200390 w 393970"/>
                <a:gd name="connsiteY9-626" fmla="*/ 274513 h 274513"/>
                <a:gd name="connsiteX10-627" fmla="*/ 100195 w 393970"/>
                <a:gd name="connsiteY10-628" fmla="*/ 105253 h 274513"/>
                <a:gd name="connsiteX11-629" fmla="*/ 0 w 393970"/>
                <a:gd name="connsiteY11-630" fmla="*/ 102334 h 274513"/>
                <a:gd name="connsiteX12-631" fmla="*/ 78794 w 393970"/>
                <a:gd name="connsiteY12-632" fmla="*/ 16730 h 274513"/>
                <a:gd name="connsiteX0-633" fmla="*/ 78794 w 393970"/>
                <a:gd name="connsiteY0-634" fmla="*/ 16730 h 274513"/>
                <a:gd name="connsiteX1-635" fmla="*/ 158561 w 393970"/>
                <a:gd name="connsiteY1-636" fmla="*/ 108172 h 274513"/>
                <a:gd name="connsiteX2-637" fmla="*/ 200390 w 393970"/>
                <a:gd name="connsiteY2-638" fmla="*/ 186964 h 274513"/>
                <a:gd name="connsiteX3-639" fmla="*/ 258756 w 393970"/>
                <a:gd name="connsiteY3-640" fmla="*/ 84824 h 274513"/>
                <a:gd name="connsiteX4-641" fmla="*/ 287939 w 393970"/>
                <a:gd name="connsiteY4-642" fmla="*/ 7003 h 274513"/>
                <a:gd name="connsiteX5-643" fmla="*/ 312258 w 393970"/>
                <a:gd name="connsiteY5-644" fmla="*/ 7003 h 274513"/>
                <a:gd name="connsiteX6-645" fmla="*/ 360896 w 393970"/>
                <a:gd name="connsiteY6-646" fmla="*/ 36186 h 274513"/>
                <a:gd name="connsiteX7-647" fmla="*/ 393970 w 393970"/>
                <a:gd name="connsiteY7-648" fmla="*/ 98443 h 274513"/>
                <a:gd name="connsiteX8-649" fmla="*/ 310312 w 393970"/>
                <a:gd name="connsiteY8-650" fmla="*/ 89690 h 274513"/>
                <a:gd name="connsiteX9-651" fmla="*/ 200390 w 393970"/>
                <a:gd name="connsiteY9-652" fmla="*/ 274513 h 274513"/>
                <a:gd name="connsiteX10-653" fmla="*/ 100195 w 393970"/>
                <a:gd name="connsiteY10-654" fmla="*/ 105253 h 274513"/>
                <a:gd name="connsiteX11-655" fmla="*/ 0 w 393970"/>
                <a:gd name="connsiteY11-656" fmla="*/ 102334 h 274513"/>
                <a:gd name="connsiteX12-657" fmla="*/ 78794 w 393970"/>
                <a:gd name="connsiteY12-658" fmla="*/ 16730 h 274513"/>
                <a:gd name="connsiteX0-659" fmla="*/ 78794 w 393970"/>
                <a:gd name="connsiteY0-660" fmla="*/ 16730 h 274513"/>
                <a:gd name="connsiteX1-661" fmla="*/ 152726 w 393970"/>
                <a:gd name="connsiteY1-662" fmla="*/ 108172 h 274513"/>
                <a:gd name="connsiteX2-663" fmla="*/ 200390 w 393970"/>
                <a:gd name="connsiteY2-664" fmla="*/ 186964 h 274513"/>
                <a:gd name="connsiteX3-665" fmla="*/ 258756 w 393970"/>
                <a:gd name="connsiteY3-666" fmla="*/ 84824 h 274513"/>
                <a:gd name="connsiteX4-667" fmla="*/ 287939 w 393970"/>
                <a:gd name="connsiteY4-668" fmla="*/ 7003 h 274513"/>
                <a:gd name="connsiteX5-669" fmla="*/ 312258 w 393970"/>
                <a:gd name="connsiteY5-670" fmla="*/ 7003 h 274513"/>
                <a:gd name="connsiteX6-671" fmla="*/ 360896 w 393970"/>
                <a:gd name="connsiteY6-672" fmla="*/ 36186 h 274513"/>
                <a:gd name="connsiteX7-673" fmla="*/ 393970 w 393970"/>
                <a:gd name="connsiteY7-674" fmla="*/ 98443 h 274513"/>
                <a:gd name="connsiteX8-675" fmla="*/ 310312 w 393970"/>
                <a:gd name="connsiteY8-676" fmla="*/ 89690 h 274513"/>
                <a:gd name="connsiteX9-677" fmla="*/ 200390 w 393970"/>
                <a:gd name="connsiteY9-678" fmla="*/ 274513 h 274513"/>
                <a:gd name="connsiteX10-679" fmla="*/ 100195 w 393970"/>
                <a:gd name="connsiteY10-680" fmla="*/ 105253 h 274513"/>
                <a:gd name="connsiteX11-681" fmla="*/ 0 w 393970"/>
                <a:gd name="connsiteY11-682" fmla="*/ 102334 h 274513"/>
                <a:gd name="connsiteX12-683" fmla="*/ 78794 w 393970"/>
                <a:gd name="connsiteY12-684" fmla="*/ 16730 h 274513"/>
                <a:gd name="connsiteX0-685" fmla="*/ 78794 w 393970"/>
                <a:gd name="connsiteY0-686" fmla="*/ 16730 h 274513"/>
                <a:gd name="connsiteX1-687" fmla="*/ 152726 w 393970"/>
                <a:gd name="connsiteY1-688" fmla="*/ 108172 h 274513"/>
                <a:gd name="connsiteX2-689" fmla="*/ 200390 w 393970"/>
                <a:gd name="connsiteY2-690" fmla="*/ 186964 h 274513"/>
                <a:gd name="connsiteX3-691" fmla="*/ 258756 w 393970"/>
                <a:gd name="connsiteY3-692" fmla="*/ 84824 h 274513"/>
                <a:gd name="connsiteX4-693" fmla="*/ 287939 w 393970"/>
                <a:gd name="connsiteY4-694" fmla="*/ 7003 h 274513"/>
                <a:gd name="connsiteX5-695" fmla="*/ 312258 w 393970"/>
                <a:gd name="connsiteY5-696" fmla="*/ 7003 h 274513"/>
                <a:gd name="connsiteX6-697" fmla="*/ 360896 w 393970"/>
                <a:gd name="connsiteY6-698" fmla="*/ 36186 h 274513"/>
                <a:gd name="connsiteX7-699" fmla="*/ 393970 w 393970"/>
                <a:gd name="connsiteY7-700" fmla="*/ 98443 h 274513"/>
                <a:gd name="connsiteX8-701" fmla="*/ 310312 w 393970"/>
                <a:gd name="connsiteY8-702" fmla="*/ 89690 h 274513"/>
                <a:gd name="connsiteX9-703" fmla="*/ 200390 w 393970"/>
                <a:gd name="connsiteY9-704" fmla="*/ 274513 h 274513"/>
                <a:gd name="connsiteX10-705" fmla="*/ 100195 w 393970"/>
                <a:gd name="connsiteY10-706" fmla="*/ 105253 h 274513"/>
                <a:gd name="connsiteX11-707" fmla="*/ 0 w 393970"/>
                <a:gd name="connsiteY11-708" fmla="*/ 102334 h 274513"/>
                <a:gd name="connsiteX12-709" fmla="*/ 78794 w 393970"/>
                <a:gd name="connsiteY12-710" fmla="*/ 16730 h 274513"/>
                <a:gd name="connsiteX0-711" fmla="*/ 78794 w 393970"/>
                <a:gd name="connsiteY0-712" fmla="*/ 16730 h 274513"/>
                <a:gd name="connsiteX1-713" fmla="*/ 152726 w 393970"/>
                <a:gd name="connsiteY1-714" fmla="*/ 108172 h 274513"/>
                <a:gd name="connsiteX2-715" fmla="*/ 200390 w 393970"/>
                <a:gd name="connsiteY2-716" fmla="*/ 186964 h 274513"/>
                <a:gd name="connsiteX3-717" fmla="*/ 258756 w 393970"/>
                <a:gd name="connsiteY3-718" fmla="*/ 84824 h 274513"/>
                <a:gd name="connsiteX4-719" fmla="*/ 287939 w 393970"/>
                <a:gd name="connsiteY4-720" fmla="*/ 7003 h 274513"/>
                <a:gd name="connsiteX5-721" fmla="*/ 312258 w 393970"/>
                <a:gd name="connsiteY5-722" fmla="*/ 7003 h 274513"/>
                <a:gd name="connsiteX6-723" fmla="*/ 360896 w 393970"/>
                <a:gd name="connsiteY6-724" fmla="*/ 36186 h 274513"/>
                <a:gd name="connsiteX7-725" fmla="*/ 393970 w 393970"/>
                <a:gd name="connsiteY7-726" fmla="*/ 98443 h 274513"/>
                <a:gd name="connsiteX8-727" fmla="*/ 310312 w 393970"/>
                <a:gd name="connsiteY8-728" fmla="*/ 89690 h 274513"/>
                <a:gd name="connsiteX9-729" fmla="*/ 200390 w 393970"/>
                <a:gd name="connsiteY9-730" fmla="*/ 274513 h 274513"/>
                <a:gd name="connsiteX10-731" fmla="*/ 100195 w 393970"/>
                <a:gd name="connsiteY10-732" fmla="*/ 105253 h 274513"/>
                <a:gd name="connsiteX11-733" fmla="*/ 0 w 393970"/>
                <a:gd name="connsiteY11-734" fmla="*/ 102334 h 274513"/>
                <a:gd name="connsiteX12-735" fmla="*/ 78794 w 393970"/>
                <a:gd name="connsiteY12-736" fmla="*/ 16730 h 274513"/>
                <a:gd name="connsiteX0-737" fmla="*/ 78794 w 393970"/>
                <a:gd name="connsiteY0-738" fmla="*/ 16312 h 274095"/>
                <a:gd name="connsiteX1-739" fmla="*/ 152726 w 393970"/>
                <a:gd name="connsiteY1-740" fmla="*/ 107754 h 274095"/>
                <a:gd name="connsiteX2-741" fmla="*/ 200390 w 393970"/>
                <a:gd name="connsiteY2-742" fmla="*/ 186546 h 274095"/>
                <a:gd name="connsiteX3-743" fmla="*/ 249029 w 393970"/>
                <a:gd name="connsiteY3-744" fmla="*/ 78569 h 274095"/>
                <a:gd name="connsiteX4-745" fmla="*/ 287939 w 393970"/>
                <a:gd name="connsiteY4-746" fmla="*/ 6585 h 274095"/>
                <a:gd name="connsiteX5-747" fmla="*/ 312258 w 393970"/>
                <a:gd name="connsiteY5-748" fmla="*/ 6585 h 274095"/>
                <a:gd name="connsiteX6-749" fmla="*/ 360896 w 393970"/>
                <a:gd name="connsiteY6-750" fmla="*/ 35768 h 274095"/>
                <a:gd name="connsiteX7-751" fmla="*/ 393970 w 393970"/>
                <a:gd name="connsiteY7-752" fmla="*/ 98025 h 274095"/>
                <a:gd name="connsiteX8-753" fmla="*/ 310312 w 393970"/>
                <a:gd name="connsiteY8-754" fmla="*/ 89272 h 274095"/>
                <a:gd name="connsiteX9-755" fmla="*/ 200390 w 393970"/>
                <a:gd name="connsiteY9-756" fmla="*/ 274095 h 274095"/>
                <a:gd name="connsiteX10-757" fmla="*/ 100195 w 393970"/>
                <a:gd name="connsiteY10-758" fmla="*/ 104835 h 274095"/>
                <a:gd name="connsiteX11-759" fmla="*/ 0 w 393970"/>
                <a:gd name="connsiteY11-760" fmla="*/ 101916 h 274095"/>
                <a:gd name="connsiteX12-761" fmla="*/ 78794 w 393970"/>
                <a:gd name="connsiteY12-762" fmla="*/ 16312 h 27409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393970" h="274095">
                  <a:moveTo>
                    <a:pt x="78794" y="16312"/>
                  </a:moveTo>
                  <a:cubicBezTo>
                    <a:pt x="104248" y="17285"/>
                    <a:pt x="134405" y="67709"/>
                    <a:pt x="152726" y="107754"/>
                  </a:cubicBezTo>
                  <a:cubicBezTo>
                    <a:pt x="171047" y="147799"/>
                    <a:pt x="183042" y="166769"/>
                    <a:pt x="200390" y="186546"/>
                  </a:cubicBezTo>
                  <a:cubicBezTo>
                    <a:pt x="211900" y="157689"/>
                    <a:pt x="234438" y="108562"/>
                    <a:pt x="249029" y="78569"/>
                  </a:cubicBezTo>
                  <a:cubicBezTo>
                    <a:pt x="263620" y="48576"/>
                    <a:pt x="277401" y="18582"/>
                    <a:pt x="287939" y="6585"/>
                  </a:cubicBezTo>
                  <a:cubicBezTo>
                    <a:pt x="298477" y="-5412"/>
                    <a:pt x="300099" y="1721"/>
                    <a:pt x="312258" y="6585"/>
                  </a:cubicBezTo>
                  <a:cubicBezTo>
                    <a:pt x="324418" y="11449"/>
                    <a:pt x="347277" y="20528"/>
                    <a:pt x="360896" y="35768"/>
                  </a:cubicBezTo>
                  <a:cubicBezTo>
                    <a:pt x="374515" y="51008"/>
                    <a:pt x="390081" y="74517"/>
                    <a:pt x="393970" y="98025"/>
                  </a:cubicBezTo>
                  <a:cubicBezTo>
                    <a:pt x="355062" y="90406"/>
                    <a:pt x="342251" y="84569"/>
                    <a:pt x="310312" y="89272"/>
                  </a:cubicBezTo>
                  <a:cubicBezTo>
                    <a:pt x="280318" y="119265"/>
                    <a:pt x="244164" y="205681"/>
                    <a:pt x="200390" y="274095"/>
                  </a:cubicBezTo>
                  <a:cubicBezTo>
                    <a:pt x="174124" y="214112"/>
                    <a:pt x="128567" y="135639"/>
                    <a:pt x="100195" y="104835"/>
                  </a:cubicBezTo>
                  <a:cubicBezTo>
                    <a:pt x="66797" y="76139"/>
                    <a:pt x="40530" y="91380"/>
                    <a:pt x="0" y="101916"/>
                  </a:cubicBezTo>
                  <a:cubicBezTo>
                    <a:pt x="17833" y="63817"/>
                    <a:pt x="53340" y="15339"/>
                    <a:pt x="78794" y="1631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19" name="Group 118"/>
          <p:cNvGrpSpPr/>
          <p:nvPr/>
        </p:nvGrpSpPr>
        <p:grpSpPr>
          <a:xfrm>
            <a:off x="5611258" y="4385417"/>
            <a:ext cx="1566767" cy="1530711"/>
            <a:chOff x="5186888" y="3971505"/>
            <a:chExt cx="1710677" cy="1671310"/>
          </a:xfrm>
        </p:grpSpPr>
        <p:sp>
          <p:nvSpPr>
            <p:cNvPr id="120" name="Freeform 119"/>
            <p:cNvSpPr/>
            <p:nvPr/>
          </p:nvSpPr>
          <p:spPr>
            <a:xfrm>
              <a:off x="5186888" y="3971505"/>
              <a:ext cx="1710677" cy="1594714"/>
            </a:xfrm>
            <a:custGeom>
              <a:avLst/>
              <a:gdLst>
                <a:gd name="connsiteX0" fmla="*/ 135705 w 2544508"/>
                <a:gd name="connsiteY0" fmla="*/ 2232087 h 2258950"/>
                <a:gd name="connsiteX1" fmla="*/ 194826 w 2544508"/>
                <a:gd name="connsiteY1" fmla="*/ 1834008 h 2258950"/>
                <a:gd name="connsiteX2" fmla="*/ 242122 w 2544508"/>
                <a:gd name="connsiteY2" fmla="*/ 1692118 h 2258950"/>
                <a:gd name="connsiteX3" fmla="*/ 356422 w 2544508"/>
                <a:gd name="connsiteY3" fmla="*/ 1636939 h 2258950"/>
                <a:gd name="connsiteX4" fmla="*/ 990985 w 2544508"/>
                <a:gd name="connsiteY4" fmla="*/ 1455635 h 2258950"/>
                <a:gd name="connsiteX5" fmla="*/ 987043 w 2544508"/>
                <a:gd name="connsiteY5" fmla="*/ 1459577 h 2258950"/>
                <a:gd name="connsiteX6" fmla="*/ 1038281 w 2544508"/>
                <a:gd name="connsiteY6" fmla="*/ 1364983 h 2258950"/>
                <a:gd name="connsiteX7" fmla="*/ 1026457 w 2544508"/>
                <a:gd name="connsiteY7" fmla="*/ 1254625 h 2258950"/>
                <a:gd name="connsiteX8" fmla="*/ 963395 w 2544508"/>
                <a:gd name="connsiteY8" fmla="*/ 1160032 h 2258950"/>
                <a:gd name="connsiteX9" fmla="*/ 916098 w 2544508"/>
                <a:gd name="connsiteY9" fmla="*/ 1053614 h 2258950"/>
                <a:gd name="connsiteX10" fmla="*/ 908216 w 2544508"/>
                <a:gd name="connsiteY10" fmla="*/ 970846 h 2258950"/>
                <a:gd name="connsiteX11" fmla="*/ 872743 w 2544508"/>
                <a:gd name="connsiteY11" fmla="*/ 939314 h 2258950"/>
                <a:gd name="connsiteX12" fmla="*/ 821505 w 2544508"/>
                <a:gd name="connsiteY12" fmla="*/ 852604 h 2258950"/>
                <a:gd name="connsiteX13" fmla="*/ 809681 w 2544508"/>
                <a:gd name="connsiteY13" fmla="*/ 742246 h 2258950"/>
                <a:gd name="connsiteX14" fmla="*/ 829388 w 2544508"/>
                <a:gd name="connsiteY14" fmla="*/ 687066 h 2258950"/>
                <a:gd name="connsiteX15" fmla="*/ 817564 w 2544508"/>
                <a:gd name="connsiteY15" fmla="*/ 596414 h 2258950"/>
                <a:gd name="connsiteX16" fmla="*/ 805740 w 2544508"/>
                <a:gd name="connsiteY16" fmla="*/ 501821 h 2258950"/>
                <a:gd name="connsiteX17" fmla="*/ 837271 w 2544508"/>
                <a:gd name="connsiteY17" fmla="*/ 332342 h 2258950"/>
                <a:gd name="connsiteX18" fmla="*/ 888509 w 2544508"/>
                <a:gd name="connsiteY18" fmla="*/ 210159 h 2258950"/>
                <a:gd name="connsiteX19" fmla="*/ 983102 w 2544508"/>
                <a:gd name="connsiteY19" fmla="*/ 127390 h 2258950"/>
                <a:gd name="connsiteX20" fmla="*/ 1191995 w 2544508"/>
                <a:gd name="connsiteY20" fmla="*/ 20973 h 2258950"/>
                <a:gd name="connsiteX21" fmla="*/ 1404829 w 2544508"/>
                <a:gd name="connsiteY21" fmla="*/ 1266 h 2258950"/>
                <a:gd name="connsiteX22" fmla="*/ 1574309 w 2544508"/>
                <a:gd name="connsiteY22" fmla="*/ 40680 h 2258950"/>
                <a:gd name="connsiteX23" fmla="*/ 1688609 w 2544508"/>
                <a:gd name="connsiteY23" fmla="*/ 99801 h 2258950"/>
                <a:gd name="connsiteX24" fmla="*/ 1731964 w 2544508"/>
                <a:gd name="connsiteY24" fmla="*/ 154980 h 2258950"/>
                <a:gd name="connsiteX25" fmla="*/ 1728022 w 2544508"/>
                <a:gd name="connsiteY25" fmla="*/ 233808 h 2258950"/>
                <a:gd name="connsiteX26" fmla="*/ 1763495 w 2544508"/>
                <a:gd name="connsiteY26" fmla="*/ 249573 h 2258950"/>
                <a:gd name="connsiteX27" fmla="*/ 1838381 w 2544508"/>
                <a:gd name="connsiteY27" fmla="*/ 308694 h 2258950"/>
                <a:gd name="connsiteX28" fmla="*/ 1865971 w 2544508"/>
                <a:gd name="connsiteY28" fmla="*/ 430877 h 2258950"/>
                <a:gd name="connsiteX29" fmla="*/ 1877795 w 2544508"/>
                <a:gd name="connsiteY29" fmla="*/ 600356 h 2258950"/>
                <a:gd name="connsiteX30" fmla="*/ 1858088 w 2544508"/>
                <a:gd name="connsiteY30" fmla="*/ 694949 h 2258950"/>
                <a:gd name="connsiteX31" fmla="*/ 1881736 w 2544508"/>
                <a:gd name="connsiteY31" fmla="*/ 758011 h 2258950"/>
                <a:gd name="connsiteX32" fmla="*/ 1838381 w 2544508"/>
                <a:gd name="connsiteY32" fmla="*/ 899901 h 2258950"/>
                <a:gd name="connsiteX33" fmla="*/ 1787143 w 2544508"/>
                <a:gd name="connsiteY33" fmla="*/ 966904 h 2258950"/>
                <a:gd name="connsiteX34" fmla="*/ 1787143 w 2544508"/>
                <a:gd name="connsiteY34" fmla="*/ 966904 h 2258950"/>
                <a:gd name="connsiteX35" fmla="*/ 1763495 w 2544508"/>
                <a:gd name="connsiteY35" fmla="*/ 986611 h 2258950"/>
                <a:gd name="connsiteX36" fmla="*/ 1739847 w 2544508"/>
                <a:gd name="connsiteY36" fmla="*/ 1128501 h 2258950"/>
                <a:gd name="connsiteX37" fmla="*/ 1668902 w 2544508"/>
                <a:gd name="connsiteY37" fmla="*/ 1258566 h 2258950"/>
                <a:gd name="connsiteX38" fmla="*/ 1645253 w 2544508"/>
                <a:gd name="connsiteY38" fmla="*/ 1309804 h 2258950"/>
                <a:gd name="connsiteX39" fmla="*/ 1661019 w 2544508"/>
                <a:gd name="connsiteY39" fmla="*/ 1408339 h 2258950"/>
                <a:gd name="connsiteX40" fmla="*/ 1728022 w 2544508"/>
                <a:gd name="connsiteY40" fmla="*/ 1491108 h 2258950"/>
                <a:gd name="connsiteX41" fmla="*/ 1984212 w 2544508"/>
                <a:gd name="connsiteY41" fmla="*/ 1550228 h 2258950"/>
                <a:gd name="connsiteX42" fmla="*/ 2212812 w 2544508"/>
                <a:gd name="connsiteY42" fmla="*/ 1609349 h 2258950"/>
                <a:gd name="connsiteX43" fmla="*/ 2346819 w 2544508"/>
                <a:gd name="connsiteY43" fmla="*/ 1652704 h 2258950"/>
                <a:gd name="connsiteX44" fmla="*/ 2461119 w 2544508"/>
                <a:gd name="connsiteY44" fmla="*/ 1696059 h 2258950"/>
                <a:gd name="connsiteX45" fmla="*/ 2496591 w 2544508"/>
                <a:gd name="connsiteY45" fmla="*/ 1849773 h 2258950"/>
                <a:gd name="connsiteX46" fmla="*/ 2524181 w 2544508"/>
                <a:gd name="connsiteY46" fmla="*/ 2050783 h 2258950"/>
                <a:gd name="connsiteX47" fmla="*/ 2543888 w 2544508"/>
                <a:gd name="connsiteY47" fmla="*/ 2232087 h 2258950"/>
                <a:gd name="connsiteX48" fmla="*/ 2539947 w 2544508"/>
                <a:gd name="connsiteY48" fmla="*/ 2232087 h 2258950"/>
                <a:gd name="connsiteX49" fmla="*/ 194826 w 2544508"/>
                <a:gd name="connsiteY49" fmla="*/ 2224204 h 2258950"/>
                <a:gd name="connsiteX50" fmla="*/ 135705 w 2544508"/>
                <a:gd name="connsiteY50" fmla="*/ 2232087 h 2258950"/>
                <a:gd name="connsiteX0-1" fmla="*/ 0 w 2408803"/>
                <a:gd name="connsiteY0-2" fmla="*/ 2232087 h 2261428"/>
                <a:gd name="connsiteX1-3" fmla="*/ 59121 w 2408803"/>
                <a:gd name="connsiteY1-4" fmla="*/ 1834008 h 2261428"/>
                <a:gd name="connsiteX2-5" fmla="*/ 106417 w 2408803"/>
                <a:gd name="connsiteY2-6" fmla="*/ 1692118 h 2261428"/>
                <a:gd name="connsiteX3-7" fmla="*/ 220717 w 2408803"/>
                <a:gd name="connsiteY3-8" fmla="*/ 1636939 h 2261428"/>
                <a:gd name="connsiteX4-9" fmla="*/ 855280 w 2408803"/>
                <a:gd name="connsiteY4-10" fmla="*/ 1455635 h 2261428"/>
                <a:gd name="connsiteX5-11" fmla="*/ 851338 w 2408803"/>
                <a:gd name="connsiteY5-12" fmla="*/ 1459577 h 2261428"/>
                <a:gd name="connsiteX6-13" fmla="*/ 902576 w 2408803"/>
                <a:gd name="connsiteY6-14" fmla="*/ 1364983 h 2261428"/>
                <a:gd name="connsiteX7-15" fmla="*/ 890752 w 2408803"/>
                <a:gd name="connsiteY7-16" fmla="*/ 1254625 h 2261428"/>
                <a:gd name="connsiteX8-17" fmla="*/ 827690 w 2408803"/>
                <a:gd name="connsiteY8-18" fmla="*/ 1160032 h 2261428"/>
                <a:gd name="connsiteX9-19" fmla="*/ 780393 w 2408803"/>
                <a:gd name="connsiteY9-20" fmla="*/ 1053614 h 2261428"/>
                <a:gd name="connsiteX10-21" fmla="*/ 772511 w 2408803"/>
                <a:gd name="connsiteY10-22" fmla="*/ 970846 h 2261428"/>
                <a:gd name="connsiteX11-23" fmla="*/ 737038 w 2408803"/>
                <a:gd name="connsiteY11-24" fmla="*/ 939314 h 2261428"/>
                <a:gd name="connsiteX12-25" fmla="*/ 685800 w 2408803"/>
                <a:gd name="connsiteY12-26" fmla="*/ 852604 h 2261428"/>
                <a:gd name="connsiteX13-27" fmla="*/ 673976 w 2408803"/>
                <a:gd name="connsiteY13-28" fmla="*/ 742246 h 2261428"/>
                <a:gd name="connsiteX14-29" fmla="*/ 693683 w 2408803"/>
                <a:gd name="connsiteY14-30" fmla="*/ 687066 h 2261428"/>
                <a:gd name="connsiteX15-31" fmla="*/ 681859 w 2408803"/>
                <a:gd name="connsiteY15-32" fmla="*/ 596414 h 2261428"/>
                <a:gd name="connsiteX16-33" fmla="*/ 670035 w 2408803"/>
                <a:gd name="connsiteY16-34" fmla="*/ 501821 h 2261428"/>
                <a:gd name="connsiteX17-35" fmla="*/ 701566 w 2408803"/>
                <a:gd name="connsiteY17-36" fmla="*/ 332342 h 2261428"/>
                <a:gd name="connsiteX18-37" fmla="*/ 752804 w 2408803"/>
                <a:gd name="connsiteY18-38" fmla="*/ 210159 h 2261428"/>
                <a:gd name="connsiteX19-39" fmla="*/ 847397 w 2408803"/>
                <a:gd name="connsiteY19-40" fmla="*/ 127390 h 2261428"/>
                <a:gd name="connsiteX20-41" fmla="*/ 1056290 w 2408803"/>
                <a:gd name="connsiteY20-42" fmla="*/ 20973 h 2261428"/>
                <a:gd name="connsiteX21-43" fmla="*/ 1269124 w 2408803"/>
                <a:gd name="connsiteY21-44" fmla="*/ 1266 h 2261428"/>
                <a:gd name="connsiteX22-45" fmla="*/ 1438604 w 2408803"/>
                <a:gd name="connsiteY22-46" fmla="*/ 40680 h 2261428"/>
                <a:gd name="connsiteX23-47" fmla="*/ 1552904 w 2408803"/>
                <a:gd name="connsiteY23-48" fmla="*/ 99801 h 2261428"/>
                <a:gd name="connsiteX24-49" fmla="*/ 1596259 w 2408803"/>
                <a:gd name="connsiteY24-50" fmla="*/ 154980 h 2261428"/>
                <a:gd name="connsiteX25-51" fmla="*/ 1592317 w 2408803"/>
                <a:gd name="connsiteY25-52" fmla="*/ 233808 h 2261428"/>
                <a:gd name="connsiteX26-53" fmla="*/ 1627790 w 2408803"/>
                <a:gd name="connsiteY26-54" fmla="*/ 249573 h 2261428"/>
                <a:gd name="connsiteX27-55" fmla="*/ 1702676 w 2408803"/>
                <a:gd name="connsiteY27-56" fmla="*/ 308694 h 2261428"/>
                <a:gd name="connsiteX28-57" fmla="*/ 1730266 w 2408803"/>
                <a:gd name="connsiteY28-58" fmla="*/ 430877 h 2261428"/>
                <a:gd name="connsiteX29-59" fmla="*/ 1742090 w 2408803"/>
                <a:gd name="connsiteY29-60" fmla="*/ 600356 h 2261428"/>
                <a:gd name="connsiteX30-61" fmla="*/ 1722383 w 2408803"/>
                <a:gd name="connsiteY30-62" fmla="*/ 694949 h 2261428"/>
                <a:gd name="connsiteX31-63" fmla="*/ 1746031 w 2408803"/>
                <a:gd name="connsiteY31-64" fmla="*/ 758011 h 2261428"/>
                <a:gd name="connsiteX32-65" fmla="*/ 1702676 w 2408803"/>
                <a:gd name="connsiteY32-66" fmla="*/ 899901 h 2261428"/>
                <a:gd name="connsiteX33-67" fmla="*/ 1651438 w 2408803"/>
                <a:gd name="connsiteY33-68" fmla="*/ 966904 h 2261428"/>
                <a:gd name="connsiteX34-69" fmla="*/ 1651438 w 2408803"/>
                <a:gd name="connsiteY34-70" fmla="*/ 966904 h 2261428"/>
                <a:gd name="connsiteX35-71" fmla="*/ 1627790 w 2408803"/>
                <a:gd name="connsiteY35-72" fmla="*/ 986611 h 2261428"/>
                <a:gd name="connsiteX36-73" fmla="*/ 1604142 w 2408803"/>
                <a:gd name="connsiteY36-74" fmla="*/ 1128501 h 2261428"/>
                <a:gd name="connsiteX37-75" fmla="*/ 1533197 w 2408803"/>
                <a:gd name="connsiteY37-76" fmla="*/ 1258566 h 2261428"/>
                <a:gd name="connsiteX38-77" fmla="*/ 1509548 w 2408803"/>
                <a:gd name="connsiteY38-78" fmla="*/ 1309804 h 2261428"/>
                <a:gd name="connsiteX39-79" fmla="*/ 1525314 w 2408803"/>
                <a:gd name="connsiteY39-80" fmla="*/ 1408339 h 2261428"/>
                <a:gd name="connsiteX40-81" fmla="*/ 1592317 w 2408803"/>
                <a:gd name="connsiteY40-82" fmla="*/ 1491108 h 2261428"/>
                <a:gd name="connsiteX41-83" fmla="*/ 1848507 w 2408803"/>
                <a:gd name="connsiteY41-84" fmla="*/ 1550228 h 2261428"/>
                <a:gd name="connsiteX42-85" fmla="*/ 2077107 w 2408803"/>
                <a:gd name="connsiteY42-86" fmla="*/ 1609349 h 2261428"/>
                <a:gd name="connsiteX43-87" fmla="*/ 2211114 w 2408803"/>
                <a:gd name="connsiteY43-88" fmla="*/ 1652704 h 2261428"/>
                <a:gd name="connsiteX44-89" fmla="*/ 2325414 w 2408803"/>
                <a:gd name="connsiteY44-90" fmla="*/ 1696059 h 2261428"/>
                <a:gd name="connsiteX45-91" fmla="*/ 2360886 w 2408803"/>
                <a:gd name="connsiteY45-92" fmla="*/ 1849773 h 2261428"/>
                <a:gd name="connsiteX46-93" fmla="*/ 2388476 w 2408803"/>
                <a:gd name="connsiteY46-94" fmla="*/ 2050783 h 2261428"/>
                <a:gd name="connsiteX47-95" fmla="*/ 2408183 w 2408803"/>
                <a:gd name="connsiteY47-96" fmla="*/ 2232087 h 2261428"/>
                <a:gd name="connsiteX48-97" fmla="*/ 2404242 w 2408803"/>
                <a:gd name="connsiteY48-98" fmla="*/ 2232087 h 2261428"/>
                <a:gd name="connsiteX49-99" fmla="*/ 59121 w 2408803"/>
                <a:gd name="connsiteY49-100" fmla="*/ 2224204 h 2261428"/>
                <a:gd name="connsiteX50-101" fmla="*/ 0 w 2408803"/>
                <a:gd name="connsiteY50-102" fmla="*/ 2232087 h 2261428"/>
                <a:gd name="connsiteX0-103" fmla="*/ 241 w 2409044"/>
                <a:gd name="connsiteY0-104" fmla="*/ 2232087 h 2245516"/>
                <a:gd name="connsiteX1-105" fmla="*/ 59362 w 2409044"/>
                <a:gd name="connsiteY1-106" fmla="*/ 1834008 h 2245516"/>
                <a:gd name="connsiteX2-107" fmla="*/ 106658 w 2409044"/>
                <a:gd name="connsiteY2-108" fmla="*/ 1692118 h 2245516"/>
                <a:gd name="connsiteX3-109" fmla="*/ 220958 w 2409044"/>
                <a:gd name="connsiteY3-110" fmla="*/ 1636939 h 2245516"/>
                <a:gd name="connsiteX4-111" fmla="*/ 855521 w 2409044"/>
                <a:gd name="connsiteY4-112" fmla="*/ 1455635 h 2245516"/>
                <a:gd name="connsiteX5-113" fmla="*/ 851579 w 2409044"/>
                <a:gd name="connsiteY5-114" fmla="*/ 1459577 h 2245516"/>
                <a:gd name="connsiteX6-115" fmla="*/ 902817 w 2409044"/>
                <a:gd name="connsiteY6-116" fmla="*/ 1364983 h 2245516"/>
                <a:gd name="connsiteX7-117" fmla="*/ 890993 w 2409044"/>
                <a:gd name="connsiteY7-118" fmla="*/ 1254625 h 2245516"/>
                <a:gd name="connsiteX8-119" fmla="*/ 827931 w 2409044"/>
                <a:gd name="connsiteY8-120" fmla="*/ 1160032 h 2245516"/>
                <a:gd name="connsiteX9-121" fmla="*/ 780634 w 2409044"/>
                <a:gd name="connsiteY9-122" fmla="*/ 1053614 h 2245516"/>
                <a:gd name="connsiteX10-123" fmla="*/ 772752 w 2409044"/>
                <a:gd name="connsiteY10-124" fmla="*/ 970846 h 2245516"/>
                <a:gd name="connsiteX11-125" fmla="*/ 737279 w 2409044"/>
                <a:gd name="connsiteY11-126" fmla="*/ 939314 h 2245516"/>
                <a:gd name="connsiteX12-127" fmla="*/ 686041 w 2409044"/>
                <a:gd name="connsiteY12-128" fmla="*/ 852604 h 2245516"/>
                <a:gd name="connsiteX13-129" fmla="*/ 674217 w 2409044"/>
                <a:gd name="connsiteY13-130" fmla="*/ 742246 h 2245516"/>
                <a:gd name="connsiteX14-131" fmla="*/ 693924 w 2409044"/>
                <a:gd name="connsiteY14-132" fmla="*/ 687066 h 2245516"/>
                <a:gd name="connsiteX15-133" fmla="*/ 682100 w 2409044"/>
                <a:gd name="connsiteY15-134" fmla="*/ 596414 h 2245516"/>
                <a:gd name="connsiteX16-135" fmla="*/ 670276 w 2409044"/>
                <a:gd name="connsiteY16-136" fmla="*/ 501821 h 2245516"/>
                <a:gd name="connsiteX17-137" fmla="*/ 701807 w 2409044"/>
                <a:gd name="connsiteY17-138" fmla="*/ 332342 h 2245516"/>
                <a:gd name="connsiteX18-139" fmla="*/ 753045 w 2409044"/>
                <a:gd name="connsiteY18-140" fmla="*/ 210159 h 2245516"/>
                <a:gd name="connsiteX19-141" fmla="*/ 847638 w 2409044"/>
                <a:gd name="connsiteY19-142" fmla="*/ 127390 h 2245516"/>
                <a:gd name="connsiteX20-143" fmla="*/ 1056531 w 2409044"/>
                <a:gd name="connsiteY20-144" fmla="*/ 20973 h 2245516"/>
                <a:gd name="connsiteX21-145" fmla="*/ 1269365 w 2409044"/>
                <a:gd name="connsiteY21-146" fmla="*/ 1266 h 2245516"/>
                <a:gd name="connsiteX22-147" fmla="*/ 1438845 w 2409044"/>
                <a:gd name="connsiteY22-148" fmla="*/ 40680 h 2245516"/>
                <a:gd name="connsiteX23-149" fmla="*/ 1553145 w 2409044"/>
                <a:gd name="connsiteY23-150" fmla="*/ 99801 h 2245516"/>
                <a:gd name="connsiteX24-151" fmla="*/ 1596500 w 2409044"/>
                <a:gd name="connsiteY24-152" fmla="*/ 154980 h 2245516"/>
                <a:gd name="connsiteX25-153" fmla="*/ 1592558 w 2409044"/>
                <a:gd name="connsiteY25-154" fmla="*/ 233808 h 2245516"/>
                <a:gd name="connsiteX26-155" fmla="*/ 1628031 w 2409044"/>
                <a:gd name="connsiteY26-156" fmla="*/ 249573 h 2245516"/>
                <a:gd name="connsiteX27-157" fmla="*/ 1702917 w 2409044"/>
                <a:gd name="connsiteY27-158" fmla="*/ 308694 h 2245516"/>
                <a:gd name="connsiteX28-159" fmla="*/ 1730507 w 2409044"/>
                <a:gd name="connsiteY28-160" fmla="*/ 430877 h 2245516"/>
                <a:gd name="connsiteX29-161" fmla="*/ 1742331 w 2409044"/>
                <a:gd name="connsiteY29-162" fmla="*/ 600356 h 2245516"/>
                <a:gd name="connsiteX30-163" fmla="*/ 1722624 w 2409044"/>
                <a:gd name="connsiteY30-164" fmla="*/ 694949 h 2245516"/>
                <a:gd name="connsiteX31-165" fmla="*/ 1746272 w 2409044"/>
                <a:gd name="connsiteY31-166" fmla="*/ 758011 h 2245516"/>
                <a:gd name="connsiteX32-167" fmla="*/ 1702917 w 2409044"/>
                <a:gd name="connsiteY32-168" fmla="*/ 899901 h 2245516"/>
                <a:gd name="connsiteX33-169" fmla="*/ 1651679 w 2409044"/>
                <a:gd name="connsiteY33-170" fmla="*/ 966904 h 2245516"/>
                <a:gd name="connsiteX34-171" fmla="*/ 1651679 w 2409044"/>
                <a:gd name="connsiteY34-172" fmla="*/ 966904 h 2245516"/>
                <a:gd name="connsiteX35-173" fmla="*/ 1628031 w 2409044"/>
                <a:gd name="connsiteY35-174" fmla="*/ 986611 h 2245516"/>
                <a:gd name="connsiteX36-175" fmla="*/ 1604383 w 2409044"/>
                <a:gd name="connsiteY36-176" fmla="*/ 1128501 h 2245516"/>
                <a:gd name="connsiteX37-177" fmla="*/ 1533438 w 2409044"/>
                <a:gd name="connsiteY37-178" fmla="*/ 1258566 h 2245516"/>
                <a:gd name="connsiteX38-179" fmla="*/ 1509789 w 2409044"/>
                <a:gd name="connsiteY38-180" fmla="*/ 1309804 h 2245516"/>
                <a:gd name="connsiteX39-181" fmla="*/ 1525555 w 2409044"/>
                <a:gd name="connsiteY39-182" fmla="*/ 1408339 h 2245516"/>
                <a:gd name="connsiteX40-183" fmla="*/ 1592558 w 2409044"/>
                <a:gd name="connsiteY40-184" fmla="*/ 1491108 h 2245516"/>
                <a:gd name="connsiteX41-185" fmla="*/ 1848748 w 2409044"/>
                <a:gd name="connsiteY41-186" fmla="*/ 1550228 h 2245516"/>
                <a:gd name="connsiteX42-187" fmla="*/ 2077348 w 2409044"/>
                <a:gd name="connsiteY42-188" fmla="*/ 1609349 h 2245516"/>
                <a:gd name="connsiteX43-189" fmla="*/ 2211355 w 2409044"/>
                <a:gd name="connsiteY43-190" fmla="*/ 1652704 h 2245516"/>
                <a:gd name="connsiteX44-191" fmla="*/ 2325655 w 2409044"/>
                <a:gd name="connsiteY44-192" fmla="*/ 1696059 h 2245516"/>
                <a:gd name="connsiteX45-193" fmla="*/ 2361127 w 2409044"/>
                <a:gd name="connsiteY45-194" fmla="*/ 1849773 h 2245516"/>
                <a:gd name="connsiteX46-195" fmla="*/ 2388717 w 2409044"/>
                <a:gd name="connsiteY46-196" fmla="*/ 2050783 h 2245516"/>
                <a:gd name="connsiteX47-197" fmla="*/ 2408424 w 2409044"/>
                <a:gd name="connsiteY47-198" fmla="*/ 2232087 h 2245516"/>
                <a:gd name="connsiteX48-199" fmla="*/ 2404483 w 2409044"/>
                <a:gd name="connsiteY48-200" fmla="*/ 2232087 h 2245516"/>
                <a:gd name="connsiteX49-201" fmla="*/ 59362 w 2409044"/>
                <a:gd name="connsiteY49-202" fmla="*/ 2224204 h 2245516"/>
                <a:gd name="connsiteX50-203" fmla="*/ 241 w 2409044"/>
                <a:gd name="connsiteY50-204" fmla="*/ 2232087 h 2245516"/>
                <a:gd name="connsiteX0-205" fmla="*/ 62062 w 2470865"/>
                <a:gd name="connsiteY0-206" fmla="*/ 2232087 h 2262785"/>
                <a:gd name="connsiteX1-207" fmla="*/ 121183 w 2470865"/>
                <a:gd name="connsiteY1-208" fmla="*/ 1834008 h 2262785"/>
                <a:gd name="connsiteX2-209" fmla="*/ 168479 w 2470865"/>
                <a:gd name="connsiteY2-210" fmla="*/ 1692118 h 2262785"/>
                <a:gd name="connsiteX3-211" fmla="*/ 282779 w 2470865"/>
                <a:gd name="connsiteY3-212" fmla="*/ 1636939 h 2262785"/>
                <a:gd name="connsiteX4-213" fmla="*/ 917342 w 2470865"/>
                <a:gd name="connsiteY4-214" fmla="*/ 1455635 h 2262785"/>
                <a:gd name="connsiteX5-215" fmla="*/ 913400 w 2470865"/>
                <a:gd name="connsiteY5-216" fmla="*/ 1459577 h 2262785"/>
                <a:gd name="connsiteX6-217" fmla="*/ 964638 w 2470865"/>
                <a:gd name="connsiteY6-218" fmla="*/ 1364983 h 2262785"/>
                <a:gd name="connsiteX7-219" fmla="*/ 952814 w 2470865"/>
                <a:gd name="connsiteY7-220" fmla="*/ 1254625 h 2262785"/>
                <a:gd name="connsiteX8-221" fmla="*/ 889752 w 2470865"/>
                <a:gd name="connsiteY8-222" fmla="*/ 1160032 h 2262785"/>
                <a:gd name="connsiteX9-223" fmla="*/ 842455 w 2470865"/>
                <a:gd name="connsiteY9-224" fmla="*/ 1053614 h 2262785"/>
                <a:gd name="connsiteX10-225" fmla="*/ 834573 w 2470865"/>
                <a:gd name="connsiteY10-226" fmla="*/ 970846 h 2262785"/>
                <a:gd name="connsiteX11-227" fmla="*/ 799100 w 2470865"/>
                <a:gd name="connsiteY11-228" fmla="*/ 939314 h 2262785"/>
                <a:gd name="connsiteX12-229" fmla="*/ 747862 w 2470865"/>
                <a:gd name="connsiteY12-230" fmla="*/ 852604 h 2262785"/>
                <a:gd name="connsiteX13-231" fmla="*/ 736038 w 2470865"/>
                <a:gd name="connsiteY13-232" fmla="*/ 742246 h 2262785"/>
                <a:gd name="connsiteX14-233" fmla="*/ 755745 w 2470865"/>
                <a:gd name="connsiteY14-234" fmla="*/ 687066 h 2262785"/>
                <a:gd name="connsiteX15-235" fmla="*/ 743921 w 2470865"/>
                <a:gd name="connsiteY15-236" fmla="*/ 596414 h 2262785"/>
                <a:gd name="connsiteX16-237" fmla="*/ 732097 w 2470865"/>
                <a:gd name="connsiteY16-238" fmla="*/ 501821 h 2262785"/>
                <a:gd name="connsiteX17-239" fmla="*/ 763628 w 2470865"/>
                <a:gd name="connsiteY17-240" fmla="*/ 332342 h 2262785"/>
                <a:gd name="connsiteX18-241" fmla="*/ 814866 w 2470865"/>
                <a:gd name="connsiteY18-242" fmla="*/ 210159 h 2262785"/>
                <a:gd name="connsiteX19-243" fmla="*/ 909459 w 2470865"/>
                <a:gd name="connsiteY19-244" fmla="*/ 127390 h 2262785"/>
                <a:gd name="connsiteX20-245" fmla="*/ 1118352 w 2470865"/>
                <a:gd name="connsiteY20-246" fmla="*/ 20973 h 2262785"/>
                <a:gd name="connsiteX21-247" fmla="*/ 1331186 w 2470865"/>
                <a:gd name="connsiteY21-248" fmla="*/ 1266 h 2262785"/>
                <a:gd name="connsiteX22-249" fmla="*/ 1500666 w 2470865"/>
                <a:gd name="connsiteY22-250" fmla="*/ 40680 h 2262785"/>
                <a:gd name="connsiteX23-251" fmla="*/ 1614966 w 2470865"/>
                <a:gd name="connsiteY23-252" fmla="*/ 99801 h 2262785"/>
                <a:gd name="connsiteX24-253" fmla="*/ 1658321 w 2470865"/>
                <a:gd name="connsiteY24-254" fmla="*/ 154980 h 2262785"/>
                <a:gd name="connsiteX25-255" fmla="*/ 1654379 w 2470865"/>
                <a:gd name="connsiteY25-256" fmla="*/ 233808 h 2262785"/>
                <a:gd name="connsiteX26-257" fmla="*/ 1689852 w 2470865"/>
                <a:gd name="connsiteY26-258" fmla="*/ 249573 h 2262785"/>
                <a:gd name="connsiteX27-259" fmla="*/ 1764738 w 2470865"/>
                <a:gd name="connsiteY27-260" fmla="*/ 308694 h 2262785"/>
                <a:gd name="connsiteX28-261" fmla="*/ 1792328 w 2470865"/>
                <a:gd name="connsiteY28-262" fmla="*/ 430877 h 2262785"/>
                <a:gd name="connsiteX29-263" fmla="*/ 1804152 w 2470865"/>
                <a:gd name="connsiteY29-264" fmla="*/ 600356 h 2262785"/>
                <a:gd name="connsiteX30-265" fmla="*/ 1784445 w 2470865"/>
                <a:gd name="connsiteY30-266" fmla="*/ 694949 h 2262785"/>
                <a:gd name="connsiteX31-267" fmla="*/ 1808093 w 2470865"/>
                <a:gd name="connsiteY31-268" fmla="*/ 758011 h 2262785"/>
                <a:gd name="connsiteX32-269" fmla="*/ 1764738 w 2470865"/>
                <a:gd name="connsiteY32-270" fmla="*/ 899901 h 2262785"/>
                <a:gd name="connsiteX33-271" fmla="*/ 1713500 w 2470865"/>
                <a:gd name="connsiteY33-272" fmla="*/ 966904 h 2262785"/>
                <a:gd name="connsiteX34-273" fmla="*/ 1713500 w 2470865"/>
                <a:gd name="connsiteY34-274" fmla="*/ 966904 h 2262785"/>
                <a:gd name="connsiteX35-275" fmla="*/ 1689852 w 2470865"/>
                <a:gd name="connsiteY35-276" fmla="*/ 986611 h 2262785"/>
                <a:gd name="connsiteX36-277" fmla="*/ 1666204 w 2470865"/>
                <a:gd name="connsiteY36-278" fmla="*/ 1128501 h 2262785"/>
                <a:gd name="connsiteX37-279" fmla="*/ 1595259 w 2470865"/>
                <a:gd name="connsiteY37-280" fmla="*/ 1258566 h 2262785"/>
                <a:gd name="connsiteX38-281" fmla="*/ 1571610 w 2470865"/>
                <a:gd name="connsiteY38-282" fmla="*/ 1309804 h 2262785"/>
                <a:gd name="connsiteX39-283" fmla="*/ 1587376 w 2470865"/>
                <a:gd name="connsiteY39-284" fmla="*/ 1408339 h 2262785"/>
                <a:gd name="connsiteX40-285" fmla="*/ 1654379 w 2470865"/>
                <a:gd name="connsiteY40-286" fmla="*/ 1491108 h 2262785"/>
                <a:gd name="connsiteX41-287" fmla="*/ 1910569 w 2470865"/>
                <a:gd name="connsiteY41-288" fmla="*/ 1550228 h 2262785"/>
                <a:gd name="connsiteX42-289" fmla="*/ 2139169 w 2470865"/>
                <a:gd name="connsiteY42-290" fmla="*/ 1609349 h 2262785"/>
                <a:gd name="connsiteX43-291" fmla="*/ 2273176 w 2470865"/>
                <a:gd name="connsiteY43-292" fmla="*/ 1652704 h 2262785"/>
                <a:gd name="connsiteX44-293" fmla="*/ 2387476 w 2470865"/>
                <a:gd name="connsiteY44-294" fmla="*/ 1696059 h 2262785"/>
                <a:gd name="connsiteX45-295" fmla="*/ 2422948 w 2470865"/>
                <a:gd name="connsiteY45-296" fmla="*/ 1849773 h 2262785"/>
                <a:gd name="connsiteX46-297" fmla="*/ 2450538 w 2470865"/>
                <a:gd name="connsiteY46-298" fmla="*/ 2050783 h 2262785"/>
                <a:gd name="connsiteX47-299" fmla="*/ 2470245 w 2470865"/>
                <a:gd name="connsiteY47-300" fmla="*/ 2232087 h 2262785"/>
                <a:gd name="connsiteX48-301" fmla="*/ 2466304 w 2470865"/>
                <a:gd name="connsiteY48-302" fmla="*/ 2232087 h 2262785"/>
                <a:gd name="connsiteX49-303" fmla="*/ 1090762 w 2470865"/>
                <a:gd name="connsiteY49-304" fmla="*/ 2228145 h 2262785"/>
                <a:gd name="connsiteX50-305" fmla="*/ 62062 w 2470865"/>
                <a:gd name="connsiteY50-306" fmla="*/ 2232087 h 2262785"/>
                <a:gd name="connsiteX0-307" fmla="*/ 18957 w 2427760"/>
                <a:gd name="connsiteY0-308" fmla="*/ 2232087 h 2256644"/>
                <a:gd name="connsiteX1-309" fmla="*/ 78078 w 2427760"/>
                <a:gd name="connsiteY1-310" fmla="*/ 1834008 h 2256644"/>
                <a:gd name="connsiteX2-311" fmla="*/ 125374 w 2427760"/>
                <a:gd name="connsiteY2-312" fmla="*/ 1692118 h 2256644"/>
                <a:gd name="connsiteX3-313" fmla="*/ 239674 w 2427760"/>
                <a:gd name="connsiteY3-314" fmla="*/ 1636939 h 2256644"/>
                <a:gd name="connsiteX4-315" fmla="*/ 874237 w 2427760"/>
                <a:gd name="connsiteY4-316" fmla="*/ 1455635 h 2256644"/>
                <a:gd name="connsiteX5-317" fmla="*/ 870295 w 2427760"/>
                <a:gd name="connsiteY5-318" fmla="*/ 1459577 h 2256644"/>
                <a:gd name="connsiteX6-319" fmla="*/ 921533 w 2427760"/>
                <a:gd name="connsiteY6-320" fmla="*/ 1364983 h 2256644"/>
                <a:gd name="connsiteX7-321" fmla="*/ 909709 w 2427760"/>
                <a:gd name="connsiteY7-322" fmla="*/ 1254625 h 2256644"/>
                <a:gd name="connsiteX8-323" fmla="*/ 846647 w 2427760"/>
                <a:gd name="connsiteY8-324" fmla="*/ 1160032 h 2256644"/>
                <a:gd name="connsiteX9-325" fmla="*/ 799350 w 2427760"/>
                <a:gd name="connsiteY9-326" fmla="*/ 1053614 h 2256644"/>
                <a:gd name="connsiteX10-327" fmla="*/ 791468 w 2427760"/>
                <a:gd name="connsiteY10-328" fmla="*/ 970846 h 2256644"/>
                <a:gd name="connsiteX11-329" fmla="*/ 755995 w 2427760"/>
                <a:gd name="connsiteY11-330" fmla="*/ 939314 h 2256644"/>
                <a:gd name="connsiteX12-331" fmla="*/ 704757 w 2427760"/>
                <a:gd name="connsiteY12-332" fmla="*/ 852604 h 2256644"/>
                <a:gd name="connsiteX13-333" fmla="*/ 692933 w 2427760"/>
                <a:gd name="connsiteY13-334" fmla="*/ 742246 h 2256644"/>
                <a:gd name="connsiteX14-335" fmla="*/ 712640 w 2427760"/>
                <a:gd name="connsiteY14-336" fmla="*/ 687066 h 2256644"/>
                <a:gd name="connsiteX15-337" fmla="*/ 700816 w 2427760"/>
                <a:gd name="connsiteY15-338" fmla="*/ 596414 h 2256644"/>
                <a:gd name="connsiteX16-339" fmla="*/ 688992 w 2427760"/>
                <a:gd name="connsiteY16-340" fmla="*/ 501821 h 2256644"/>
                <a:gd name="connsiteX17-341" fmla="*/ 720523 w 2427760"/>
                <a:gd name="connsiteY17-342" fmla="*/ 332342 h 2256644"/>
                <a:gd name="connsiteX18-343" fmla="*/ 771761 w 2427760"/>
                <a:gd name="connsiteY18-344" fmla="*/ 210159 h 2256644"/>
                <a:gd name="connsiteX19-345" fmla="*/ 866354 w 2427760"/>
                <a:gd name="connsiteY19-346" fmla="*/ 127390 h 2256644"/>
                <a:gd name="connsiteX20-347" fmla="*/ 1075247 w 2427760"/>
                <a:gd name="connsiteY20-348" fmla="*/ 20973 h 2256644"/>
                <a:gd name="connsiteX21-349" fmla="*/ 1288081 w 2427760"/>
                <a:gd name="connsiteY21-350" fmla="*/ 1266 h 2256644"/>
                <a:gd name="connsiteX22-351" fmla="*/ 1457561 w 2427760"/>
                <a:gd name="connsiteY22-352" fmla="*/ 40680 h 2256644"/>
                <a:gd name="connsiteX23-353" fmla="*/ 1571861 w 2427760"/>
                <a:gd name="connsiteY23-354" fmla="*/ 99801 h 2256644"/>
                <a:gd name="connsiteX24-355" fmla="*/ 1615216 w 2427760"/>
                <a:gd name="connsiteY24-356" fmla="*/ 154980 h 2256644"/>
                <a:gd name="connsiteX25-357" fmla="*/ 1611274 w 2427760"/>
                <a:gd name="connsiteY25-358" fmla="*/ 233808 h 2256644"/>
                <a:gd name="connsiteX26-359" fmla="*/ 1646747 w 2427760"/>
                <a:gd name="connsiteY26-360" fmla="*/ 249573 h 2256644"/>
                <a:gd name="connsiteX27-361" fmla="*/ 1721633 w 2427760"/>
                <a:gd name="connsiteY27-362" fmla="*/ 308694 h 2256644"/>
                <a:gd name="connsiteX28-363" fmla="*/ 1749223 w 2427760"/>
                <a:gd name="connsiteY28-364" fmla="*/ 430877 h 2256644"/>
                <a:gd name="connsiteX29-365" fmla="*/ 1761047 w 2427760"/>
                <a:gd name="connsiteY29-366" fmla="*/ 600356 h 2256644"/>
                <a:gd name="connsiteX30-367" fmla="*/ 1741340 w 2427760"/>
                <a:gd name="connsiteY30-368" fmla="*/ 694949 h 2256644"/>
                <a:gd name="connsiteX31-369" fmla="*/ 1764988 w 2427760"/>
                <a:gd name="connsiteY31-370" fmla="*/ 758011 h 2256644"/>
                <a:gd name="connsiteX32-371" fmla="*/ 1721633 w 2427760"/>
                <a:gd name="connsiteY32-372" fmla="*/ 899901 h 2256644"/>
                <a:gd name="connsiteX33-373" fmla="*/ 1670395 w 2427760"/>
                <a:gd name="connsiteY33-374" fmla="*/ 966904 h 2256644"/>
                <a:gd name="connsiteX34-375" fmla="*/ 1670395 w 2427760"/>
                <a:gd name="connsiteY34-376" fmla="*/ 966904 h 2256644"/>
                <a:gd name="connsiteX35-377" fmla="*/ 1646747 w 2427760"/>
                <a:gd name="connsiteY35-378" fmla="*/ 986611 h 2256644"/>
                <a:gd name="connsiteX36-379" fmla="*/ 1623099 w 2427760"/>
                <a:gd name="connsiteY36-380" fmla="*/ 1128501 h 2256644"/>
                <a:gd name="connsiteX37-381" fmla="*/ 1552154 w 2427760"/>
                <a:gd name="connsiteY37-382" fmla="*/ 1258566 h 2256644"/>
                <a:gd name="connsiteX38-383" fmla="*/ 1528505 w 2427760"/>
                <a:gd name="connsiteY38-384" fmla="*/ 1309804 h 2256644"/>
                <a:gd name="connsiteX39-385" fmla="*/ 1544271 w 2427760"/>
                <a:gd name="connsiteY39-386" fmla="*/ 1408339 h 2256644"/>
                <a:gd name="connsiteX40-387" fmla="*/ 1611274 w 2427760"/>
                <a:gd name="connsiteY40-388" fmla="*/ 1491108 h 2256644"/>
                <a:gd name="connsiteX41-389" fmla="*/ 1867464 w 2427760"/>
                <a:gd name="connsiteY41-390" fmla="*/ 1550228 h 2256644"/>
                <a:gd name="connsiteX42-391" fmla="*/ 2096064 w 2427760"/>
                <a:gd name="connsiteY42-392" fmla="*/ 1609349 h 2256644"/>
                <a:gd name="connsiteX43-393" fmla="*/ 2230071 w 2427760"/>
                <a:gd name="connsiteY43-394" fmla="*/ 1652704 h 2256644"/>
                <a:gd name="connsiteX44-395" fmla="*/ 2344371 w 2427760"/>
                <a:gd name="connsiteY44-396" fmla="*/ 1696059 h 2256644"/>
                <a:gd name="connsiteX45-397" fmla="*/ 2379843 w 2427760"/>
                <a:gd name="connsiteY45-398" fmla="*/ 1849773 h 2256644"/>
                <a:gd name="connsiteX46-399" fmla="*/ 2407433 w 2427760"/>
                <a:gd name="connsiteY46-400" fmla="*/ 2050783 h 2256644"/>
                <a:gd name="connsiteX47-401" fmla="*/ 2427140 w 2427760"/>
                <a:gd name="connsiteY47-402" fmla="*/ 2232087 h 2256644"/>
                <a:gd name="connsiteX48-403" fmla="*/ 2423199 w 2427760"/>
                <a:gd name="connsiteY48-404" fmla="*/ 2232087 h 2256644"/>
                <a:gd name="connsiteX49-405" fmla="*/ 440685 w 2427760"/>
                <a:gd name="connsiteY49-406" fmla="*/ 2208438 h 2256644"/>
                <a:gd name="connsiteX50-407" fmla="*/ 18957 w 2427760"/>
                <a:gd name="connsiteY50-408" fmla="*/ 2232087 h 2256644"/>
                <a:gd name="connsiteX0-409" fmla="*/ 18957 w 2427760"/>
                <a:gd name="connsiteY0-410" fmla="*/ 2232087 h 2255961"/>
                <a:gd name="connsiteX1-411" fmla="*/ 78078 w 2427760"/>
                <a:gd name="connsiteY1-412" fmla="*/ 1834008 h 2255961"/>
                <a:gd name="connsiteX2-413" fmla="*/ 125374 w 2427760"/>
                <a:gd name="connsiteY2-414" fmla="*/ 1692118 h 2255961"/>
                <a:gd name="connsiteX3-415" fmla="*/ 239674 w 2427760"/>
                <a:gd name="connsiteY3-416" fmla="*/ 1636939 h 2255961"/>
                <a:gd name="connsiteX4-417" fmla="*/ 874237 w 2427760"/>
                <a:gd name="connsiteY4-418" fmla="*/ 1455635 h 2255961"/>
                <a:gd name="connsiteX5-419" fmla="*/ 870295 w 2427760"/>
                <a:gd name="connsiteY5-420" fmla="*/ 1459577 h 2255961"/>
                <a:gd name="connsiteX6-421" fmla="*/ 921533 w 2427760"/>
                <a:gd name="connsiteY6-422" fmla="*/ 1364983 h 2255961"/>
                <a:gd name="connsiteX7-423" fmla="*/ 909709 w 2427760"/>
                <a:gd name="connsiteY7-424" fmla="*/ 1254625 h 2255961"/>
                <a:gd name="connsiteX8-425" fmla="*/ 846647 w 2427760"/>
                <a:gd name="connsiteY8-426" fmla="*/ 1160032 h 2255961"/>
                <a:gd name="connsiteX9-427" fmla="*/ 799350 w 2427760"/>
                <a:gd name="connsiteY9-428" fmla="*/ 1053614 h 2255961"/>
                <a:gd name="connsiteX10-429" fmla="*/ 791468 w 2427760"/>
                <a:gd name="connsiteY10-430" fmla="*/ 970846 h 2255961"/>
                <a:gd name="connsiteX11-431" fmla="*/ 755995 w 2427760"/>
                <a:gd name="connsiteY11-432" fmla="*/ 939314 h 2255961"/>
                <a:gd name="connsiteX12-433" fmla="*/ 704757 w 2427760"/>
                <a:gd name="connsiteY12-434" fmla="*/ 852604 h 2255961"/>
                <a:gd name="connsiteX13-435" fmla="*/ 692933 w 2427760"/>
                <a:gd name="connsiteY13-436" fmla="*/ 742246 h 2255961"/>
                <a:gd name="connsiteX14-437" fmla="*/ 712640 w 2427760"/>
                <a:gd name="connsiteY14-438" fmla="*/ 687066 h 2255961"/>
                <a:gd name="connsiteX15-439" fmla="*/ 700816 w 2427760"/>
                <a:gd name="connsiteY15-440" fmla="*/ 596414 h 2255961"/>
                <a:gd name="connsiteX16-441" fmla="*/ 688992 w 2427760"/>
                <a:gd name="connsiteY16-442" fmla="*/ 501821 h 2255961"/>
                <a:gd name="connsiteX17-443" fmla="*/ 720523 w 2427760"/>
                <a:gd name="connsiteY17-444" fmla="*/ 332342 h 2255961"/>
                <a:gd name="connsiteX18-445" fmla="*/ 771761 w 2427760"/>
                <a:gd name="connsiteY18-446" fmla="*/ 210159 h 2255961"/>
                <a:gd name="connsiteX19-447" fmla="*/ 866354 w 2427760"/>
                <a:gd name="connsiteY19-448" fmla="*/ 127390 h 2255961"/>
                <a:gd name="connsiteX20-449" fmla="*/ 1075247 w 2427760"/>
                <a:gd name="connsiteY20-450" fmla="*/ 20973 h 2255961"/>
                <a:gd name="connsiteX21-451" fmla="*/ 1288081 w 2427760"/>
                <a:gd name="connsiteY21-452" fmla="*/ 1266 h 2255961"/>
                <a:gd name="connsiteX22-453" fmla="*/ 1457561 w 2427760"/>
                <a:gd name="connsiteY22-454" fmla="*/ 40680 h 2255961"/>
                <a:gd name="connsiteX23-455" fmla="*/ 1571861 w 2427760"/>
                <a:gd name="connsiteY23-456" fmla="*/ 99801 h 2255961"/>
                <a:gd name="connsiteX24-457" fmla="*/ 1615216 w 2427760"/>
                <a:gd name="connsiteY24-458" fmla="*/ 154980 h 2255961"/>
                <a:gd name="connsiteX25-459" fmla="*/ 1611274 w 2427760"/>
                <a:gd name="connsiteY25-460" fmla="*/ 233808 h 2255961"/>
                <a:gd name="connsiteX26-461" fmla="*/ 1646747 w 2427760"/>
                <a:gd name="connsiteY26-462" fmla="*/ 249573 h 2255961"/>
                <a:gd name="connsiteX27-463" fmla="*/ 1721633 w 2427760"/>
                <a:gd name="connsiteY27-464" fmla="*/ 308694 h 2255961"/>
                <a:gd name="connsiteX28-465" fmla="*/ 1749223 w 2427760"/>
                <a:gd name="connsiteY28-466" fmla="*/ 430877 h 2255961"/>
                <a:gd name="connsiteX29-467" fmla="*/ 1761047 w 2427760"/>
                <a:gd name="connsiteY29-468" fmla="*/ 600356 h 2255961"/>
                <a:gd name="connsiteX30-469" fmla="*/ 1741340 w 2427760"/>
                <a:gd name="connsiteY30-470" fmla="*/ 694949 h 2255961"/>
                <a:gd name="connsiteX31-471" fmla="*/ 1764988 w 2427760"/>
                <a:gd name="connsiteY31-472" fmla="*/ 758011 h 2255961"/>
                <a:gd name="connsiteX32-473" fmla="*/ 1721633 w 2427760"/>
                <a:gd name="connsiteY32-474" fmla="*/ 899901 h 2255961"/>
                <a:gd name="connsiteX33-475" fmla="*/ 1670395 w 2427760"/>
                <a:gd name="connsiteY33-476" fmla="*/ 966904 h 2255961"/>
                <a:gd name="connsiteX34-477" fmla="*/ 1670395 w 2427760"/>
                <a:gd name="connsiteY34-478" fmla="*/ 966904 h 2255961"/>
                <a:gd name="connsiteX35-479" fmla="*/ 1646747 w 2427760"/>
                <a:gd name="connsiteY35-480" fmla="*/ 986611 h 2255961"/>
                <a:gd name="connsiteX36-481" fmla="*/ 1623099 w 2427760"/>
                <a:gd name="connsiteY36-482" fmla="*/ 1128501 h 2255961"/>
                <a:gd name="connsiteX37-483" fmla="*/ 1552154 w 2427760"/>
                <a:gd name="connsiteY37-484" fmla="*/ 1258566 h 2255961"/>
                <a:gd name="connsiteX38-485" fmla="*/ 1528505 w 2427760"/>
                <a:gd name="connsiteY38-486" fmla="*/ 1309804 h 2255961"/>
                <a:gd name="connsiteX39-487" fmla="*/ 1544271 w 2427760"/>
                <a:gd name="connsiteY39-488" fmla="*/ 1408339 h 2255961"/>
                <a:gd name="connsiteX40-489" fmla="*/ 1611274 w 2427760"/>
                <a:gd name="connsiteY40-490" fmla="*/ 1491108 h 2255961"/>
                <a:gd name="connsiteX41-491" fmla="*/ 1867464 w 2427760"/>
                <a:gd name="connsiteY41-492" fmla="*/ 1550228 h 2255961"/>
                <a:gd name="connsiteX42-493" fmla="*/ 2096064 w 2427760"/>
                <a:gd name="connsiteY42-494" fmla="*/ 1609349 h 2255961"/>
                <a:gd name="connsiteX43-495" fmla="*/ 2230071 w 2427760"/>
                <a:gd name="connsiteY43-496" fmla="*/ 1652704 h 2255961"/>
                <a:gd name="connsiteX44-497" fmla="*/ 2344371 w 2427760"/>
                <a:gd name="connsiteY44-498" fmla="*/ 1696059 h 2255961"/>
                <a:gd name="connsiteX45-499" fmla="*/ 2379843 w 2427760"/>
                <a:gd name="connsiteY45-500" fmla="*/ 1849773 h 2255961"/>
                <a:gd name="connsiteX46-501" fmla="*/ 2407433 w 2427760"/>
                <a:gd name="connsiteY46-502" fmla="*/ 2050783 h 2255961"/>
                <a:gd name="connsiteX47-503" fmla="*/ 2427140 w 2427760"/>
                <a:gd name="connsiteY47-504" fmla="*/ 2232087 h 2255961"/>
                <a:gd name="connsiteX48-505" fmla="*/ 2423199 w 2427760"/>
                <a:gd name="connsiteY48-506" fmla="*/ 2232087 h 2255961"/>
                <a:gd name="connsiteX49-507" fmla="*/ 440685 w 2427760"/>
                <a:gd name="connsiteY49-508" fmla="*/ 2208438 h 2255961"/>
                <a:gd name="connsiteX50-509" fmla="*/ 18957 w 2427760"/>
                <a:gd name="connsiteY50-510" fmla="*/ 2232087 h 2255961"/>
                <a:gd name="connsiteX0-511" fmla="*/ 76709 w 2485512"/>
                <a:gd name="connsiteY0-512" fmla="*/ 2232087 h 2264696"/>
                <a:gd name="connsiteX1-513" fmla="*/ 135830 w 2485512"/>
                <a:gd name="connsiteY1-514" fmla="*/ 1834008 h 2264696"/>
                <a:gd name="connsiteX2-515" fmla="*/ 183126 w 2485512"/>
                <a:gd name="connsiteY2-516" fmla="*/ 1692118 h 2264696"/>
                <a:gd name="connsiteX3-517" fmla="*/ 297426 w 2485512"/>
                <a:gd name="connsiteY3-518" fmla="*/ 1636939 h 2264696"/>
                <a:gd name="connsiteX4-519" fmla="*/ 931989 w 2485512"/>
                <a:gd name="connsiteY4-520" fmla="*/ 1455635 h 2264696"/>
                <a:gd name="connsiteX5-521" fmla="*/ 928047 w 2485512"/>
                <a:gd name="connsiteY5-522" fmla="*/ 1459577 h 2264696"/>
                <a:gd name="connsiteX6-523" fmla="*/ 979285 w 2485512"/>
                <a:gd name="connsiteY6-524" fmla="*/ 1364983 h 2264696"/>
                <a:gd name="connsiteX7-525" fmla="*/ 967461 w 2485512"/>
                <a:gd name="connsiteY7-526" fmla="*/ 1254625 h 2264696"/>
                <a:gd name="connsiteX8-527" fmla="*/ 904399 w 2485512"/>
                <a:gd name="connsiteY8-528" fmla="*/ 1160032 h 2264696"/>
                <a:gd name="connsiteX9-529" fmla="*/ 857102 w 2485512"/>
                <a:gd name="connsiteY9-530" fmla="*/ 1053614 h 2264696"/>
                <a:gd name="connsiteX10-531" fmla="*/ 849220 w 2485512"/>
                <a:gd name="connsiteY10-532" fmla="*/ 970846 h 2264696"/>
                <a:gd name="connsiteX11-533" fmla="*/ 813747 w 2485512"/>
                <a:gd name="connsiteY11-534" fmla="*/ 939314 h 2264696"/>
                <a:gd name="connsiteX12-535" fmla="*/ 762509 w 2485512"/>
                <a:gd name="connsiteY12-536" fmla="*/ 852604 h 2264696"/>
                <a:gd name="connsiteX13-537" fmla="*/ 750685 w 2485512"/>
                <a:gd name="connsiteY13-538" fmla="*/ 742246 h 2264696"/>
                <a:gd name="connsiteX14-539" fmla="*/ 770392 w 2485512"/>
                <a:gd name="connsiteY14-540" fmla="*/ 687066 h 2264696"/>
                <a:gd name="connsiteX15-541" fmla="*/ 758568 w 2485512"/>
                <a:gd name="connsiteY15-542" fmla="*/ 596414 h 2264696"/>
                <a:gd name="connsiteX16-543" fmla="*/ 746744 w 2485512"/>
                <a:gd name="connsiteY16-544" fmla="*/ 501821 h 2264696"/>
                <a:gd name="connsiteX17-545" fmla="*/ 778275 w 2485512"/>
                <a:gd name="connsiteY17-546" fmla="*/ 332342 h 2264696"/>
                <a:gd name="connsiteX18-547" fmla="*/ 829513 w 2485512"/>
                <a:gd name="connsiteY18-548" fmla="*/ 210159 h 2264696"/>
                <a:gd name="connsiteX19-549" fmla="*/ 924106 w 2485512"/>
                <a:gd name="connsiteY19-550" fmla="*/ 127390 h 2264696"/>
                <a:gd name="connsiteX20-551" fmla="*/ 1132999 w 2485512"/>
                <a:gd name="connsiteY20-552" fmla="*/ 20973 h 2264696"/>
                <a:gd name="connsiteX21-553" fmla="*/ 1345833 w 2485512"/>
                <a:gd name="connsiteY21-554" fmla="*/ 1266 h 2264696"/>
                <a:gd name="connsiteX22-555" fmla="*/ 1515313 w 2485512"/>
                <a:gd name="connsiteY22-556" fmla="*/ 40680 h 2264696"/>
                <a:gd name="connsiteX23-557" fmla="*/ 1629613 w 2485512"/>
                <a:gd name="connsiteY23-558" fmla="*/ 99801 h 2264696"/>
                <a:gd name="connsiteX24-559" fmla="*/ 1672968 w 2485512"/>
                <a:gd name="connsiteY24-560" fmla="*/ 154980 h 2264696"/>
                <a:gd name="connsiteX25-561" fmla="*/ 1669026 w 2485512"/>
                <a:gd name="connsiteY25-562" fmla="*/ 233808 h 2264696"/>
                <a:gd name="connsiteX26-563" fmla="*/ 1704499 w 2485512"/>
                <a:gd name="connsiteY26-564" fmla="*/ 249573 h 2264696"/>
                <a:gd name="connsiteX27-565" fmla="*/ 1779385 w 2485512"/>
                <a:gd name="connsiteY27-566" fmla="*/ 308694 h 2264696"/>
                <a:gd name="connsiteX28-567" fmla="*/ 1806975 w 2485512"/>
                <a:gd name="connsiteY28-568" fmla="*/ 430877 h 2264696"/>
                <a:gd name="connsiteX29-569" fmla="*/ 1818799 w 2485512"/>
                <a:gd name="connsiteY29-570" fmla="*/ 600356 h 2264696"/>
                <a:gd name="connsiteX30-571" fmla="*/ 1799092 w 2485512"/>
                <a:gd name="connsiteY30-572" fmla="*/ 694949 h 2264696"/>
                <a:gd name="connsiteX31-573" fmla="*/ 1822740 w 2485512"/>
                <a:gd name="connsiteY31-574" fmla="*/ 758011 h 2264696"/>
                <a:gd name="connsiteX32-575" fmla="*/ 1779385 w 2485512"/>
                <a:gd name="connsiteY32-576" fmla="*/ 899901 h 2264696"/>
                <a:gd name="connsiteX33-577" fmla="*/ 1728147 w 2485512"/>
                <a:gd name="connsiteY33-578" fmla="*/ 966904 h 2264696"/>
                <a:gd name="connsiteX34-579" fmla="*/ 1728147 w 2485512"/>
                <a:gd name="connsiteY34-580" fmla="*/ 966904 h 2264696"/>
                <a:gd name="connsiteX35-581" fmla="*/ 1704499 w 2485512"/>
                <a:gd name="connsiteY35-582" fmla="*/ 986611 h 2264696"/>
                <a:gd name="connsiteX36-583" fmla="*/ 1680851 w 2485512"/>
                <a:gd name="connsiteY36-584" fmla="*/ 1128501 h 2264696"/>
                <a:gd name="connsiteX37-585" fmla="*/ 1609906 w 2485512"/>
                <a:gd name="connsiteY37-586" fmla="*/ 1258566 h 2264696"/>
                <a:gd name="connsiteX38-587" fmla="*/ 1586257 w 2485512"/>
                <a:gd name="connsiteY38-588" fmla="*/ 1309804 h 2264696"/>
                <a:gd name="connsiteX39-589" fmla="*/ 1602023 w 2485512"/>
                <a:gd name="connsiteY39-590" fmla="*/ 1408339 h 2264696"/>
                <a:gd name="connsiteX40-591" fmla="*/ 1669026 w 2485512"/>
                <a:gd name="connsiteY40-592" fmla="*/ 1491108 h 2264696"/>
                <a:gd name="connsiteX41-593" fmla="*/ 1925216 w 2485512"/>
                <a:gd name="connsiteY41-594" fmla="*/ 1550228 h 2264696"/>
                <a:gd name="connsiteX42-595" fmla="*/ 2153816 w 2485512"/>
                <a:gd name="connsiteY42-596" fmla="*/ 1609349 h 2264696"/>
                <a:gd name="connsiteX43-597" fmla="*/ 2287823 w 2485512"/>
                <a:gd name="connsiteY43-598" fmla="*/ 1652704 h 2264696"/>
                <a:gd name="connsiteX44-599" fmla="*/ 2402123 w 2485512"/>
                <a:gd name="connsiteY44-600" fmla="*/ 1696059 h 2264696"/>
                <a:gd name="connsiteX45-601" fmla="*/ 2437595 w 2485512"/>
                <a:gd name="connsiteY45-602" fmla="*/ 1849773 h 2264696"/>
                <a:gd name="connsiteX46-603" fmla="*/ 2465185 w 2485512"/>
                <a:gd name="connsiteY46-604" fmla="*/ 2050783 h 2264696"/>
                <a:gd name="connsiteX47-605" fmla="*/ 2484892 w 2485512"/>
                <a:gd name="connsiteY47-606" fmla="*/ 2232087 h 2264696"/>
                <a:gd name="connsiteX48-607" fmla="*/ 2480951 w 2485512"/>
                <a:gd name="connsiteY48-608" fmla="*/ 2232087 h 2264696"/>
                <a:gd name="connsiteX49-609" fmla="*/ 1306420 w 2485512"/>
                <a:gd name="connsiteY49-610" fmla="*/ 2236027 h 2264696"/>
                <a:gd name="connsiteX50-611" fmla="*/ 76709 w 2485512"/>
                <a:gd name="connsiteY50-612" fmla="*/ 2232087 h 2264696"/>
                <a:gd name="connsiteX0-613" fmla="*/ 4 w 2408807"/>
                <a:gd name="connsiteY0-614" fmla="*/ 2232087 h 2254305"/>
                <a:gd name="connsiteX1-615" fmla="*/ 59125 w 2408807"/>
                <a:gd name="connsiteY1-616" fmla="*/ 1834008 h 2254305"/>
                <a:gd name="connsiteX2-617" fmla="*/ 106421 w 2408807"/>
                <a:gd name="connsiteY2-618" fmla="*/ 1692118 h 2254305"/>
                <a:gd name="connsiteX3-619" fmla="*/ 220721 w 2408807"/>
                <a:gd name="connsiteY3-620" fmla="*/ 1636939 h 2254305"/>
                <a:gd name="connsiteX4-621" fmla="*/ 855284 w 2408807"/>
                <a:gd name="connsiteY4-622" fmla="*/ 1455635 h 2254305"/>
                <a:gd name="connsiteX5-623" fmla="*/ 851342 w 2408807"/>
                <a:gd name="connsiteY5-624" fmla="*/ 1459577 h 2254305"/>
                <a:gd name="connsiteX6-625" fmla="*/ 902580 w 2408807"/>
                <a:gd name="connsiteY6-626" fmla="*/ 1364983 h 2254305"/>
                <a:gd name="connsiteX7-627" fmla="*/ 890756 w 2408807"/>
                <a:gd name="connsiteY7-628" fmla="*/ 1254625 h 2254305"/>
                <a:gd name="connsiteX8-629" fmla="*/ 827694 w 2408807"/>
                <a:gd name="connsiteY8-630" fmla="*/ 1160032 h 2254305"/>
                <a:gd name="connsiteX9-631" fmla="*/ 780397 w 2408807"/>
                <a:gd name="connsiteY9-632" fmla="*/ 1053614 h 2254305"/>
                <a:gd name="connsiteX10-633" fmla="*/ 772515 w 2408807"/>
                <a:gd name="connsiteY10-634" fmla="*/ 970846 h 2254305"/>
                <a:gd name="connsiteX11-635" fmla="*/ 737042 w 2408807"/>
                <a:gd name="connsiteY11-636" fmla="*/ 939314 h 2254305"/>
                <a:gd name="connsiteX12-637" fmla="*/ 685804 w 2408807"/>
                <a:gd name="connsiteY12-638" fmla="*/ 852604 h 2254305"/>
                <a:gd name="connsiteX13-639" fmla="*/ 673980 w 2408807"/>
                <a:gd name="connsiteY13-640" fmla="*/ 742246 h 2254305"/>
                <a:gd name="connsiteX14-641" fmla="*/ 693687 w 2408807"/>
                <a:gd name="connsiteY14-642" fmla="*/ 687066 h 2254305"/>
                <a:gd name="connsiteX15-643" fmla="*/ 681863 w 2408807"/>
                <a:gd name="connsiteY15-644" fmla="*/ 596414 h 2254305"/>
                <a:gd name="connsiteX16-645" fmla="*/ 670039 w 2408807"/>
                <a:gd name="connsiteY16-646" fmla="*/ 501821 h 2254305"/>
                <a:gd name="connsiteX17-647" fmla="*/ 701570 w 2408807"/>
                <a:gd name="connsiteY17-648" fmla="*/ 332342 h 2254305"/>
                <a:gd name="connsiteX18-649" fmla="*/ 752808 w 2408807"/>
                <a:gd name="connsiteY18-650" fmla="*/ 210159 h 2254305"/>
                <a:gd name="connsiteX19-651" fmla="*/ 847401 w 2408807"/>
                <a:gd name="connsiteY19-652" fmla="*/ 127390 h 2254305"/>
                <a:gd name="connsiteX20-653" fmla="*/ 1056294 w 2408807"/>
                <a:gd name="connsiteY20-654" fmla="*/ 20973 h 2254305"/>
                <a:gd name="connsiteX21-655" fmla="*/ 1269128 w 2408807"/>
                <a:gd name="connsiteY21-656" fmla="*/ 1266 h 2254305"/>
                <a:gd name="connsiteX22-657" fmla="*/ 1438608 w 2408807"/>
                <a:gd name="connsiteY22-658" fmla="*/ 40680 h 2254305"/>
                <a:gd name="connsiteX23-659" fmla="*/ 1552908 w 2408807"/>
                <a:gd name="connsiteY23-660" fmla="*/ 99801 h 2254305"/>
                <a:gd name="connsiteX24-661" fmla="*/ 1596263 w 2408807"/>
                <a:gd name="connsiteY24-662" fmla="*/ 154980 h 2254305"/>
                <a:gd name="connsiteX25-663" fmla="*/ 1592321 w 2408807"/>
                <a:gd name="connsiteY25-664" fmla="*/ 233808 h 2254305"/>
                <a:gd name="connsiteX26-665" fmla="*/ 1627794 w 2408807"/>
                <a:gd name="connsiteY26-666" fmla="*/ 249573 h 2254305"/>
                <a:gd name="connsiteX27-667" fmla="*/ 1702680 w 2408807"/>
                <a:gd name="connsiteY27-668" fmla="*/ 308694 h 2254305"/>
                <a:gd name="connsiteX28-669" fmla="*/ 1730270 w 2408807"/>
                <a:gd name="connsiteY28-670" fmla="*/ 430877 h 2254305"/>
                <a:gd name="connsiteX29-671" fmla="*/ 1742094 w 2408807"/>
                <a:gd name="connsiteY29-672" fmla="*/ 600356 h 2254305"/>
                <a:gd name="connsiteX30-673" fmla="*/ 1722387 w 2408807"/>
                <a:gd name="connsiteY30-674" fmla="*/ 694949 h 2254305"/>
                <a:gd name="connsiteX31-675" fmla="*/ 1746035 w 2408807"/>
                <a:gd name="connsiteY31-676" fmla="*/ 758011 h 2254305"/>
                <a:gd name="connsiteX32-677" fmla="*/ 1702680 w 2408807"/>
                <a:gd name="connsiteY32-678" fmla="*/ 899901 h 2254305"/>
                <a:gd name="connsiteX33-679" fmla="*/ 1651442 w 2408807"/>
                <a:gd name="connsiteY33-680" fmla="*/ 966904 h 2254305"/>
                <a:gd name="connsiteX34-681" fmla="*/ 1651442 w 2408807"/>
                <a:gd name="connsiteY34-682" fmla="*/ 966904 h 2254305"/>
                <a:gd name="connsiteX35-683" fmla="*/ 1627794 w 2408807"/>
                <a:gd name="connsiteY35-684" fmla="*/ 986611 h 2254305"/>
                <a:gd name="connsiteX36-685" fmla="*/ 1604146 w 2408807"/>
                <a:gd name="connsiteY36-686" fmla="*/ 1128501 h 2254305"/>
                <a:gd name="connsiteX37-687" fmla="*/ 1533201 w 2408807"/>
                <a:gd name="connsiteY37-688" fmla="*/ 1258566 h 2254305"/>
                <a:gd name="connsiteX38-689" fmla="*/ 1509552 w 2408807"/>
                <a:gd name="connsiteY38-690" fmla="*/ 1309804 h 2254305"/>
                <a:gd name="connsiteX39-691" fmla="*/ 1525318 w 2408807"/>
                <a:gd name="connsiteY39-692" fmla="*/ 1408339 h 2254305"/>
                <a:gd name="connsiteX40-693" fmla="*/ 1592321 w 2408807"/>
                <a:gd name="connsiteY40-694" fmla="*/ 1491108 h 2254305"/>
                <a:gd name="connsiteX41-695" fmla="*/ 1848511 w 2408807"/>
                <a:gd name="connsiteY41-696" fmla="*/ 1550228 h 2254305"/>
                <a:gd name="connsiteX42-697" fmla="*/ 2077111 w 2408807"/>
                <a:gd name="connsiteY42-698" fmla="*/ 1609349 h 2254305"/>
                <a:gd name="connsiteX43-699" fmla="*/ 2211118 w 2408807"/>
                <a:gd name="connsiteY43-700" fmla="*/ 1652704 h 2254305"/>
                <a:gd name="connsiteX44-701" fmla="*/ 2325418 w 2408807"/>
                <a:gd name="connsiteY44-702" fmla="*/ 1696059 h 2254305"/>
                <a:gd name="connsiteX45-703" fmla="*/ 2360890 w 2408807"/>
                <a:gd name="connsiteY45-704" fmla="*/ 1849773 h 2254305"/>
                <a:gd name="connsiteX46-705" fmla="*/ 2388480 w 2408807"/>
                <a:gd name="connsiteY46-706" fmla="*/ 2050783 h 2254305"/>
                <a:gd name="connsiteX47-707" fmla="*/ 2408187 w 2408807"/>
                <a:gd name="connsiteY47-708" fmla="*/ 2232087 h 2254305"/>
                <a:gd name="connsiteX48-709" fmla="*/ 2404246 w 2408807"/>
                <a:gd name="connsiteY48-710" fmla="*/ 2232087 h 2254305"/>
                <a:gd name="connsiteX49-711" fmla="*/ 1229715 w 2408807"/>
                <a:gd name="connsiteY49-712" fmla="*/ 2236027 h 2254305"/>
                <a:gd name="connsiteX50-713" fmla="*/ 4 w 2408807"/>
                <a:gd name="connsiteY50-714" fmla="*/ 2232087 h 2254305"/>
                <a:gd name="connsiteX0-715" fmla="*/ 0 w 2408803"/>
                <a:gd name="connsiteY0-716" fmla="*/ 2232087 h 2245516"/>
                <a:gd name="connsiteX1-717" fmla="*/ 59121 w 2408803"/>
                <a:gd name="connsiteY1-718" fmla="*/ 1834008 h 2245516"/>
                <a:gd name="connsiteX2-719" fmla="*/ 106417 w 2408803"/>
                <a:gd name="connsiteY2-720" fmla="*/ 1692118 h 2245516"/>
                <a:gd name="connsiteX3-721" fmla="*/ 220717 w 2408803"/>
                <a:gd name="connsiteY3-722" fmla="*/ 1636939 h 2245516"/>
                <a:gd name="connsiteX4-723" fmla="*/ 855280 w 2408803"/>
                <a:gd name="connsiteY4-724" fmla="*/ 1455635 h 2245516"/>
                <a:gd name="connsiteX5-725" fmla="*/ 851338 w 2408803"/>
                <a:gd name="connsiteY5-726" fmla="*/ 1459577 h 2245516"/>
                <a:gd name="connsiteX6-727" fmla="*/ 902576 w 2408803"/>
                <a:gd name="connsiteY6-728" fmla="*/ 1364983 h 2245516"/>
                <a:gd name="connsiteX7-729" fmla="*/ 890752 w 2408803"/>
                <a:gd name="connsiteY7-730" fmla="*/ 1254625 h 2245516"/>
                <a:gd name="connsiteX8-731" fmla="*/ 827690 w 2408803"/>
                <a:gd name="connsiteY8-732" fmla="*/ 1160032 h 2245516"/>
                <a:gd name="connsiteX9-733" fmla="*/ 780393 w 2408803"/>
                <a:gd name="connsiteY9-734" fmla="*/ 1053614 h 2245516"/>
                <a:gd name="connsiteX10-735" fmla="*/ 772511 w 2408803"/>
                <a:gd name="connsiteY10-736" fmla="*/ 970846 h 2245516"/>
                <a:gd name="connsiteX11-737" fmla="*/ 737038 w 2408803"/>
                <a:gd name="connsiteY11-738" fmla="*/ 939314 h 2245516"/>
                <a:gd name="connsiteX12-739" fmla="*/ 685800 w 2408803"/>
                <a:gd name="connsiteY12-740" fmla="*/ 852604 h 2245516"/>
                <a:gd name="connsiteX13-741" fmla="*/ 673976 w 2408803"/>
                <a:gd name="connsiteY13-742" fmla="*/ 742246 h 2245516"/>
                <a:gd name="connsiteX14-743" fmla="*/ 693683 w 2408803"/>
                <a:gd name="connsiteY14-744" fmla="*/ 687066 h 2245516"/>
                <a:gd name="connsiteX15-745" fmla="*/ 681859 w 2408803"/>
                <a:gd name="connsiteY15-746" fmla="*/ 596414 h 2245516"/>
                <a:gd name="connsiteX16-747" fmla="*/ 670035 w 2408803"/>
                <a:gd name="connsiteY16-748" fmla="*/ 501821 h 2245516"/>
                <a:gd name="connsiteX17-749" fmla="*/ 701566 w 2408803"/>
                <a:gd name="connsiteY17-750" fmla="*/ 332342 h 2245516"/>
                <a:gd name="connsiteX18-751" fmla="*/ 752804 w 2408803"/>
                <a:gd name="connsiteY18-752" fmla="*/ 210159 h 2245516"/>
                <a:gd name="connsiteX19-753" fmla="*/ 847397 w 2408803"/>
                <a:gd name="connsiteY19-754" fmla="*/ 127390 h 2245516"/>
                <a:gd name="connsiteX20-755" fmla="*/ 1056290 w 2408803"/>
                <a:gd name="connsiteY20-756" fmla="*/ 20973 h 2245516"/>
                <a:gd name="connsiteX21-757" fmla="*/ 1269124 w 2408803"/>
                <a:gd name="connsiteY21-758" fmla="*/ 1266 h 2245516"/>
                <a:gd name="connsiteX22-759" fmla="*/ 1438604 w 2408803"/>
                <a:gd name="connsiteY22-760" fmla="*/ 40680 h 2245516"/>
                <a:gd name="connsiteX23-761" fmla="*/ 1552904 w 2408803"/>
                <a:gd name="connsiteY23-762" fmla="*/ 99801 h 2245516"/>
                <a:gd name="connsiteX24-763" fmla="*/ 1596259 w 2408803"/>
                <a:gd name="connsiteY24-764" fmla="*/ 154980 h 2245516"/>
                <a:gd name="connsiteX25-765" fmla="*/ 1592317 w 2408803"/>
                <a:gd name="connsiteY25-766" fmla="*/ 233808 h 2245516"/>
                <a:gd name="connsiteX26-767" fmla="*/ 1627790 w 2408803"/>
                <a:gd name="connsiteY26-768" fmla="*/ 249573 h 2245516"/>
                <a:gd name="connsiteX27-769" fmla="*/ 1702676 w 2408803"/>
                <a:gd name="connsiteY27-770" fmla="*/ 308694 h 2245516"/>
                <a:gd name="connsiteX28-771" fmla="*/ 1730266 w 2408803"/>
                <a:gd name="connsiteY28-772" fmla="*/ 430877 h 2245516"/>
                <a:gd name="connsiteX29-773" fmla="*/ 1742090 w 2408803"/>
                <a:gd name="connsiteY29-774" fmla="*/ 600356 h 2245516"/>
                <a:gd name="connsiteX30-775" fmla="*/ 1722383 w 2408803"/>
                <a:gd name="connsiteY30-776" fmla="*/ 694949 h 2245516"/>
                <a:gd name="connsiteX31-777" fmla="*/ 1746031 w 2408803"/>
                <a:gd name="connsiteY31-778" fmla="*/ 758011 h 2245516"/>
                <a:gd name="connsiteX32-779" fmla="*/ 1702676 w 2408803"/>
                <a:gd name="connsiteY32-780" fmla="*/ 899901 h 2245516"/>
                <a:gd name="connsiteX33-781" fmla="*/ 1651438 w 2408803"/>
                <a:gd name="connsiteY33-782" fmla="*/ 966904 h 2245516"/>
                <a:gd name="connsiteX34-783" fmla="*/ 1651438 w 2408803"/>
                <a:gd name="connsiteY34-784" fmla="*/ 966904 h 2245516"/>
                <a:gd name="connsiteX35-785" fmla="*/ 1627790 w 2408803"/>
                <a:gd name="connsiteY35-786" fmla="*/ 986611 h 2245516"/>
                <a:gd name="connsiteX36-787" fmla="*/ 1604142 w 2408803"/>
                <a:gd name="connsiteY36-788" fmla="*/ 1128501 h 2245516"/>
                <a:gd name="connsiteX37-789" fmla="*/ 1533197 w 2408803"/>
                <a:gd name="connsiteY37-790" fmla="*/ 1258566 h 2245516"/>
                <a:gd name="connsiteX38-791" fmla="*/ 1509548 w 2408803"/>
                <a:gd name="connsiteY38-792" fmla="*/ 1309804 h 2245516"/>
                <a:gd name="connsiteX39-793" fmla="*/ 1525314 w 2408803"/>
                <a:gd name="connsiteY39-794" fmla="*/ 1408339 h 2245516"/>
                <a:gd name="connsiteX40-795" fmla="*/ 1592317 w 2408803"/>
                <a:gd name="connsiteY40-796" fmla="*/ 1491108 h 2245516"/>
                <a:gd name="connsiteX41-797" fmla="*/ 1848507 w 2408803"/>
                <a:gd name="connsiteY41-798" fmla="*/ 1550228 h 2245516"/>
                <a:gd name="connsiteX42-799" fmla="*/ 2077107 w 2408803"/>
                <a:gd name="connsiteY42-800" fmla="*/ 1609349 h 2245516"/>
                <a:gd name="connsiteX43-801" fmla="*/ 2211114 w 2408803"/>
                <a:gd name="connsiteY43-802" fmla="*/ 1652704 h 2245516"/>
                <a:gd name="connsiteX44-803" fmla="*/ 2325414 w 2408803"/>
                <a:gd name="connsiteY44-804" fmla="*/ 1696059 h 2245516"/>
                <a:gd name="connsiteX45-805" fmla="*/ 2360886 w 2408803"/>
                <a:gd name="connsiteY45-806" fmla="*/ 1849773 h 2245516"/>
                <a:gd name="connsiteX46-807" fmla="*/ 2388476 w 2408803"/>
                <a:gd name="connsiteY46-808" fmla="*/ 2050783 h 2245516"/>
                <a:gd name="connsiteX47-809" fmla="*/ 2408183 w 2408803"/>
                <a:gd name="connsiteY47-810" fmla="*/ 2232087 h 2245516"/>
                <a:gd name="connsiteX48-811" fmla="*/ 2404242 w 2408803"/>
                <a:gd name="connsiteY48-812" fmla="*/ 2232087 h 2245516"/>
                <a:gd name="connsiteX49-813" fmla="*/ 1229711 w 2408803"/>
                <a:gd name="connsiteY49-814" fmla="*/ 2236027 h 2245516"/>
                <a:gd name="connsiteX50-815" fmla="*/ 0 w 2408803"/>
                <a:gd name="connsiteY50-816" fmla="*/ 2232087 h 2245516"/>
                <a:gd name="connsiteX0-817" fmla="*/ 0 w 2408803"/>
                <a:gd name="connsiteY0-818" fmla="*/ 2232087 h 2245516"/>
                <a:gd name="connsiteX1-819" fmla="*/ 59121 w 2408803"/>
                <a:gd name="connsiteY1-820" fmla="*/ 1834008 h 2245516"/>
                <a:gd name="connsiteX2-821" fmla="*/ 106417 w 2408803"/>
                <a:gd name="connsiteY2-822" fmla="*/ 1692118 h 2245516"/>
                <a:gd name="connsiteX3-823" fmla="*/ 220717 w 2408803"/>
                <a:gd name="connsiteY3-824" fmla="*/ 1636939 h 2245516"/>
                <a:gd name="connsiteX4-825" fmla="*/ 855280 w 2408803"/>
                <a:gd name="connsiteY4-826" fmla="*/ 1455635 h 2245516"/>
                <a:gd name="connsiteX5-827" fmla="*/ 851338 w 2408803"/>
                <a:gd name="connsiteY5-828" fmla="*/ 1459577 h 2245516"/>
                <a:gd name="connsiteX6-829" fmla="*/ 902576 w 2408803"/>
                <a:gd name="connsiteY6-830" fmla="*/ 1364983 h 2245516"/>
                <a:gd name="connsiteX7-831" fmla="*/ 890752 w 2408803"/>
                <a:gd name="connsiteY7-832" fmla="*/ 1254625 h 2245516"/>
                <a:gd name="connsiteX8-833" fmla="*/ 827690 w 2408803"/>
                <a:gd name="connsiteY8-834" fmla="*/ 1160032 h 2245516"/>
                <a:gd name="connsiteX9-835" fmla="*/ 780393 w 2408803"/>
                <a:gd name="connsiteY9-836" fmla="*/ 1053614 h 2245516"/>
                <a:gd name="connsiteX10-837" fmla="*/ 772511 w 2408803"/>
                <a:gd name="connsiteY10-838" fmla="*/ 970846 h 2245516"/>
                <a:gd name="connsiteX11-839" fmla="*/ 737038 w 2408803"/>
                <a:gd name="connsiteY11-840" fmla="*/ 939314 h 2245516"/>
                <a:gd name="connsiteX12-841" fmla="*/ 685800 w 2408803"/>
                <a:gd name="connsiteY12-842" fmla="*/ 852604 h 2245516"/>
                <a:gd name="connsiteX13-843" fmla="*/ 673976 w 2408803"/>
                <a:gd name="connsiteY13-844" fmla="*/ 742246 h 2245516"/>
                <a:gd name="connsiteX14-845" fmla="*/ 693683 w 2408803"/>
                <a:gd name="connsiteY14-846" fmla="*/ 687066 h 2245516"/>
                <a:gd name="connsiteX15-847" fmla="*/ 681859 w 2408803"/>
                <a:gd name="connsiteY15-848" fmla="*/ 596414 h 2245516"/>
                <a:gd name="connsiteX16-849" fmla="*/ 670035 w 2408803"/>
                <a:gd name="connsiteY16-850" fmla="*/ 501821 h 2245516"/>
                <a:gd name="connsiteX17-851" fmla="*/ 701566 w 2408803"/>
                <a:gd name="connsiteY17-852" fmla="*/ 332342 h 2245516"/>
                <a:gd name="connsiteX18-853" fmla="*/ 752804 w 2408803"/>
                <a:gd name="connsiteY18-854" fmla="*/ 210159 h 2245516"/>
                <a:gd name="connsiteX19-855" fmla="*/ 847397 w 2408803"/>
                <a:gd name="connsiteY19-856" fmla="*/ 127390 h 2245516"/>
                <a:gd name="connsiteX20-857" fmla="*/ 1056290 w 2408803"/>
                <a:gd name="connsiteY20-858" fmla="*/ 20973 h 2245516"/>
                <a:gd name="connsiteX21-859" fmla="*/ 1269124 w 2408803"/>
                <a:gd name="connsiteY21-860" fmla="*/ 1266 h 2245516"/>
                <a:gd name="connsiteX22-861" fmla="*/ 1438604 w 2408803"/>
                <a:gd name="connsiteY22-862" fmla="*/ 40680 h 2245516"/>
                <a:gd name="connsiteX23-863" fmla="*/ 1552904 w 2408803"/>
                <a:gd name="connsiteY23-864" fmla="*/ 99801 h 2245516"/>
                <a:gd name="connsiteX24-865" fmla="*/ 1596259 w 2408803"/>
                <a:gd name="connsiteY24-866" fmla="*/ 154980 h 2245516"/>
                <a:gd name="connsiteX25-867" fmla="*/ 1608082 w 2408803"/>
                <a:gd name="connsiteY25-868" fmla="*/ 214101 h 2245516"/>
                <a:gd name="connsiteX26-869" fmla="*/ 1627790 w 2408803"/>
                <a:gd name="connsiteY26-870" fmla="*/ 249573 h 2245516"/>
                <a:gd name="connsiteX27-871" fmla="*/ 1702676 w 2408803"/>
                <a:gd name="connsiteY27-872" fmla="*/ 308694 h 2245516"/>
                <a:gd name="connsiteX28-873" fmla="*/ 1730266 w 2408803"/>
                <a:gd name="connsiteY28-874" fmla="*/ 430877 h 2245516"/>
                <a:gd name="connsiteX29-875" fmla="*/ 1742090 w 2408803"/>
                <a:gd name="connsiteY29-876" fmla="*/ 600356 h 2245516"/>
                <a:gd name="connsiteX30-877" fmla="*/ 1722383 w 2408803"/>
                <a:gd name="connsiteY30-878" fmla="*/ 694949 h 2245516"/>
                <a:gd name="connsiteX31-879" fmla="*/ 1746031 w 2408803"/>
                <a:gd name="connsiteY31-880" fmla="*/ 758011 h 2245516"/>
                <a:gd name="connsiteX32-881" fmla="*/ 1702676 w 2408803"/>
                <a:gd name="connsiteY32-882" fmla="*/ 899901 h 2245516"/>
                <a:gd name="connsiteX33-883" fmla="*/ 1651438 w 2408803"/>
                <a:gd name="connsiteY33-884" fmla="*/ 966904 h 2245516"/>
                <a:gd name="connsiteX34-885" fmla="*/ 1651438 w 2408803"/>
                <a:gd name="connsiteY34-886" fmla="*/ 966904 h 2245516"/>
                <a:gd name="connsiteX35-887" fmla="*/ 1627790 w 2408803"/>
                <a:gd name="connsiteY35-888" fmla="*/ 986611 h 2245516"/>
                <a:gd name="connsiteX36-889" fmla="*/ 1604142 w 2408803"/>
                <a:gd name="connsiteY36-890" fmla="*/ 1128501 h 2245516"/>
                <a:gd name="connsiteX37-891" fmla="*/ 1533197 w 2408803"/>
                <a:gd name="connsiteY37-892" fmla="*/ 1258566 h 2245516"/>
                <a:gd name="connsiteX38-893" fmla="*/ 1509548 w 2408803"/>
                <a:gd name="connsiteY38-894" fmla="*/ 1309804 h 2245516"/>
                <a:gd name="connsiteX39-895" fmla="*/ 1525314 w 2408803"/>
                <a:gd name="connsiteY39-896" fmla="*/ 1408339 h 2245516"/>
                <a:gd name="connsiteX40-897" fmla="*/ 1592317 w 2408803"/>
                <a:gd name="connsiteY40-898" fmla="*/ 1491108 h 2245516"/>
                <a:gd name="connsiteX41-899" fmla="*/ 1848507 w 2408803"/>
                <a:gd name="connsiteY41-900" fmla="*/ 1550228 h 2245516"/>
                <a:gd name="connsiteX42-901" fmla="*/ 2077107 w 2408803"/>
                <a:gd name="connsiteY42-902" fmla="*/ 1609349 h 2245516"/>
                <a:gd name="connsiteX43-903" fmla="*/ 2211114 w 2408803"/>
                <a:gd name="connsiteY43-904" fmla="*/ 1652704 h 2245516"/>
                <a:gd name="connsiteX44-905" fmla="*/ 2325414 w 2408803"/>
                <a:gd name="connsiteY44-906" fmla="*/ 1696059 h 2245516"/>
                <a:gd name="connsiteX45-907" fmla="*/ 2360886 w 2408803"/>
                <a:gd name="connsiteY45-908" fmla="*/ 1849773 h 2245516"/>
                <a:gd name="connsiteX46-909" fmla="*/ 2388476 w 2408803"/>
                <a:gd name="connsiteY46-910" fmla="*/ 2050783 h 2245516"/>
                <a:gd name="connsiteX47-911" fmla="*/ 2408183 w 2408803"/>
                <a:gd name="connsiteY47-912" fmla="*/ 2232087 h 2245516"/>
                <a:gd name="connsiteX48-913" fmla="*/ 2404242 w 2408803"/>
                <a:gd name="connsiteY48-914" fmla="*/ 2232087 h 2245516"/>
                <a:gd name="connsiteX49-915" fmla="*/ 1229711 w 2408803"/>
                <a:gd name="connsiteY49-916" fmla="*/ 2236027 h 2245516"/>
                <a:gd name="connsiteX50-917" fmla="*/ 0 w 2408803"/>
                <a:gd name="connsiteY50-918" fmla="*/ 2232087 h 2245516"/>
                <a:gd name="connsiteX0-919" fmla="*/ 0 w 2408803"/>
                <a:gd name="connsiteY0-920" fmla="*/ 2232087 h 2245516"/>
                <a:gd name="connsiteX1-921" fmla="*/ 59121 w 2408803"/>
                <a:gd name="connsiteY1-922" fmla="*/ 1834008 h 2245516"/>
                <a:gd name="connsiteX2-923" fmla="*/ 106417 w 2408803"/>
                <a:gd name="connsiteY2-924" fmla="*/ 1692118 h 2245516"/>
                <a:gd name="connsiteX3-925" fmla="*/ 220717 w 2408803"/>
                <a:gd name="connsiteY3-926" fmla="*/ 1636939 h 2245516"/>
                <a:gd name="connsiteX4-927" fmla="*/ 855280 w 2408803"/>
                <a:gd name="connsiteY4-928" fmla="*/ 1455635 h 2245516"/>
                <a:gd name="connsiteX5-929" fmla="*/ 851338 w 2408803"/>
                <a:gd name="connsiteY5-930" fmla="*/ 1459577 h 2245516"/>
                <a:gd name="connsiteX6-931" fmla="*/ 902576 w 2408803"/>
                <a:gd name="connsiteY6-932" fmla="*/ 1364983 h 2245516"/>
                <a:gd name="connsiteX7-933" fmla="*/ 890752 w 2408803"/>
                <a:gd name="connsiteY7-934" fmla="*/ 1254625 h 2245516"/>
                <a:gd name="connsiteX8-935" fmla="*/ 827690 w 2408803"/>
                <a:gd name="connsiteY8-936" fmla="*/ 1160032 h 2245516"/>
                <a:gd name="connsiteX9-937" fmla="*/ 780393 w 2408803"/>
                <a:gd name="connsiteY9-938" fmla="*/ 1053614 h 2245516"/>
                <a:gd name="connsiteX10-939" fmla="*/ 772511 w 2408803"/>
                <a:gd name="connsiteY10-940" fmla="*/ 970846 h 2245516"/>
                <a:gd name="connsiteX11-941" fmla="*/ 737038 w 2408803"/>
                <a:gd name="connsiteY11-942" fmla="*/ 939314 h 2245516"/>
                <a:gd name="connsiteX12-943" fmla="*/ 685800 w 2408803"/>
                <a:gd name="connsiteY12-944" fmla="*/ 852604 h 2245516"/>
                <a:gd name="connsiteX13-945" fmla="*/ 673976 w 2408803"/>
                <a:gd name="connsiteY13-946" fmla="*/ 742246 h 2245516"/>
                <a:gd name="connsiteX14-947" fmla="*/ 693683 w 2408803"/>
                <a:gd name="connsiteY14-948" fmla="*/ 687066 h 2245516"/>
                <a:gd name="connsiteX15-949" fmla="*/ 681859 w 2408803"/>
                <a:gd name="connsiteY15-950" fmla="*/ 596414 h 2245516"/>
                <a:gd name="connsiteX16-951" fmla="*/ 670035 w 2408803"/>
                <a:gd name="connsiteY16-952" fmla="*/ 501821 h 2245516"/>
                <a:gd name="connsiteX17-953" fmla="*/ 701566 w 2408803"/>
                <a:gd name="connsiteY17-954" fmla="*/ 332342 h 2245516"/>
                <a:gd name="connsiteX18-955" fmla="*/ 752804 w 2408803"/>
                <a:gd name="connsiteY18-956" fmla="*/ 210159 h 2245516"/>
                <a:gd name="connsiteX19-957" fmla="*/ 847397 w 2408803"/>
                <a:gd name="connsiteY19-958" fmla="*/ 127390 h 2245516"/>
                <a:gd name="connsiteX20-959" fmla="*/ 1056290 w 2408803"/>
                <a:gd name="connsiteY20-960" fmla="*/ 20973 h 2245516"/>
                <a:gd name="connsiteX21-961" fmla="*/ 1269124 w 2408803"/>
                <a:gd name="connsiteY21-962" fmla="*/ 1266 h 2245516"/>
                <a:gd name="connsiteX22-963" fmla="*/ 1438604 w 2408803"/>
                <a:gd name="connsiteY22-964" fmla="*/ 40680 h 2245516"/>
                <a:gd name="connsiteX23-965" fmla="*/ 1552904 w 2408803"/>
                <a:gd name="connsiteY23-966" fmla="*/ 99801 h 2245516"/>
                <a:gd name="connsiteX24-967" fmla="*/ 1596259 w 2408803"/>
                <a:gd name="connsiteY24-968" fmla="*/ 154980 h 2245516"/>
                <a:gd name="connsiteX25-969" fmla="*/ 1608082 w 2408803"/>
                <a:gd name="connsiteY25-970" fmla="*/ 214101 h 2245516"/>
                <a:gd name="connsiteX26-971" fmla="*/ 1655380 w 2408803"/>
                <a:gd name="connsiteY26-972" fmla="*/ 237749 h 2245516"/>
                <a:gd name="connsiteX27-973" fmla="*/ 1702676 w 2408803"/>
                <a:gd name="connsiteY27-974" fmla="*/ 308694 h 2245516"/>
                <a:gd name="connsiteX28-975" fmla="*/ 1730266 w 2408803"/>
                <a:gd name="connsiteY28-976" fmla="*/ 430877 h 2245516"/>
                <a:gd name="connsiteX29-977" fmla="*/ 1742090 w 2408803"/>
                <a:gd name="connsiteY29-978" fmla="*/ 600356 h 2245516"/>
                <a:gd name="connsiteX30-979" fmla="*/ 1722383 w 2408803"/>
                <a:gd name="connsiteY30-980" fmla="*/ 694949 h 2245516"/>
                <a:gd name="connsiteX31-981" fmla="*/ 1746031 w 2408803"/>
                <a:gd name="connsiteY31-982" fmla="*/ 758011 h 2245516"/>
                <a:gd name="connsiteX32-983" fmla="*/ 1702676 w 2408803"/>
                <a:gd name="connsiteY32-984" fmla="*/ 899901 h 2245516"/>
                <a:gd name="connsiteX33-985" fmla="*/ 1651438 w 2408803"/>
                <a:gd name="connsiteY33-986" fmla="*/ 966904 h 2245516"/>
                <a:gd name="connsiteX34-987" fmla="*/ 1651438 w 2408803"/>
                <a:gd name="connsiteY34-988" fmla="*/ 966904 h 2245516"/>
                <a:gd name="connsiteX35-989" fmla="*/ 1627790 w 2408803"/>
                <a:gd name="connsiteY35-990" fmla="*/ 986611 h 2245516"/>
                <a:gd name="connsiteX36-991" fmla="*/ 1604142 w 2408803"/>
                <a:gd name="connsiteY36-992" fmla="*/ 1128501 h 2245516"/>
                <a:gd name="connsiteX37-993" fmla="*/ 1533197 w 2408803"/>
                <a:gd name="connsiteY37-994" fmla="*/ 1258566 h 2245516"/>
                <a:gd name="connsiteX38-995" fmla="*/ 1509548 w 2408803"/>
                <a:gd name="connsiteY38-996" fmla="*/ 1309804 h 2245516"/>
                <a:gd name="connsiteX39-997" fmla="*/ 1525314 w 2408803"/>
                <a:gd name="connsiteY39-998" fmla="*/ 1408339 h 2245516"/>
                <a:gd name="connsiteX40-999" fmla="*/ 1592317 w 2408803"/>
                <a:gd name="connsiteY40-1000" fmla="*/ 1491108 h 2245516"/>
                <a:gd name="connsiteX41-1001" fmla="*/ 1848507 w 2408803"/>
                <a:gd name="connsiteY41-1002" fmla="*/ 1550228 h 2245516"/>
                <a:gd name="connsiteX42-1003" fmla="*/ 2077107 w 2408803"/>
                <a:gd name="connsiteY42-1004" fmla="*/ 1609349 h 2245516"/>
                <a:gd name="connsiteX43-1005" fmla="*/ 2211114 w 2408803"/>
                <a:gd name="connsiteY43-1006" fmla="*/ 1652704 h 2245516"/>
                <a:gd name="connsiteX44-1007" fmla="*/ 2325414 w 2408803"/>
                <a:gd name="connsiteY44-1008" fmla="*/ 1696059 h 2245516"/>
                <a:gd name="connsiteX45-1009" fmla="*/ 2360886 w 2408803"/>
                <a:gd name="connsiteY45-1010" fmla="*/ 1849773 h 2245516"/>
                <a:gd name="connsiteX46-1011" fmla="*/ 2388476 w 2408803"/>
                <a:gd name="connsiteY46-1012" fmla="*/ 2050783 h 2245516"/>
                <a:gd name="connsiteX47-1013" fmla="*/ 2408183 w 2408803"/>
                <a:gd name="connsiteY47-1014" fmla="*/ 2232087 h 2245516"/>
                <a:gd name="connsiteX48-1015" fmla="*/ 2404242 w 2408803"/>
                <a:gd name="connsiteY48-1016" fmla="*/ 2232087 h 2245516"/>
                <a:gd name="connsiteX49-1017" fmla="*/ 1229711 w 2408803"/>
                <a:gd name="connsiteY49-1018" fmla="*/ 2236027 h 2245516"/>
                <a:gd name="connsiteX50-1019" fmla="*/ 0 w 2408803"/>
                <a:gd name="connsiteY50-1020" fmla="*/ 2232087 h 2245516"/>
                <a:gd name="connsiteX0-1021" fmla="*/ 0 w 2408803"/>
                <a:gd name="connsiteY0-1022" fmla="*/ 2232087 h 2245516"/>
                <a:gd name="connsiteX1-1023" fmla="*/ 59121 w 2408803"/>
                <a:gd name="connsiteY1-1024" fmla="*/ 1834008 h 2245516"/>
                <a:gd name="connsiteX2-1025" fmla="*/ 106417 w 2408803"/>
                <a:gd name="connsiteY2-1026" fmla="*/ 1692118 h 2245516"/>
                <a:gd name="connsiteX3-1027" fmla="*/ 220717 w 2408803"/>
                <a:gd name="connsiteY3-1028" fmla="*/ 1636939 h 2245516"/>
                <a:gd name="connsiteX4-1029" fmla="*/ 855280 w 2408803"/>
                <a:gd name="connsiteY4-1030" fmla="*/ 1455635 h 2245516"/>
                <a:gd name="connsiteX5-1031" fmla="*/ 981404 w 2408803"/>
                <a:gd name="connsiteY5-1032" fmla="*/ 1467460 h 2245516"/>
                <a:gd name="connsiteX6-1033" fmla="*/ 902576 w 2408803"/>
                <a:gd name="connsiteY6-1034" fmla="*/ 1364983 h 2245516"/>
                <a:gd name="connsiteX7-1035" fmla="*/ 890752 w 2408803"/>
                <a:gd name="connsiteY7-1036" fmla="*/ 1254625 h 2245516"/>
                <a:gd name="connsiteX8-1037" fmla="*/ 827690 w 2408803"/>
                <a:gd name="connsiteY8-1038" fmla="*/ 1160032 h 2245516"/>
                <a:gd name="connsiteX9-1039" fmla="*/ 780393 w 2408803"/>
                <a:gd name="connsiteY9-1040" fmla="*/ 1053614 h 2245516"/>
                <a:gd name="connsiteX10-1041" fmla="*/ 772511 w 2408803"/>
                <a:gd name="connsiteY10-1042" fmla="*/ 970846 h 2245516"/>
                <a:gd name="connsiteX11-1043" fmla="*/ 737038 w 2408803"/>
                <a:gd name="connsiteY11-1044" fmla="*/ 939314 h 2245516"/>
                <a:gd name="connsiteX12-1045" fmla="*/ 685800 w 2408803"/>
                <a:gd name="connsiteY12-1046" fmla="*/ 852604 h 2245516"/>
                <a:gd name="connsiteX13-1047" fmla="*/ 673976 w 2408803"/>
                <a:gd name="connsiteY13-1048" fmla="*/ 742246 h 2245516"/>
                <a:gd name="connsiteX14-1049" fmla="*/ 693683 w 2408803"/>
                <a:gd name="connsiteY14-1050" fmla="*/ 687066 h 2245516"/>
                <a:gd name="connsiteX15-1051" fmla="*/ 681859 w 2408803"/>
                <a:gd name="connsiteY15-1052" fmla="*/ 596414 h 2245516"/>
                <a:gd name="connsiteX16-1053" fmla="*/ 670035 w 2408803"/>
                <a:gd name="connsiteY16-1054" fmla="*/ 501821 h 2245516"/>
                <a:gd name="connsiteX17-1055" fmla="*/ 701566 w 2408803"/>
                <a:gd name="connsiteY17-1056" fmla="*/ 332342 h 2245516"/>
                <a:gd name="connsiteX18-1057" fmla="*/ 752804 w 2408803"/>
                <a:gd name="connsiteY18-1058" fmla="*/ 210159 h 2245516"/>
                <a:gd name="connsiteX19-1059" fmla="*/ 847397 w 2408803"/>
                <a:gd name="connsiteY19-1060" fmla="*/ 127390 h 2245516"/>
                <a:gd name="connsiteX20-1061" fmla="*/ 1056290 w 2408803"/>
                <a:gd name="connsiteY20-1062" fmla="*/ 20973 h 2245516"/>
                <a:gd name="connsiteX21-1063" fmla="*/ 1269124 w 2408803"/>
                <a:gd name="connsiteY21-1064" fmla="*/ 1266 h 2245516"/>
                <a:gd name="connsiteX22-1065" fmla="*/ 1438604 w 2408803"/>
                <a:gd name="connsiteY22-1066" fmla="*/ 40680 h 2245516"/>
                <a:gd name="connsiteX23-1067" fmla="*/ 1552904 w 2408803"/>
                <a:gd name="connsiteY23-1068" fmla="*/ 99801 h 2245516"/>
                <a:gd name="connsiteX24-1069" fmla="*/ 1596259 w 2408803"/>
                <a:gd name="connsiteY24-1070" fmla="*/ 154980 h 2245516"/>
                <a:gd name="connsiteX25-1071" fmla="*/ 1608082 w 2408803"/>
                <a:gd name="connsiteY25-1072" fmla="*/ 214101 h 2245516"/>
                <a:gd name="connsiteX26-1073" fmla="*/ 1655380 w 2408803"/>
                <a:gd name="connsiteY26-1074" fmla="*/ 237749 h 2245516"/>
                <a:gd name="connsiteX27-1075" fmla="*/ 1702676 w 2408803"/>
                <a:gd name="connsiteY27-1076" fmla="*/ 308694 h 2245516"/>
                <a:gd name="connsiteX28-1077" fmla="*/ 1730266 w 2408803"/>
                <a:gd name="connsiteY28-1078" fmla="*/ 430877 h 2245516"/>
                <a:gd name="connsiteX29-1079" fmla="*/ 1742090 w 2408803"/>
                <a:gd name="connsiteY29-1080" fmla="*/ 600356 h 2245516"/>
                <a:gd name="connsiteX30-1081" fmla="*/ 1722383 w 2408803"/>
                <a:gd name="connsiteY30-1082" fmla="*/ 694949 h 2245516"/>
                <a:gd name="connsiteX31-1083" fmla="*/ 1746031 w 2408803"/>
                <a:gd name="connsiteY31-1084" fmla="*/ 758011 h 2245516"/>
                <a:gd name="connsiteX32-1085" fmla="*/ 1702676 w 2408803"/>
                <a:gd name="connsiteY32-1086" fmla="*/ 899901 h 2245516"/>
                <a:gd name="connsiteX33-1087" fmla="*/ 1651438 w 2408803"/>
                <a:gd name="connsiteY33-1088" fmla="*/ 966904 h 2245516"/>
                <a:gd name="connsiteX34-1089" fmla="*/ 1651438 w 2408803"/>
                <a:gd name="connsiteY34-1090" fmla="*/ 966904 h 2245516"/>
                <a:gd name="connsiteX35-1091" fmla="*/ 1627790 w 2408803"/>
                <a:gd name="connsiteY35-1092" fmla="*/ 986611 h 2245516"/>
                <a:gd name="connsiteX36-1093" fmla="*/ 1604142 w 2408803"/>
                <a:gd name="connsiteY36-1094" fmla="*/ 1128501 h 2245516"/>
                <a:gd name="connsiteX37-1095" fmla="*/ 1533197 w 2408803"/>
                <a:gd name="connsiteY37-1096" fmla="*/ 1258566 h 2245516"/>
                <a:gd name="connsiteX38-1097" fmla="*/ 1509548 w 2408803"/>
                <a:gd name="connsiteY38-1098" fmla="*/ 1309804 h 2245516"/>
                <a:gd name="connsiteX39-1099" fmla="*/ 1525314 w 2408803"/>
                <a:gd name="connsiteY39-1100" fmla="*/ 1408339 h 2245516"/>
                <a:gd name="connsiteX40-1101" fmla="*/ 1592317 w 2408803"/>
                <a:gd name="connsiteY40-1102" fmla="*/ 1491108 h 2245516"/>
                <a:gd name="connsiteX41-1103" fmla="*/ 1848507 w 2408803"/>
                <a:gd name="connsiteY41-1104" fmla="*/ 1550228 h 2245516"/>
                <a:gd name="connsiteX42-1105" fmla="*/ 2077107 w 2408803"/>
                <a:gd name="connsiteY42-1106" fmla="*/ 1609349 h 2245516"/>
                <a:gd name="connsiteX43-1107" fmla="*/ 2211114 w 2408803"/>
                <a:gd name="connsiteY43-1108" fmla="*/ 1652704 h 2245516"/>
                <a:gd name="connsiteX44-1109" fmla="*/ 2325414 w 2408803"/>
                <a:gd name="connsiteY44-1110" fmla="*/ 1696059 h 2245516"/>
                <a:gd name="connsiteX45-1111" fmla="*/ 2360886 w 2408803"/>
                <a:gd name="connsiteY45-1112" fmla="*/ 1849773 h 2245516"/>
                <a:gd name="connsiteX46-1113" fmla="*/ 2388476 w 2408803"/>
                <a:gd name="connsiteY46-1114" fmla="*/ 2050783 h 2245516"/>
                <a:gd name="connsiteX47-1115" fmla="*/ 2408183 w 2408803"/>
                <a:gd name="connsiteY47-1116" fmla="*/ 2232087 h 2245516"/>
                <a:gd name="connsiteX48-1117" fmla="*/ 2404242 w 2408803"/>
                <a:gd name="connsiteY48-1118" fmla="*/ 2232087 h 2245516"/>
                <a:gd name="connsiteX49-1119" fmla="*/ 1229711 w 2408803"/>
                <a:gd name="connsiteY49-1120" fmla="*/ 2236027 h 2245516"/>
                <a:gd name="connsiteX50-1121" fmla="*/ 0 w 2408803"/>
                <a:gd name="connsiteY50-1122" fmla="*/ 2232087 h 2245516"/>
                <a:gd name="connsiteX0-1123" fmla="*/ 0 w 2408803"/>
                <a:gd name="connsiteY0-1124" fmla="*/ 2232087 h 2245516"/>
                <a:gd name="connsiteX1-1125" fmla="*/ 59121 w 2408803"/>
                <a:gd name="connsiteY1-1126" fmla="*/ 1834008 h 2245516"/>
                <a:gd name="connsiteX2-1127" fmla="*/ 106417 w 2408803"/>
                <a:gd name="connsiteY2-1128" fmla="*/ 1692118 h 2245516"/>
                <a:gd name="connsiteX3-1129" fmla="*/ 220717 w 2408803"/>
                <a:gd name="connsiteY3-1130" fmla="*/ 1636939 h 2245516"/>
                <a:gd name="connsiteX4-1131" fmla="*/ 855280 w 2408803"/>
                <a:gd name="connsiteY4-1132" fmla="*/ 1455635 h 2245516"/>
                <a:gd name="connsiteX5-1133" fmla="*/ 878929 w 2408803"/>
                <a:gd name="connsiteY5-1134" fmla="*/ 1400457 h 2245516"/>
                <a:gd name="connsiteX6-1135" fmla="*/ 902576 w 2408803"/>
                <a:gd name="connsiteY6-1136" fmla="*/ 1364983 h 2245516"/>
                <a:gd name="connsiteX7-1137" fmla="*/ 890752 w 2408803"/>
                <a:gd name="connsiteY7-1138" fmla="*/ 1254625 h 2245516"/>
                <a:gd name="connsiteX8-1139" fmla="*/ 827690 w 2408803"/>
                <a:gd name="connsiteY8-1140" fmla="*/ 1160032 h 2245516"/>
                <a:gd name="connsiteX9-1141" fmla="*/ 780393 w 2408803"/>
                <a:gd name="connsiteY9-1142" fmla="*/ 1053614 h 2245516"/>
                <a:gd name="connsiteX10-1143" fmla="*/ 772511 w 2408803"/>
                <a:gd name="connsiteY10-1144" fmla="*/ 970846 h 2245516"/>
                <a:gd name="connsiteX11-1145" fmla="*/ 737038 w 2408803"/>
                <a:gd name="connsiteY11-1146" fmla="*/ 939314 h 2245516"/>
                <a:gd name="connsiteX12-1147" fmla="*/ 685800 w 2408803"/>
                <a:gd name="connsiteY12-1148" fmla="*/ 852604 h 2245516"/>
                <a:gd name="connsiteX13-1149" fmla="*/ 673976 w 2408803"/>
                <a:gd name="connsiteY13-1150" fmla="*/ 742246 h 2245516"/>
                <a:gd name="connsiteX14-1151" fmla="*/ 693683 w 2408803"/>
                <a:gd name="connsiteY14-1152" fmla="*/ 687066 h 2245516"/>
                <a:gd name="connsiteX15-1153" fmla="*/ 681859 w 2408803"/>
                <a:gd name="connsiteY15-1154" fmla="*/ 596414 h 2245516"/>
                <a:gd name="connsiteX16-1155" fmla="*/ 670035 w 2408803"/>
                <a:gd name="connsiteY16-1156" fmla="*/ 501821 h 2245516"/>
                <a:gd name="connsiteX17-1157" fmla="*/ 701566 w 2408803"/>
                <a:gd name="connsiteY17-1158" fmla="*/ 332342 h 2245516"/>
                <a:gd name="connsiteX18-1159" fmla="*/ 752804 w 2408803"/>
                <a:gd name="connsiteY18-1160" fmla="*/ 210159 h 2245516"/>
                <a:gd name="connsiteX19-1161" fmla="*/ 847397 w 2408803"/>
                <a:gd name="connsiteY19-1162" fmla="*/ 127390 h 2245516"/>
                <a:gd name="connsiteX20-1163" fmla="*/ 1056290 w 2408803"/>
                <a:gd name="connsiteY20-1164" fmla="*/ 20973 h 2245516"/>
                <a:gd name="connsiteX21-1165" fmla="*/ 1269124 w 2408803"/>
                <a:gd name="connsiteY21-1166" fmla="*/ 1266 h 2245516"/>
                <a:gd name="connsiteX22-1167" fmla="*/ 1438604 w 2408803"/>
                <a:gd name="connsiteY22-1168" fmla="*/ 40680 h 2245516"/>
                <a:gd name="connsiteX23-1169" fmla="*/ 1552904 w 2408803"/>
                <a:gd name="connsiteY23-1170" fmla="*/ 99801 h 2245516"/>
                <a:gd name="connsiteX24-1171" fmla="*/ 1596259 w 2408803"/>
                <a:gd name="connsiteY24-1172" fmla="*/ 154980 h 2245516"/>
                <a:gd name="connsiteX25-1173" fmla="*/ 1608082 w 2408803"/>
                <a:gd name="connsiteY25-1174" fmla="*/ 214101 h 2245516"/>
                <a:gd name="connsiteX26-1175" fmla="*/ 1655380 w 2408803"/>
                <a:gd name="connsiteY26-1176" fmla="*/ 237749 h 2245516"/>
                <a:gd name="connsiteX27-1177" fmla="*/ 1702676 w 2408803"/>
                <a:gd name="connsiteY27-1178" fmla="*/ 308694 h 2245516"/>
                <a:gd name="connsiteX28-1179" fmla="*/ 1730266 w 2408803"/>
                <a:gd name="connsiteY28-1180" fmla="*/ 430877 h 2245516"/>
                <a:gd name="connsiteX29-1181" fmla="*/ 1742090 w 2408803"/>
                <a:gd name="connsiteY29-1182" fmla="*/ 600356 h 2245516"/>
                <a:gd name="connsiteX30-1183" fmla="*/ 1722383 w 2408803"/>
                <a:gd name="connsiteY30-1184" fmla="*/ 694949 h 2245516"/>
                <a:gd name="connsiteX31-1185" fmla="*/ 1746031 w 2408803"/>
                <a:gd name="connsiteY31-1186" fmla="*/ 758011 h 2245516"/>
                <a:gd name="connsiteX32-1187" fmla="*/ 1702676 w 2408803"/>
                <a:gd name="connsiteY32-1188" fmla="*/ 899901 h 2245516"/>
                <a:gd name="connsiteX33-1189" fmla="*/ 1651438 w 2408803"/>
                <a:gd name="connsiteY33-1190" fmla="*/ 966904 h 2245516"/>
                <a:gd name="connsiteX34-1191" fmla="*/ 1651438 w 2408803"/>
                <a:gd name="connsiteY34-1192" fmla="*/ 966904 h 2245516"/>
                <a:gd name="connsiteX35-1193" fmla="*/ 1627790 w 2408803"/>
                <a:gd name="connsiteY35-1194" fmla="*/ 986611 h 2245516"/>
                <a:gd name="connsiteX36-1195" fmla="*/ 1604142 w 2408803"/>
                <a:gd name="connsiteY36-1196" fmla="*/ 1128501 h 2245516"/>
                <a:gd name="connsiteX37-1197" fmla="*/ 1533197 w 2408803"/>
                <a:gd name="connsiteY37-1198" fmla="*/ 1258566 h 2245516"/>
                <a:gd name="connsiteX38-1199" fmla="*/ 1509548 w 2408803"/>
                <a:gd name="connsiteY38-1200" fmla="*/ 1309804 h 2245516"/>
                <a:gd name="connsiteX39-1201" fmla="*/ 1525314 w 2408803"/>
                <a:gd name="connsiteY39-1202" fmla="*/ 1408339 h 2245516"/>
                <a:gd name="connsiteX40-1203" fmla="*/ 1592317 w 2408803"/>
                <a:gd name="connsiteY40-1204" fmla="*/ 1491108 h 2245516"/>
                <a:gd name="connsiteX41-1205" fmla="*/ 1848507 w 2408803"/>
                <a:gd name="connsiteY41-1206" fmla="*/ 1550228 h 2245516"/>
                <a:gd name="connsiteX42-1207" fmla="*/ 2077107 w 2408803"/>
                <a:gd name="connsiteY42-1208" fmla="*/ 1609349 h 2245516"/>
                <a:gd name="connsiteX43-1209" fmla="*/ 2211114 w 2408803"/>
                <a:gd name="connsiteY43-1210" fmla="*/ 1652704 h 2245516"/>
                <a:gd name="connsiteX44-1211" fmla="*/ 2325414 w 2408803"/>
                <a:gd name="connsiteY44-1212" fmla="*/ 1696059 h 2245516"/>
                <a:gd name="connsiteX45-1213" fmla="*/ 2360886 w 2408803"/>
                <a:gd name="connsiteY45-1214" fmla="*/ 1849773 h 2245516"/>
                <a:gd name="connsiteX46-1215" fmla="*/ 2388476 w 2408803"/>
                <a:gd name="connsiteY46-1216" fmla="*/ 2050783 h 2245516"/>
                <a:gd name="connsiteX47-1217" fmla="*/ 2408183 w 2408803"/>
                <a:gd name="connsiteY47-1218" fmla="*/ 2232087 h 2245516"/>
                <a:gd name="connsiteX48-1219" fmla="*/ 2404242 w 2408803"/>
                <a:gd name="connsiteY48-1220" fmla="*/ 2232087 h 2245516"/>
                <a:gd name="connsiteX49-1221" fmla="*/ 1229711 w 2408803"/>
                <a:gd name="connsiteY49-1222" fmla="*/ 2236027 h 2245516"/>
                <a:gd name="connsiteX50-1223" fmla="*/ 0 w 2408803"/>
                <a:gd name="connsiteY50-1224" fmla="*/ 2232087 h 2245516"/>
                <a:gd name="connsiteX0-1225" fmla="*/ 0 w 2408803"/>
                <a:gd name="connsiteY0-1226" fmla="*/ 2232087 h 2245516"/>
                <a:gd name="connsiteX1-1227" fmla="*/ 59121 w 2408803"/>
                <a:gd name="connsiteY1-1228" fmla="*/ 1834008 h 2245516"/>
                <a:gd name="connsiteX2-1229" fmla="*/ 106417 w 2408803"/>
                <a:gd name="connsiteY2-1230" fmla="*/ 1692118 h 2245516"/>
                <a:gd name="connsiteX3-1231" fmla="*/ 220717 w 2408803"/>
                <a:gd name="connsiteY3-1232" fmla="*/ 1636939 h 2245516"/>
                <a:gd name="connsiteX4-1233" fmla="*/ 855280 w 2408803"/>
                <a:gd name="connsiteY4-1234" fmla="*/ 1455635 h 2245516"/>
                <a:gd name="connsiteX5-1235" fmla="*/ 878929 w 2408803"/>
                <a:gd name="connsiteY5-1236" fmla="*/ 1400457 h 2245516"/>
                <a:gd name="connsiteX6-1237" fmla="*/ 902576 w 2408803"/>
                <a:gd name="connsiteY6-1238" fmla="*/ 1364983 h 2245516"/>
                <a:gd name="connsiteX7-1239" fmla="*/ 890752 w 2408803"/>
                <a:gd name="connsiteY7-1240" fmla="*/ 1254625 h 2245516"/>
                <a:gd name="connsiteX8-1241" fmla="*/ 827690 w 2408803"/>
                <a:gd name="connsiteY8-1242" fmla="*/ 1160032 h 2245516"/>
                <a:gd name="connsiteX9-1243" fmla="*/ 780393 w 2408803"/>
                <a:gd name="connsiteY9-1244" fmla="*/ 1053614 h 2245516"/>
                <a:gd name="connsiteX10-1245" fmla="*/ 772511 w 2408803"/>
                <a:gd name="connsiteY10-1246" fmla="*/ 970846 h 2245516"/>
                <a:gd name="connsiteX11-1247" fmla="*/ 737038 w 2408803"/>
                <a:gd name="connsiteY11-1248" fmla="*/ 939314 h 2245516"/>
                <a:gd name="connsiteX12-1249" fmla="*/ 685800 w 2408803"/>
                <a:gd name="connsiteY12-1250" fmla="*/ 852604 h 2245516"/>
                <a:gd name="connsiteX13-1251" fmla="*/ 673976 w 2408803"/>
                <a:gd name="connsiteY13-1252" fmla="*/ 742246 h 2245516"/>
                <a:gd name="connsiteX14-1253" fmla="*/ 693683 w 2408803"/>
                <a:gd name="connsiteY14-1254" fmla="*/ 687066 h 2245516"/>
                <a:gd name="connsiteX15-1255" fmla="*/ 681859 w 2408803"/>
                <a:gd name="connsiteY15-1256" fmla="*/ 596414 h 2245516"/>
                <a:gd name="connsiteX16-1257" fmla="*/ 670035 w 2408803"/>
                <a:gd name="connsiteY16-1258" fmla="*/ 501821 h 2245516"/>
                <a:gd name="connsiteX17-1259" fmla="*/ 701566 w 2408803"/>
                <a:gd name="connsiteY17-1260" fmla="*/ 332342 h 2245516"/>
                <a:gd name="connsiteX18-1261" fmla="*/ 752804 w 2408803"/>
                <a:gd name="connsiteY18-1262" fmla="*/ 210159 h 2245516"/>
                <a:gd name="connsiteX19-1263" fmla="*/ 847397 w 2408803"/>
                <a:gd name="connsiteY19-1264" fmla="*/ 127390 h 2245516"/>
                <a:gd name="connsiteX20-1265" fmla="*/ 1056290 w 2408803"/>
                <a:gd name="connsiteY20-1266" fmla="*/ 20973 h 2245516"/>
                <a:gd name="connsiteX21-1267" fmla="*/ 1269124 w 2408803"/>
                <a:gd name="connsiteY21-1268" fmla="*/ 1266 h 2245516"/>
                <a:gd name="connsiteX22-1269" fmla="*/ 1438604 w 2408803"/>
                <a:gd name="connsiteY22-1270" fmla="*/ 40680 h 2245516"/>
                <a:gd name="connsiteX23-1271" fmla="*/ 1552904 w 2408803"/>
                <a:gd name="connsiteY23-1272" fmla="*/ 99801 h 2245516"/>
                <a:gd name="connsiteX24-1273" fmla="*/ 1596259 w 2408803"/>
                <a:gd name="connsiteY24-1274" fmla="*/ 154980 h 2245516"/>
                <a:gd name="connsiteX25-1275" fmla="*/ 1608082 w 2408803"/>
                <a:gd name="connsiteY25-1276" fmla="*/ 214101 h 2245516"/>
                <a:gd name="connsiteX26-1277" fmla="*/ 1655380 w 2408803"/>
                <a:gd name="connsiteY26-1278" fmla="*/ 237749 h 2245516"/>
                <a:gd name="connsiteX27-1279" fmla="*/ 1702676 w 2408803"/>
                <a:gd name="connsiteY27-1280" fmla="*/ 308694 h 2245516"/>
                <a:gd name="connsiteX28-1281" fmla="*/ 1730266 w 2408803"/>
                <a:gd name="connsiteY28-1282" fmla="*/ 430877 h 2245516"/>
                <a:gd name="connsiteX29-1283" fmla="*/ 1742090 w 2408803"/>
                <a:gd name="connsiteY29-1284" fmla="*/ 600356 h 2245516"/>
                <a:gd name="connsiteX30-1285" fmla="*/ 1722383 w 2408803"/>
                <a:gd name="connsiteY30-1286" fmla="*/ 694949 h 2245516"/>
                <a:gd name="connsiteX31-1287" fmla="*/ 1746031 w 2408803"/>
                <a:gd name="connsiteY31-1288" fmla="*/ 758011 h 2245516"/>
                <a:gd name="connsiteX32-1289" fmla="*/ 1702676 w 2408803"/>
                <a:gd name="connsiteY32-1290" fmla="*/ 899901 h 2245516"/>
                <a:gd name="connsiteX33-1291" fmla="*/ 1651438 w 2408803"/>
                <a:gd name="connsiteY33-1292" fmla="*/ 966904 h 2245516"/>
                <a:gd name="connsiteX34-1293" fmla="*/ 1651438 w 2408803"/>
                <a:gd name="connsiteY34-1294" fmla="*/ 966904 h 2245516"/>
                <a:gd name="connsiteX35-1295" fmla="*/ 1627790 w 2408803"/>
                <a:gd name="connsiteY35-1296" fmla="*/ 986611 h 2245516"/>
                <a:gd name="connsiteX36-1297" fmla="*/ 1604142 w 2408803"/>
                <a:gd name="connsiteY36-1298" fmla="*/ 1128501 h 2245516"/>
                <a:gd name="connsiteX37-1299" fmla="*/ 1533197 w 2408803"/>
                <a:gd name="connsiteY37-1300" fmla="*/ 1258566 h 2245516"/>
                <a:gd name="connsiteX38-1301" fmla="*/ 1509548 w 2408803"/>
                <a:gd name="connsiteY38-1302" fmla="*/ 1309804 h 2245516"/>
                <a:gd name="connsiteX39-1303" fmla="*/ 1525314 w 2408803"/>
                <a:gd name="connsiteY39-1304" fmla="*/ 1408339 h 2245516"/>
                <a:gd name="connsiteX40-1305" fmla="*/ 1592317 w 2408803"/>
                <a:gd name="connsiteY40-1306" fmla="*/ 1491108 h 2245516"/>
                <a:gd name="connsiteX41-1307" fmla="*/ 1848507 w 2408803"/>
                <a:gd name="connsiteY41-1308" fmla="*/ 1550228 h 2245516"/>
                <a:gd name="connsiteX42-1309" fmla="*/ 2077107 w 2408803"/>
                <a:gd name="connsiteY42-1310" fmla="*/ 1609349 h 2245516"/>
                <a:gd name="connsiteX43-1311" fmla="*/ 2211114 w 2408803"/>
                <a:gd name="connsiteY43-1312" fmla="*/ 1652704 h 2245516"/>
                <a:gd name="connsiteX44-1313" fmla="*/ 2325414 w 2408803"/>
                <a:gd name="connsiteY44-1314" fmla="*/ 1696059 h 2245516"/>
                <a:gd name="connsiteX45-1315" fmla="*/ 2360886 w 2408803"/>
                <a:gd name="connsiteY45-1316" fmla="*/ 1849773 h 2245516"/>
                <a:gd name="connsiteX46-1317" fmla="*/ 2388476 w 2408803"/>
                <a:gd name="connsiteY46-1318" fmla="*/ 2050783 h 2245516"/>
                <a:gd name="connsiteX47-1319" fmla="*/ 2408183 w 2408803"/>
                <a:gd name="connsiteY47-1320" fmla="*/ 2232087 h 2245516"/>
                <a:gd name="connsiteX48-1321" fmla="*/ 2404242 w 2408803"/>
                <a:gd name="connsiteY48-1322" fmla="*/ 2232087 h 2245516"/>
                <a:gd name="connsiteX49-1323" fmla="*/ 1229711 w 2408803"/>
                <a:gd name="connsiteY49-1324" fmla="*/ 2236027 h 2245516"/>
                <a:gd name="connsiteX50-1325" fmla="*/ 0 w 2408803"/>
                <a:gd name="connsiteY50-1326" fmla="*/ 2232087 h 2245516"/>
                <a:gd name="connsiteX0-1327" fmla="*/ 0 w 2408803"/>
                <a:gd name="connsiteY0-1328" fmla="*/ 2232087 h 2245516"/>
                <a:gd name="connsiteX1-1329" fmla="*/ 59121 w 2408803"/>
                <a:gd name="connsiteY1-1330" fmla="*/ 1834008 h 2245516"/>
                <a:gd name="connsiteX2-1331" fmla="*/ 106417 w 2408803"/>
                <a:gd name="connsiteY2-1332" fmla="*/ 1692118 h 2245516"/>
                <a:gd name="connsiteX3-1333" fmla="*/ 220717 w 2408803"/>
                <a:gd name="connsiteY3-1334" fmla="*/ 1636939 h 2245516"/>
                <a:gd name="connsiteX4-1335" fmla="*/ 855280 w 2408803"/>
                <a:gd name="connsiteY4-1336" fmla="*/ 1455635 h 2245516"/>
                <a:gd name="connsiteX5-1337" fmla="*/ 878929 w 2408803"/>
                <a:gd name="connsiteY5-1338" fmla="*/ 1400457 h 2245516"/>
                <a:gd name="connsiteX6-1339" fmla="*/ 902576 w 2408803"/>
                <a:gd name="connsiteY6-1340" fmla="*/ 1364983 h 2245516"/>
                <a:gd name="connsiteX7-1341" fmla="*/ 890752 w 2408803"/>
                <a:gd name="connsiteY7-1342" fmla="*/ 1254625 h 2245516"/>
                <a:gd name="connsiteX8-1343" fmla="*/ 827690 w 2408803"/>
                <a:gd name="connsiteY8-1344" fmla="*/ 1160032 h 2245516"/>
                <a:gd name="connsiteX9-1345" fmla="*/ 780393 w 2408803"/>
                <a:gd name="connsiteY9-1346" fmla="*/ 1053614 h 2245516"/>
                <a:gd name="connsiteX10-1347" fmla="*/ 772511 w 2408803"/>
                <a:gd name="connsiteY10-1348" fmla="*/ 970846 h 2245516"/>
                <a:gd name="connsiteX11-1349" fmla="*/ 737038 w 2408803"/>
                <a:gd name="connsiteY11-1350" fmla="*/ 939314 h 2245516"/>
                <a:gd name="connsiteX12-1351" fmla="*/ 685800 w 2408803"/>
                <a:gd name="connsiteY12-1352" fmla="*/ 852604 h 2245516"/>
                <a:gd name="connsiteX13-1353" fmla="*/ 673976 w 2408803"/>
                <a:gd name="connsiteY13-1354" fmla="*/ 742246 h 2245516"/>
                <a:gd name="connsiteX14-1355" fmla="*/ 693683 w 2408803"/>
                <a:gd name="connsiteY14-1356" fmla="*/ 687066 h 2245516"/>
                <a:gd name="connsiteX15-1357" fmla="*/ 681859 w 2408803"/>
                <a:gd name="connsiteY15-1358" fmla="*/ 596414 h 2245516"/>
                <a:gd name="connsiteX16-1359" fmla="*/ 670035 w 2408803"/>
                <a:gd name="connsiteY16-1360" fmla="*/ 501821 h 2245516"/>
                <a:gd name="connsiteX17-1361" fmla="*/ 701566 w 2408803"/>
                <a:gd name="connsiteY17-1362" fmla="*/ 332342 h 2245516"/>
                <a:gd name="connsiteX18-1363" fmla="*/ 752804 w 2408803"/>
                <a:gd name="connsiteY18-1364" fmla="*/ 210159 h 2245516"/>
                <a:gd name="connsiteX19-1365" fmla="*/ 847397 w 2408803"/>
                <a:gd name="connsiteY19-1366" fmla="*/ 127390 h 2245516"/>
                <a:gd name="connsiteX20-1367" fmla="*/ 1056290 w 2408803"/>
                <a:gd name="connsiteY20-1368" fmla="*/ 20973 h 2245516"/>
                <a:gd name="connsiteX21-1369" fmla="*/ 1269124 w 2408803"/>
                <a:gd name="connsiteY21-1370" fmla="*/ 1266 h 2245516"/>
                <a:gd name="connsiteX22-1371" fmla="*/ 1438604 w 2408803"/>
                <a:gd name="connsiteY22-1372" fmla="*/ 40680 h 2245516"/>
                <a:gd name="connsiteX23-1373" fmla="*/ 1552904 w 2408803"/>
                <a:gd name="connsiteY23-1374" fmla="*/ 99801 h 2245516"/>
                <a:gd name="connsiteX24-1375" fmla="*/ 1596259 w 2408803"/>
                <a:gd name="connsiteY24-1376" fmla="*/ 154980 h 2245516"/>
                <a:gd name="connsiteX25-1377" fmla="*/ 1608082 w 2408803"/>
                <a:gd name="connsiteY25-1378" fmla="*/ 214101 h 2245516"/>
                <a:gd name="connsiteX26-1379" fmla="*/ 1655380 w 2408803"/>
                <a:gd name="connsiteY26-1380" fmla="*/ 237749 h 2245516"/>
                <a:gd name="connsiteX27-1381" fmla="*/ 1702676 w 2408803"/>
                <a:gd name="connsiteY27-1382" fmla="*/ 308694 h 2245516"/>
                <a:gd name="connsiteX28-1383" fmla="*/ 1730266 w 2408803"/>
                <a:gd name="connsiteY28-1384" fmla="*/ 430877 h 2245516"/>
                <a:gd name="connsiteX29-1385" fmla="*/ 1742090 w 2408803"/>
                <a:gd name="connsiteY29-1386" fmla="*/ 600356 h 2245516"/>
                <a:gd name="connsiteX30-1387" fmla="*/ 1722383 w 2408803"/>
                <a:gd name="connsiteY30-1388" fmla="*/ 694949 h 2245516"/>
                <a:gd name="connsiteX31-1389" fmla="*/ 1746031 w 2408803"/>
                <a:gd name="connsiteY31-1390" fmla="*/ 758011 h 2245516"/>
                <a:gd name="connsiteX32-1391" fmla="*/ 1702676 w 2408803"/>
                <a:gd name="connsiteY32-1392" fmla="*/ 899901 h 2245516"/>
                <a:gd name="connsiteX33-1393" fmla="*/ 1651438 w 2408803"/>
                <a:gd name="connsiteY33-1394" fmla="*/ 966904 h 2245516"/>
                <a:gd name="connsiteX34-1395" fmla="*/ 1651438 w 2408803"/>
                <a:gd name="connsiteY34-1396" fmla="*/ 966904 h 2245516"/>
                <a:gd name="connsiteX35-1397" fmla="*/ 1627790 w 2408803"/>
                <a:gd name="connsiteY35-1398" fmla="*/ 986611 h 2245516"/>
                <a:gd name="connsiteX36-1399" fmla="*/ 1604142 w 2408803"/>
                <a:gd name="connsiteY36-1400" fmla="*/ 1128501 h 2245516"/>
                <a:gd name="connsiteX37-1401" fmla="*/ 1533197 w 2408803"/>
                <a:gd name="connsiteY37-1402" fmla="*/ 1258566 h 2245516"/>
                <a:gd name="connsiteX38-1403" fmla="*/ 1509548 w 2408803"/>
                <a:gd name="connsiteY38-1404" fmla="*/ 1309804 h 2245516"/>
                <a:gd name="connsiteX39-1405" fmla="*/ 1525314 w 2408803"/>
                <a:gd name="connsiteY39-1406" fmla="*/ 1408339 h 2245516"/>
                <a:gd name="connsiteX40-1407" fmla="*/ 1548962 w 2408803"/>
                <a:gd name="connsiteY40-1408" fmla="*/ 1439871 h 2245516"/>
                <a:gd name="connsiteX41-1409" fmla="*/ 1592317 w 2408803"/>
                <a:gd name="connsiteY41-1410" fmla="*/ 1491108 h 2245516"/>
                <a:gd name="connsiteX42-1411" fmla="*/ 1848507 w 2408803"/>
                <a:gd name="connsiteY42-1412" fmla="*/ 1550228 h 2245516"/>
                <a:gd name="connsiteX43-1413" fmla="*/ 2077107 w 2408803"/>
                <a:gd name="connsiteY43-1414" fmla="*/ 1609349 h 2245516"/>
                <a:gd name="connsiteX44-1415" fmla="*/ 2211114 w 2408803"/>
                <a:gd name="connsiteY44-1416" fmla="*/ 1652704 h 2245516"/>
                <a:gd name="connsiteX45-1417" fmla="*/ 2325414 w 2408803"/>
                <a:gd name="connsiteY45-1418" fmla="*/ 1696059 h 2245516"/>
                <a:gd name="connsiteX46-1419" fmla="*/ 2360886 w 2408803"/>
                <a:gd name="connsiteY46-1420" fmla="*/ 1849773 h 2245516"/>
                <a:gd name="connsiteX47-1421" fmla="*/ 2388476 w 2408803"/>
                <a:gd name="connsiteY47-1422" fmla="*/ 2050783 h 2245516"/>
                <a:gd name="connsiteX48-1423" fmla="*/ 2408183 w 2408803"/>
                <a:gd name="connsiteY48-1424" fmla="*/ 2232087 h 2245516"/>
                <a:gd name="connsiteX49-1425" fmla="*/ 2404242 w 2408803"/>
                <a:gd name="connsiteY49-1426" fmla="*/ 2232087 h 2245516"/>
                <a:gd name="connsiteX50-1427" fmla="*/ 1229711 w 2408803"/>
                <a:gd name="connsiteY50-1428" fmla="*/ 2236027 h 2245516"/>
                <a:gd name="connsiteX51" fmla="*/ 0 w 2408803"/>
                <a:gd name="connsiteY51" fmla="*/ 2232087 h 2245516"/>
                <a:gd name="connsiteX0-1429" fmla="*/ 0 w 2408803"/>
                <a:gd name="connsiteY0-1430" fmla="*/ 2232087 h 2245516"/>
                <a:gd name="connsiteX1-1431" fmla="*/ 59121 w 2408803"/>
                <a:gd name="connsiteY1-1432" fmla="*/ 1834008 h 2245516"/>
                <a:gd name="connsiteX2-1433" fmla="*/ 106417 w 2408803"/>
                <a:gd name="connsiteY2-1434" fmla="*/ 1692118 h 2245516"/>
                <a:gd name="connsiteX3-1435" fmla="*/ 220717 w 2408803"/>
                <a:gd name="connsiteY3-1436" fmla="*/ 1636939 h 2245516"/>
                <a:gd name="connsiteX4-1437" fmla="*/ 855280 w 2408803"/>
                <a:gd name="connsiteY4-1438" fmla="*/ 1455635 h 2245516"/>
                <a:gd name="connsiteX5-1439" fmla="*/ 878929 w 2408803"/>
                <a:gd name="connsiteY5-1440" fmla="*/ 1400457 h 2245516"/>
                <a:gd name="connsiteX6-1441" fmla="*/ 902576 w 2408803"/>
                <a:gd name="connsiteY6-1442" fmla="*/ 1364983 h 2245516"/>
                <a:gd name="connsiteX7-1443" fmla="*/ 890752 w 2408803"/>
                <a:gd name="connsiteY7-1444" fmla="*/ 1254625 h 2245516"/>
                <a:gd name="connsiteX8-1445" fmla="*/ 827690 w 2408803"/>
                <a:gd name="connsiteY8-1446" fmla="*/ 1160032 h 2245516"/>
                <a:gd name="connsiteX9-1447" fmla="*/ 780393 w 2408803"/>
                <a:gd name="connsiteY9-1448" fmla="*/ 1053614 h 2245516"/>
                <a:gd name="connsiteX10-1449" fmla="*/ 772511 w 2408803"/>
                <a:gd name="connsiteY10-1450" fmla="*/ 970846 h 2245516"/>
                <a:gd name="connsiteX11-1451" fmla="*/ 737038 w 2408803"/>
                <a:gd name="connsiteY11-1452" fmla="*/ 939314 h 2245516"/>
                <a:gd name="connsiteX12-1453" fmla="*/ 685800 w 2408803"/>
                <a:gd name="connsiteY12-1454" fmla="*/ 852604 h 2245516"/>
                <a:gd name="connsiteX13-1455" fmla="*/ 673976 w 2408803"/>
                <a:gd name="connsiteY13-1456" fmla="*/ 742246 h 2245516"/>
                <a:gd name="connsiteX14-1457" fmla="*/ 693683 w 2408803"/>
                <a:gd name="connsiteY14-1458" fmla="*/ 687066 h 2245516"/>
                <a:gd name="connsiteX15-1459" fmla="*/ 681859 w 2408803"/>
                <a:gd name="connsiteY15-1460" fmla="*/ 596414 h 2245516"/>
                <a:gd name="connsiteX16-1461" fmla="*/ 670035 w 2408803"/>
                <a:gd name="connsiteY16-1462" fmla="*/ 501821 h 2245516"/>
                <a:gd name="connsiteX17-1463" fmla="*/ 701566 w 2408803"/>
                <a:gd name="connsiteY17-1464" fmla="*/ 332342 h 2245516"/>
                <a:gd name="connsiteX18-1465" fmla="*/ 752804 w 2408803"/>
                <a:gd name="connsiteY18-1466" fmla="*/ 210159 h 2245516"/>
                <a:gd name="connsiteX19-1467" fmla="*/ 847397 w 2408803"/>
                <a:gd name="connsiteY19-1468" fmla="*/ 127390 h 2245516"/>
                <a:gd name="connsiteX20-1469" fmla="*/ 1056290 w 2408803"/>
                <a:gd name="connsiteY20-1470" fmla="*/ 20973 h 2245516"/>
                <a:gd name="connsiteX21-1471" fmla="*/ 1269124 w 2408803"/>
                <a:gd name="connsiteY21-1472" fmla="*/ 1266 h 2245516"/>
                <a:gd name="connsiteX22-1473" fmla="*/ 1438604 w 2408803"/>
                <a:gd name="connsiteY22-1474" fmla="*/ 40680 h 2245516"/>
                <a:gd name="connsiteX23-1475" fmla="*/ 1552904 w 2408803"/>
                <a:gd name="connsiteY23-1476" fmla="*/ 99801 h 2245516"/>
                <a:gd name="connsiteX24-1477" fmla="*/ 1596259 w 2408803"/>
                <a:gd name="connsiteY24-1478" fmla="*/ 154980 h 2245516"/>
                <a:gd name="connsiteX25-1479" fmla="*/ 1608082 w 2408803"/>
                <a:gd name="connsiteY25-1480" fmla="*/ 214101 h 2245516"/>
                <a:gd name="connsiteX26-1481" fmla="*/ 1655380 w 2408803"/>
                <a:gd name="connsiteY26-1482" fmla="*/ 237749 h 2245516"/>
                <a:gd name="connsiteX27-1483" fmla="*/ 1702676 w 2408803"/>
                <a:gd name="connsiteY27-1484" fmla="*/ 308694 h 2245516"/>
                <a:gd name="connsiteX28-1485" fmla="*/ 1730266 w 2408803"/>
                <a:gd name="connsiteY28-1486" fmla="*/ 430877 h 2245516"/>
                <a:gd name="connsiteX29-1487" fmla="*/ 1742090 w 2408803"/>
                <a:gd name="connsiteY29-1488" fmla="*/ 600356 h 2245516"/>
                <a:gd name="connsiteX30-1489" fmla="*/ 1722383 w 2408803"/>
                <a:gd name="connsiteY30-1490" fmla="*/ 694949 h 2245516"/>
                <a:gd name="connsiteX31-1491" fmla="*/ 1746031 w 2408803"/>
                <a:gd name="connsiteY31-1492" fmla="*/ 758011 h 2245516"/>
                <a:gd name="connsiteX32-1493" fmla="*/ 1702676 w 2408803"/>
                <a:gd name="connsiteY32-1494" fmla="*/ 899901 h 2245516"/>
                <a:gd name="connsiteX33-1495" fmla="*/ 1651438 w 2408803"/>
                <a:gd name="connsiteY33-1496" fmla="*/ 966904 h 2245516"/>
                <a:gd name="connsiteX34-1497" fmla="*/ 1651438 w 2408803"/>
                <a:gd name="connsiteY34-1498" fmla="*/ 966904 h 2245516"/>
                <a:gd name="connsiteX35-1499" fmla="*/ 1627790 w 2408803"/>
                <a:gd name="connsiteY35-1500" fmla="*/ 986611 h 2245516"/>
                <a:gd name="connsiteX36-1501" fmla="*/ 1604142 w 2408803"/>
                <a:gd name="connsiteY36-1502" fmla="*/ 1128501 h 2245516"/>
                <a:gd name="connsiteX37-1503" fmla="*/ 1533197 w 2408803"/>
                <a:gd name="connsiteY37-1504" fmla="*/ 1258566 h 2245516"/>
                <a:gd name="connsiteX38-1505" fmla="*/ 1509548 w 2408803"/>
                <a:gd name="connsiteY38-1506" fmla="*/ 1309804 h 2245516"/>
                <a:gd name="connsiteX39-1507" fmla="*/ 1525314 w 2408803"/>
                <a:gd name="connsiteY39-1508" fmla="*/ 1408339 h 2245516"/>
                <a:gd name="connsiteX40-1509" fmla="*/ 1548962 w 2408803"/>
                <a:gd name="connsiteY40-1510" fmla="*/ 1439871 h 2245516"/>
                <a:gd name="connsiteX41-1511" fmla="*/ 1600199 w 2408803"/>
                <a:gd name="connsiteY41-1512" fmla="*/ 1479284 h 2245516"/>
                <a:gd name="connsiteX42-1513" fmla="*/ 1848507 w 2408803"/>
                <a:gd name="connsiteY42-1514" fmla="*/ 1550228 h 2245516"/>
                <a:gd name="connsiteX43-1515" fmla="*/ 2077107 w 2408803"/>
                <a:gd name="connsiteY43-1516" fmla="*/ 1609349 h 2245516"/>
                <a:gd name="connsiteX44-1517" fmla="*/ 2211114 w 2408803"/>
                <a:gd name="connsiteY44-1518" fmla="*/ 1652704 h 2245516"/>
                <a:gd name="connsiteX45-1519" fmla="*/ 2325414 w 2408803"/>
                <a:gd name="connsiteY45-1520" fmla="*/ 1696059 h 2245516"/>
                <a:gd name="connsiteX46-1521" fmla="*/ 2360886 w 2408803"/>
                <a:gd name="connsiteY46-1522" fmla="*/ 1849773 h 2245516"/>
                <a:gd name="connsiteX47-1523" fmla="*/ 2388476 w 2408803"/>
                <a:gd name="connsiteY47-1524" fmla="*/ 2050783 h 2245516"/>
                <a:gd name="connsiteX48-1525" fmla="*/ 2408183 w 2408803"/>
                <a:gd name="connsiteY48-1526" fmla="*/ 2232087 h 2245516"/>
                <a:gd name="connsiteX49-1527" fmla="*/ 2404242 w 2408803"/>
                <a:gd name="connsiteY49-1528" fmla="*/ 2232087 h 2245516"/>
                <a:gd name="connsiteX50-1529" fmla="*/ 1229711 w 2408803"/>
                <a:gd name="connsiteY50-1530" fmla="*/ 2236027 h 2245516"/>
                <a:gd name="connsiteX51-1531" fmla="*/ 0 w 2408803"/>
                <a:gd name="connsiteY51-1532" fmla="*/ 2232087 h 2245516"/>
                <a:gd name="connsiteX0-1533" fmla="*/ 0 w 2408803"/>
                <a:gd name="connsiteY0-1534" fmla="*/ 2232087 h 2245516"/>
                <a:gd name="connsiteX1-1535" fmla="*/ 59121 w 2408803"/>
                <a:gd name="connsiteY1-1536" fmla="*/ 1834008 h 2245516"/>
                <a:gd name="connsiteX2-1537" fmla="*/ 106417 w 2408803"/>
                <a:gd name="connsiteY2-1538" fmla="*/ 1692118 h 2245516"/>
                <a:gd name="connsiteX3-1539" fmla="*/ 220717 w 2408803"/>
                <a:gd name="connsiteY3-1540" fmla="*/ 1636939 h 2245516"/>
                <a:gd name="connsiteX4-1541" fmla="*/ 855280 w 2408803"/>
                <a:gd name="connsiteY4-1542" fmla="*/ 1455635 h 2245516"/>
                <a:gd name="connsiteX5-1543" fmla="*/ 878929 w 2408803"/>
                <a:gd name="connsiteY5-1544" fmla="*/ 1400457 h 2245516"/>
                <a:gd name="connsiteX6-1545" fmla="*/ 902576 w 2408803"/>
                <a:gd name="connsiteY6-1546" fmla="*/ 1364983 h 2245516"/>
                <a:gd name="connsiteX7-1547" fmla="*/ 890752 w 2408803"/>
                <a:gd name="connsiteY7-1548" fmla="*/ 1254625 h 2245516"/>
                <a:gd name="connsiteX8-1549" fmla="*/ 827690 w 2408803"/>
                <a:gd name="connsiteY8-1550" fmla="*/ 1160032 h 2245516"/>
                <a:gd name="connsiteX9-1551" fmla="*/ 780393 w 2408803"/>
                <a:gd name="connsiteY9-1552" fmla="*/ 1053614 h 2245516"/>
                <a:gd name="connsiteX10-1553" fmla="*/ 772511 w 2408803"/>
                <a:gd name="connsiteY10-1554" fmla="*/ 970846 h 2245516"/>
                <a:gd name="connsiteX11-1555" fmla="*/ 737038 w 2408803"/>
                <a:gd name="connsiteY11-1556" fmla="*/ 939314 h 2245516"/>
                <a:gd name="connsiteX12-1557" fmla="*/ 685800 w 2408803"/>
                <a:gd name="connsiteY12-1558" fmla="*/ 852604 h 2245516"/>
                <a:gd name="connsiteX13-1559" fmla="*/ 673976 w 2408803"/>
                <a:gd name="connsiteY13-1560" fmla="*/ 742246 h 2245516"/>
                <a:gd name="connsiteX14-1561" fmla="*/ 693683 w 2408803"/>
                <a:gd name="connsiteY14-1562" fmla="*/ 687066 h 2245516"/>
                <a:gd name="connsiteX15-1563" fmla="*/ 681859 w 2408803"/>
                <a:gd name="connsiteY15-1564" fmla="*/ 596414 h 2245516"/>
                <a:gd name="connsiteX16-1565" fmla="*/ 670035 w 2408803"/>
                <a:gd name="connsiteY16-1566" fmla="*/ 501821 h 2245516"/>
                <a:gd name="connsiteX17-1567" fmla="*/ 701566 w 2408803"/>
                <a:gd name="connsiteY17-1568" fmla="*/ 332342 h 2245516"/>
                <a:gd name="connsiteX18-1569" fmla="*/ 752804 w 2408803"/>
                <a:gd name="connsiteY18-1570" fmla="*/ 210159 h 2245516"/>
                <a:gd name="connsiteX19-1571" fmla="*/ 847397 w 2408803"/>
                <a:gd name="connsiteY19-1572" fmla="*/ 127390 h 2245516"/>
                <a:gd name="connsiteX20-1573" fmla="*/ 1056290 w 2408803"/>
                <a:gd name="connsiteY20-1574" fmla="*/ 20973 h 2245516"/>
                <a:gd name="connsiteX21-1575" fmla="*/ 1269124 w 2408803"/>
                <a:gd name="connsiteY21-1576" fmla="*/ 1266 h 2245516"/>
                <a:gd name="connsiteX22-1577" fmla="*/ 1438604 w 2408803"/>
                <a:gd name="connsiteY22-1578" fmla="*/ 40680 h 2245516"/>
                <a:gd name="connsiteX23-1579" fmla="*/ 1552904 w 2408803"/>
                <a:gd name="connsiteY23-1580" fmla="*/ 99801 h 2245516"/>
                <a:gd name="connsiteX24-1581" fmla="*/ 1596259 w 2408803"/>
                <a:gd name="connsiteY24-1582" fmla="*/ 154980 h 2245516"/>
                <a:gd name="connsiteX25-1583" fmla="*/ 1608082 w 2408803"/>
                <a:gd name="connsiteY25-1584" fmla="*/ 214101 h 2245516"/>
                <a:gd name="connsiteX26-1585" fmla="*/ 1655380 w 2408803"/>
                <a:gd name="connsiteY26-1586" fmla="*/ 237749 h 2245516"/>
                <a:gd name="connsiteX27-1587" fmla="*/ 1702676 w 2408803"/>
                <a:gd name="connsiteY27-1588" fmla="*/ 308694 h 2245516"/>
                <a:gd name="connsiteX28-1589" fmla="*/ 1730266 w 2408803"/>
                <a:gd name="connsiteY28-1590" fmla="*/ 430877 h 2245516"/>
                <a:gd name="connsiteX29-1591" fmla="*/ 1742090 w 2408803"/>
                <a:gd name="connsiteY29-1592" fmla="*/ 600356 h 2245516"/>
                <a:gd name="connsiteX30-1593" fmla="*/ 1722383 w 2408803"/>
                <a:gd name="connsiteY30-1594" fmla="*/ 694949 h 2245516"/>
                <a:gd name="connsiteX31-1595" fmla="*/ 1746031 w 2408803"/>
                <a:gd name="connsiteY31-1596" fmla="*/ 758011 h 2245516"/>
                <a:gd name="connsiteX32-1597" fmla="*/ 1702676 w 2408803"/>
                <a:gd name="connsiteY32-1598" fmla="*/ 899901 h 2245516"/>
                <a:gd name="connsiteX33-1599" fmla="*/ 1651438 w 2408803"/>
                <a:gd name="connsiteY33-1600" fmla="*/ 966904 h 2245516"/>
                <a:gd name="connsiteX34-1601" fmla="*/ 1651438 w 2408803"/>
                <a:gd name="connsiteY34-1602" fmla="*/ 966904 h 2245516"/>
                <a:gd name="connsiteX35-1603" fmla="*/ 1627790 w 2408803"/>
                <a:gd name="connsiteY35-1604" fmla="*/ 986611 h 2245516"/>
                <a:gd name="connsiteX36-1605" fmla="*/ 1604142 w 2408803"/>
                <a:gd name="connsiteY36-1606" fmla="*/ 1128501 h 2245516"/>
                <a:gd name="connsiteX37-1607" fmla="*/ 1533197 w 2408803"/>
                <a:gd name="connsiteY37-1608" fmla="*/ 1258566 h 2245516"/>
                <a:gd name="connsiteX38-1609" fmla="*/ 1509548 w 2408803"/>
                <a:gd name="connsiteY38-1610" fmla="*/ 1309804 h 2245516"/>
                <a:gd name="connsiteX39-1611" fmla="*/ 1525314 w 2408803"/>
                <a:gd name="connsiteY39-1612" fmla="*/ 1408339 h 2245516"/>
                <a:gd name="connsiteX40-1613" fmla="*/ 1560786 w 2408803"/>
                <a:gd name="connsiteY40-1614" fmla="*/ 1424106 h 2245516"/>
                <a:gd name="connsiteX41-1615" fmla="*/ 1600199 w 2408803"/>
                <a:gd name="connsiteY41-1616" fmla="*/ 1479284 h 2245516"/>
                <a:gd name="connsiteX42-1617" fmla="*/ 1848507 w 2408803"/>
                <a:gd name="connsiteY42-1618" fmla="*/ 1550228 h 2245516"/>
                <a:gd name="connsiteX43-1619" fmla="*/ 2077107 w 2408803"/>
                <a:gd name="connsiteY43-1620" fmla="*/ 1609349 h 2245516"/>
                <a:gd name="connsiteX44-1621" fmla="*/ 2211114 w 2408803"/>
                <a:gd name="connsiteY44-1622" fmla="*/ 1652704 h 2245516"/>
                <a:gd name="connsiteX45-1623" fmla="*/ 2325414 w 2408803"/>
                <a:gd name="connsiteY45-1624" fmla="*/ 1696059 h 2245516"/>
                <a:gd name="connsiteX46-1625" fmla="*/ 2360886 w 2408803"/>
                <a:gd name="connsiteY46-1626" fmla="*/ 1849773 h 2245516"/>
                <a:gd name="connsiteX47-1627" fmla="*/ 2388476 w 2408803"/>
                <a:gd name="connsiteY47-1628" fmla="*/ 2050783 h 2245516"/>
                <a:gd name="connsiteX48-1629" fmla="*/ 2408183 w 2408803"/>
                <a:gd name="connsiteY48-1630" fmla="*/ 2232087 h 2245516"/>
                <a:gd name="connsiteX49-1631" fmla="*/ 2404242 w 2408803"/>
                <a:gd name="connsiteY49-1632" fmla="*/ 2232087 h 2245516"/>
                <a:gd name="connsiteX50-1633" fmla="*/ 1229711 w 2408803"/>
                <a:gd name="connsiteY50-1634" fmla="*/ 2236027 h 2245516"/>
                <a:gd name="connsiteX51-1635" fmla="*/ 0 w 2408803"/>
                <a:gd name="connsiteY51-1636" fmla="*/ 2232087 h 22455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 ang="0">
                  <a:pos x="connsiteX49-99" y="connsiteY49-100"/>
                </a:cxn>
                <a:cxn ang="0">
                  <a:pos x="connsiteX50-101" y="connsiteY50-102"/>
                </a:cxn>
                <a:cxn ang="0">
                  <a:pos x="connsiteX51-1531" y="connsiteY51-1532"/>
                </a:cxn>
              </a:cxnLst>
              <a:rect l="l" t="t" r="r" b="b"/>
              <a:pathLst>
                <a:path w="2408803" h="2245516">
                  <a:moveTo>
                    <a:pt x="0" y="2232087"/>
                  </a:moveTo>
                  <a:cubicBezTo>
                    <a:pt x="1971" y="2188732"/>
                    <a:pt x="41385" y="1924003"/>
                    <a:pt x="59121" y="1834008"/>
                  </a:cubicBezTo>
                  <a:cubicBezTo>
                    <a:pt x="76857" y="1744013"/>
                    <a:pt x="79484" y="1724963"/>
                    <a:pt x="106417" y="1692118"/>
                  </a:cubicBezTo>
                  <a:cubicBezTo>
                    <a:pt x="133350" y="1659273"/>
                    <a:pt x="95907" y="1676353"/>
                    <a:pt x="220717" y="1636939"/>
                  </a:cubicBezTo>
                  <a:cubicBezTo>
                    <a:pt x="345527" y="1597525"/>
                    <a:pt x="844112" y="1463518"/>
                    <a:pt x="855280" y="1455635"/>
                  </a:cubicBezTo>
                  <a:cubicBezTo>
                    <a:pt x="866448" y="1447752"/>
                    <a:pt x="871046" y="1415566"/>
                    <a:pt x="878929" y="1400457"/>
                  </a:cubicBezTo>
                  <a:cubicBezTo>
                    <a:pt x="886812" y="1385348"/>
                    <a:pt x="900606" y="1389288"/>
                    <a:pt x="902576" y="1364983"/>
                  </a:cubicBezTo>
                  <a:cubicBezTo>
                    <a:pt x="904546" y="1340678"/>
                    <a:pt x="903233" y="1288783"/>
                    <a:pt x="890752" y="1254625"/>
                  </a:cubicBezTo>
                  <a:cubicBezTo>
                    <a:pt x="878271" y="1220467"/>
                    <a:pt x="846083" y="1193534"/>
                    <a:pt x="827690" y="1160032"/>
                  </a:cubicBezTo>
                  <a:cubicBezTo>
                    <a:pt x="809297" y="1126530"/>
                    <a:pt x="789589" y="1085145"/>
                    <a:pt x="780393" y="1053614"/>
                  </a:cubicBezTo>
                  <a:cubicBezTo>
                    <a:pt x="771197" y="1022083"/>
                    <a:pt x="779737" y="989896"/>
                    <a:pt x="772511" y="970846"/>
                  </a:cubicBezTo>
                  <a:cubicBezTo>
                    <a:pt x="765285" y="951796"/>
                    <a:pt x="751490" y="959021"/>
                    <a:pt x="737038" y="939314"/>
                  </a:cubicBezTo>
                  <a:cubicBezTo>
                    <a:pt x="722586" y="919607"/>
                    <a:pt x="696310" y="885449"/>
                    <a:pt x="685800" y="852604"/>
                  </a:cubicBezTo>
                  <a:cubicBezTo>
                    <a:pt x="675290" y="819759"/>
                    <a:pt x="672662" y="769836"/>
                    <a:pt x="673976" y="742246"/>
                  </a:cubicBezTo>
                  <a:cubicBezTo>
                    <a:pt x="675290" y="714656"/>
                    <a:pt x="692369" y="711371"/>
                    <a:pt x="693683" y="687066"/>
                  </a:cubicBezTo>
                  <a:cubicBezTo>
                    <a:pt x="694997" y="662761"/>
                    <a:pt x="685800" y="627288"/>
                    <a:pt x="681859" y="596414"/>
                  </a:cubicBezTo>
                  <a:cubicBezTo>
                    <a:pt x="677918" y="565540"/>
                    <a:pt x="666751" y="545833"/>
                    <a:pt x="670035" y="501821"/>
                  </a:cubicBezTo>
                  <a:cubicBezTo>
                    <a:pt x="673319" y="457809"/>
                    <a:pt x="687771" y="380952"/>
                    <a:pt x="701566" y="332342"/>
                  </a:cubicBezTo>
                  <a:cubicBezTo>
                    <a:pt x="715361" y="283732"/>
                    <a:pt x="728499" y="244318"/>
                    <a:pt x="752804" y="210159"/>
                  </a:cubicBezTo>
                  <a:cubicBezTo>
                    <a:pt x="777109" y="176000"/>
                    <a:pt x="796816" y="158921"/>
                    <a:pt x="847397" y="127390"/>
                  </a:cubicBezTo>
                  <a:cubicBezTo>
                    <a:pt x="897978" y="95859"/>
                    <a:pt x="986002" y="41994"/>
                    <a:pt x="1056290" y="20973"/>
                  </a:cubicBezTo>
                  <a:cubicBezTo>
                    <a:pt x="1126578" y="-48"/>
                    <a:pt x="1205405" y="-2019"/>
                    <a:pt x="1269124" y="1266"/>
                  </a:cubicBezTo>
                  <a:cubicBezTo>
                    <a:pt x="1332843" y="4550"/>
                    <a:pt x="1391307" y="24257"/>
                    <a:pt x="1438604" y="40680"/>
                  </a:cubicBezTo>
                  <a:cubicBezTo>
                    <a:pt x="1485901" y="57102"/>
                    <a:pt x="1526628" y="80751"/>
                    <a:pt x="1552904" y="99801"/>
                  </a:cubicBezTo>
                  <a:cubicBezTo>
                    <a:pt x="1579180" y="118851"/>
                    <a:pt x="1587063" y="135930"/>
                    <a:pt x="1596259" y="154980"/>
                  </a:cubicBezTo>
                  <a:cubicBezTo>
                    <a:pt x="1605455" y="174030"/>
                    <a:pt x="1598229" y="200306"/>
                    <a:pt x="1608082" y="214101"/>
                  </a:cubicBezTo>
                  <a:cubicBezTo>
                    <a:pt x="1617935" y="227896"/>
                    <a:pt x="1639614" y="221984"/>
                    <a:pt x="1655380" y="237749"/>
                  </a:cubicBezTo>
                  <a:cubicBezTo>
                    <a:pt x="1671146" y="253514"/>
                    <a:pt x="1690195" y="276506"/>
                    <a:pt x="1702676" y="308694"/>
                  </a:cubicBezTo>
                  <a:cubicBezTo>
                    <a:pt x="1715157" y="340882"/>
                    <a:pt x="1723697" y="382267"/>
                    <a:pt x="1730266" y="430877"/>
                  </a:cubicBezTo>
                  <a:cubicBezTo>
                    <a:pt x="1736835" y="479487"/>
                    <a:pt x="1743404" y="556344"/>
                    <a:pt x="1742090" y="600356"/>
                  </a:cubicBezTo>
                  <a:cubicBezTo>
                    <a:pt x="1740776" y="644368"/>
                    <a:pt x="1721726" y="668673"/>
                    <a:pt x="1722383" y="694949"/>
                  </a:cubicBezTo>
                  <a:cubicBezTo>
                    <a:pt x="1723040" y="721225"/>
                    <a:pt x="1749315" y="723852"/>
                    <a:pt x="1746031" y="758011"/>
                  </a:cubicBezTo>
                  <a:cubicBezTo>
                    <a:pt x="1742747" y="792170"/>
                    <a:pt x="1718441" y="865086"/>
                    <a:pt x="1702676" y="899901"/>
                  </a:cubicBezTo>
                  <a:cubicBezTo>
                    <a:pt x="1686911" y="934716"/>
                    <a:pt x="1651438" y="966904"/>
                    <a:pt x="1651438" y="966904"/>
                  </a:cubicBezTo>
                  <a:lnTo>
                    <a:pt x="1651438" y="966904"/>
                  </a:lnTo>
                  <a:cubicBezTo>
                    <a:pt x="1647497" y="970188"/>
                    <a:pt x="1635673" y="959678"/>
                    <a:pt x="1627790" y="986611"/>
                  </a:cubicBezTo>
                  <a:cubicBezTo>
                    <a:pt x="1619907" y="1013544"/>
                    <a:pt x="1619907" y="1083175"/>
                    <a:pt x="1604142" y="1128501"/>
                  </a:cubicBezTo>
                  <a:cubicBezTo>
                    <a:pt x="1588377" y="1173827"/>
                    <a:pt x="1548963" y="1228349"/>
                    <a:pt x="1533197" y="1258566"/>
                  </a:cubicBezTo>
                  <a:cubicBezTo>
                    <a:pt x="1517431" y="1288783"/>
                    <a:pt x="1510862" y="1284842"/>
                    <a:pt x="1509548" y="1309804"/>
                  </a:cubicBezTo>
                  <a:cubicBezTo>
                    <a:pt x="1508234" y="1334766"/>
                    <a:pt x="1516774" y="1389289"/>
                    <a:pt x="1525314" y="1408339"/>
                  </a:cubicBezTo>
                  <a:cubicBezTo>
                    <a:pt x="1533854" y="1427389"/>
                    <a:pt x="1549619" y="1410311"/>
                    <a:pt x="1560786" y="1424106"/>
                  </a:cubicBezTo>
                  <a:cubicBezTo>
                    <a:pt x="1571953" y="1437901"/>
                    <a:pt x="1552245" y="1458264"/>
                    <a:pt x="1600199" y="1479284"/>
                  </a:cubicBezTo>
                  <a:cubicBezTo>
                    <a:pt x="1648153" y="1500304"/>
                    <a:pt x="1769022" y="1528551"/>
                    <a:pt x="1848507" y="1550228"/>
                  </a:cubicBezTo>
                  <a:cubicBezTo>
                    <a:pt x="1927992" y="1571906"/>
                    <a:pt x="2016673" y="1592270"/>
                    <a:pt x="2077107" y="1609349"/>
                  </a:cubicBezTo>
                  <a:cubicBezTo>
                    <a:pt x="2137542" y="1626428"/>
                    <a:pt x="2169729" y="1638252"/>
                    <a:pt x="2211114" y="1652704"/>
                  </a:cubicBezTo>
                  <a:cubicBezTo>
                    <a:pt x="2252499" y="1667156"/>
                    <a:pt x="2300452" y="1663214"/>
                    <a:pt x="2325414" y="1696059"/>
                  </a:cubicBezTo>
                  <a:cubicBezTo>
                    <a:pt x="2350376" y="1728904"/>
                    <a:pt x="2350376" y="1790652"/>
                    <a:pt x="2360886" y="1849773"/>
                  </a:cubicBezTo>
                  <a:cubicBezTo>
                    <a:pt x="2371396" y="1908894"/>
                    <a:pt x="2380593" y="1987064"/>
                    <a:pt x="2388476" y="2050783"/>
                  </a:cubicBezTo>
                  <a:cubicBezTo>
                    <a:pt x="2396359" y="2114502"/>
                    <a:pt x="2405555" y="2201870"/>
                    <a:pt x="2408183" y="2232087"/>
                  </a:cubicBezTo>
                  <a:cubicBezTo>
                    <a:pt x="2410811" y="2262304"/>
                    <a:pt x="2404242" y="2232087"/>
                    <a:pt x="2404242" y="2232087"/>
                  </a:cubicBezTo>
                  <a:lnTo>
                    <a:pt x="1229711" y="2236027"/>
                  </a:lnTo>
                  <a:cubicBezTo>
                    <a:pt x="951187" y="2243253"/>
                    <a:pt x="614855" y="2234057"/>
                    <a:pt x="0" y="2232087"/>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1" name="Freeform 120"/>
            <p:cNvSpPr/>
            <p:nvPr/>
          </p:nvSpPr>
          <p:spPr>
            <a:xfrm>
              <a:off x="5824980" y="5025839"/>
              <a:ext cx="172407" cy="616976"/>
            </a:xfrm>
            <a:custGeom>
              <a:avLst/>
              <a:gdLst>
                <a:gd name="connsiteX0" fmla="*/ 1212 w 152735"/>
                <a:gd name="connsiteY0" fmla="*/ 21993 h 633872"/>
                <a:gd name="connsiteX1" fmla="*/ 105427 w 152735"/>
                <a:gd name="connsiteY1" fmla="*/ 112761 h 633872"/>
                <a:gd name="connsiteX2" fmla="*/ 115512 w 152735"/>
                <a:gd name="connsiteY2" fmla="*/ 169911 h 633872"/>
                <a:gd name="connsiteX3" fmla="*/ 152492 w 152735"/>
                <a:gd name="connsiteY3" fmla="*/ 206890 h 633872"/>
                <a:gd name="connsiteX4" fmla="*/ 95342 w 152735"/>
                <a:gd name="connsiteY4" fmla="*/ 586770 h 633872"/>
                <a:gd name="connsiteX5" fmla="*/ 51639 w 152735"/>
                <a:gd name="connsiteY5" fmla="*/ 566599 h 633872"/>
                <a:gd name="connsiteX6" fmla="*/ 1212 w 152735"/>
                <a:gd name="connsiteY6" fmla="*/ 21993 h 633872"/>
                <a:gd name="connsiteX0-1" fmla="*/ 1212 w 152735"/>
                <a:gd name="connsiteY0-2" fmla="*/ 21993 h 633872"/>
                <a:gd name="connsiteX1-3" fmla="*/ 105427 w 152735"/>
                <a:gd name="connsiteY1-4" fmla="*/ 112761 h 633872"/>
                <a:gd name="connsiteX2-5" fmla="*/ 115512 w 152735"/>
                <a:gd name="connsiteY2-6" fmla="*/ 169911 h 633872"/>
                <a:gd name="connsiteX3-7" fmla="*/ 152492 w 152735"/>
                <a:gd name="connsiteY3-8" fmla="*/ 206890 h 633872"/>
                <a:gd name="connsiteX4-9" fmla="*/ 95342 w 152735"/>
                <a:gd name="connsiteY4-10" fmla="*/ 586770 h 633872"/>
                <a:gd name="connsiteX5-11" fmla="*/ 51639 w 152735"/>
                <a:gd name="connsiteY5-12" fmla="*/ 566599 h 633872"/>
                <a:gd name="connsiteX6-13" fmla="*/ 1212 w 152735"/>
                <a:gd name="connsiteY6-14" fmla="*/ 21993 h 633872"/>
                <a:gd name="connsiteX0-15" fmla="*/ 1212 w 152492"/>
                <a:gd name="connsiteY0-16" fmla="*/ 21993 h 633872"/>
                <a:gd name="connsiteX1-17" fmla="*/ 105427 w 152492"/>
                <a:gd name="connsiteY1-18" fmla="*/ 112761 h 633872"/>
                <a:gd name="connsiteX2-19" fmla="*/ 115512 w 152492"/>
                <a:gd name="connsiteY2-20" fmla="*/ 169911 h 633872"/>
                <a:gd name="connsiteX3-21" fmla="*/ 152492 w 152492"/>
                <a:gd name="connsiteY3-22" fmla="*/ 206890 h 633872"/>
                <a:gd name="connsiteX4-23" fmla="*/ 95342 w 152492"/>
                <a:gd name="connsiteY4-24" fmla="*/ 586770 h 633872"/>
                <a:gd name="connsiteX5-25" fmla="*/ 51639 w 152492"/>
                <a:gd name="connsiteY5-26" fmla="*/ 566599 h 633872"/>
                <a:gd name="connsiteX6-27" fmla="*/ 1212 w 152492"/>
                <a:gd name="connsiteY6-28" fmla="*/ 21993 h 633872"/>
                <a:gd name="connsiteX0-29" fmla="*/ 1212 w 152492"/>
                <a:gd name="connsiteY0-30" fmla="*/ 21993 h 633872"/>
                <a:gd name="connsiteX1-31" fmla="*/ 105427 w 152492"/>
                <a:gd name="connsiteY1-32" fmla="*/ 112761 h 633872"/>
                <a:gd name="connsiteX2-33" fmla="*/ 115512 w 152492"/>
                <a:gd name="connsiteY2-34" fmla="*/ 169911 h 633872"/>
                <a:gd name="connsiteX3-35" fmla="*/ 152492 w 152492"/>
                <a:gd name="connsiteY3-36" fmla="*/ 206890 h 633872"/>
                <a:gd name="connsiteX4-37" fmla="*/ 95342 w 152492"/>
                <a:gd name="connsiteY4-38" fmla="*/ 586770 h 633872"/>
                <a:gd name="connsiteX5-39" fmla="*/ 51639 w 152492"/>
                <a:gd name="connsiteY5-40" fmla="*/ 566599 h 633872"/>
                <a:gd name="connsiteX6-41" fmla="*/ 1212 w 152492"/>
                <a:gd name="connsiteY6-42" fmla="*/ 21993 h 633872"/>
                <a:gd name="connsiteX0-43" fmla="*/ 1212 w 152492"/>
                <a:gd name="connsiteY0-44" fmla="*/ 21993 h 633872"/>
                <a:gd name="connsiteX1-45" fmla="*/ 105427 w 152492"/>
                <a:gd name="connsiteY1-46" fmla="*/ 112761 h 633872"/>
                <a:gd name="connsiteX2-47" fmla="*/ 115512 w 152492"/>
                <a:gd name="connsiteY2-48" fmla="*/ 169911 h 633872"/>
                <a:gd name="connsiteX3-49" fmla="*/ 152492 w 152492"/>
                <a:gd name="connsiteY3-50" fmla="*/ 206890 h 633872"/>
                <a:gd name="connsiteX4-51" fmla="*/ 95342 w 152492"/>
                <a:gd name="connsiteY4-52" fmla="*/ 586770 h 633872"/>
                <a:gd name="connsiteX5-53" fmla="*/ 51639 w 152492"/>
                <a:gd name="connsiteY5-54" fmla="*/ 566599 h 633872"/>
                <a:gd name="connsiteX6-55" fmla="*/ 1212 w 152492"/>
                <a:gd name="connsiteY6-56" fmla="*/ 21993 h 633872"/>
                <a:gd name="connsiteX0-57" fmla="*/ 1212 w 152492"/>
                <a:gd name="connsiteY0-58" fmla="*/ 21993 h 633872"/>
                <a:gd name="connsiteX1-59" fmla="*/ 105427 w 152492"/>
                <a:gd name="connsiteY1-60" fmla="*/ 112761 h 633872"/>
                <a:gd name="connsiteX2-61" fmla="*/ 108789 w 152492"/>
                <a:gd name="connsiteY2-62" fmla="*/ 179996 h 633872"/>
                <a:gd name="connsiteX3-63" fmla="*/ 152492 w 152492"/>
                <a:gd name="connsiteY3-64" fmla="*/ 206890 h 633872"/>
                <a:gd name="connsiteX4-65" fmla="*/ 95342 w 152492"/>
                <a:gd name="connsiteY4-66" fmla="*/ 586770 h 633872"/>
                <a:gd name="connsiteX5-67" fmla="*/ 51639 w 152492"/>
                <a:gd name="connsiteY5-68" fmla="*/ 566599 h 633872"/>
                <a:gd name="connsiteX6-69" fmla="*/ 1212 w 152492"/>
                <a:gd name="connsiteY6-70" fmla="*/ 21993 h 633872"/>
                <a:gd name="connsiteX0-71" fmla="*/ 1212 w 152492"/>
                <a:gd name="connsiteY0-72" fmla="*/ 21993 h 633872"/>
                <a:gd name="connsiteX1-73" fmla="*/ 105427 w 152492"/>
                <a:gd name="connsiteY1-74" fmla="*/ 112761 h 633872"/>
                <a:gd name="connsiteX2-75" fmla="*/ 108789 w 152492"/>
                <a:gd name="connsiteY2-76" fmla="*/ 179996 h 633872"/>
                <a:gd name="connsiteX3-77" fmla="*/ 152492 w 152492"/>
                <a:gd name="connsiteY3-78" fmla="*/ 206890 h 633872"/>
                <a:gd name="connsiteX4-79" fmla="*/ 95342 w 152492"/>
                <a:gd name="connsiteY4-80" fmla="*/ 586770 h 633872"/>
                <a:gd name="connsiteX5-81" fmla="*/ 51639 w 152492"/>
                <a:gd name="connsiteY5-82" fmla="*/ 566599 h 633872"/>
                <a:gd name="connsiteX6-83" fmla="*/ 1212 w 152492"/>
                <a:gd name="connsiteY6-84" fmla="*/ 21993 h 633872"/>
                <a:gd name="connsiteX0-85" fmla="*/ 1212 w 152492"/>
                <a:gd name="connsiteY0-86" fmla="*/ 0 h 611879"/>
                <a:gd name="connsiteX1-87" fmla="*/ 105427 w 152492"/>
                <a:gd name="connsiteY1-88" fmla="*/ 90768 h 611879"/>
                <a:gd name="connsiteX2-89" fmla="*/ 108789 w 152492"/>
                <a:gd name="connsiteY2-90" fmla="*/ 158003 h 611879"/>
                <a:gd name="connsiteX3-91" fmla="*/ 152492 w 152492"/>
                <a:gd name="connsiteY3-92" fmla="*/ 184897 h 611879"/>
                <a:gd name="connsiteX4-93" fmla="*/ 95342 w 152492"/>
                <a:gd name="connsiteY4-94" fmla="*/ 564777 h 611879"/>
                <a:gd name="connsiteX5-95" fmla="*/ 51639 w 152492"/>
                <a:gd name="connsiteY5-96" fmla="*/ 544606 h 611879"/>
                <a:gd name="connsiteX6-97" fmla="*/ 1212 w 152492"/>
                <a:gd name="connsiteY6-98" fmla="*/ 0 h 611879"/>
                <a:gd name="connsiteX0-99" fmla="*/ 1212 w 152492"/>
                <a:gd name="connsiteY0-100" fmla="*/ 0 h 611879"/>
                <a:gd name="connsiteX1-101" fmla="*/ 95342 w 152492"/>
                <a:gd name="connsiteY1-102" fmla="*/ 90768 h 611879"/>
                <a:gd name="connsiteX2-103" fmla="*/ 108789 w 152492"/>
                <a:gd name="connsiteY2-104" fmla="*/ 158003 h 611879"/>
                <a:gd name="connsiteX3-105" fmla="*/ 152492 w 152492"/>
                <a:gd name="connsiteY3-106" fmla="*/ 184897 h 611879"/>
                <a:gd name="connsiteX4-107" fmla="*/ 95342 w 152492"/>
                <a:gd name="connsiteY4-108" fmla="*/ 564777 h 611879"/>
                <a:gd name="connsiteX5-109" fmla="*/ 51639 w 152492"/>
                <a:gd name="connsiteY5-110" fmla="*/ 544606 h 611879"/>
                <a:gd name="connsiteX6-111" fmla="*/ 1212 w 152492"/>
                <a:gd name="connsiteY6-112" fmla="*/ 0 h 611879"/>
                <a:gd name="connsiteX0-113" fmla="*/ 1212 w 152492"/>
                <a:gd name="connsiteY0-114" fmla="*/ 0 h 611879"/>
                <a:gd name="connsiteX1-115" fmla="*/ 95342 w 152492"/>
                <a:gd name="connsiteY1-116" fmla="*/ 90768 h 611879"/>
                <a:gd name="connsiteX2-117" fmla="*/ 108789 w 152492"/>
                <a:gd name="connsiteY2-118" fmla="*/ 158003 h 611879"/>
                <a:gd name="connsiteX3-119" fmla="*/ 152492 w 152492"/>
                <a:gd name="connsiteY3-120" fmla="*/ 184897 h 611879"/>
                <a:gd name="connsiteX4-121" fmla="*/ 95342 w 152492"/>
                <a:gd name="connsiteY4-122" fmla="*/ 564777 h 611879"/>
                <a:gd name="connsiteX5-123" fmla="*/ 51639 w 152492"/>
                <a:gd name="connsiteY5-124" fmla="*/ 544606 h 611879"/>
                <a:gd name="connsiteX6-125" fmla="*/ 1212 w 152492"/>
                <a:gd name="connsiteY6-126" fmla="*/ 0 h 611879"/>
                <a:gd name="connsiteX0-127" fmla="*/ 1212 w 152492"/>
                <a:gd name="connsiteY0-128" fmla="*/ 0 h 611879"/>
                <a:gd name="connsiteX1-129" fmla="*/ 95342 w 152492"/>
                <a:gd name="connsiteY1-130" fmla="*/ 90768 h 611879"/>
                <a:gd name="connsiteX2-131" fmla="*/ 108789 w 152492"/>
                <a:gd name="connsiteY2-132" fmla="*/ 158003 h 611879"/>
                <a:gd name="connsiteX3-133" fmla="*/ 152492 w 152492"/>
                <a:gd name="connsiteY3-134" fmla="*/ 184897 h 611879"/>
                <a:gd name="connsiteX4-135" fmla="*/ 95342 w 152492"/>
                <a:gd name="connsiteY4-136" fmla="*/ 564777 h 611879"/>
                <a:gd name="connsiteX5-137" fmla="*/ 51639 w 152492"/>
                <a:gd name="connsiteY5-138" fmla="*/ 544606 h 611879"/>
                <a:gd name="connsiteX6-139" fmla="*/ 1212 w 152492"/>
                <a:gd name="connsiteY6-140" fmla="*/ 0 h 611879"/>
                <a:gd name="connsiteX0-141" fmla="*/ 957 w 152237"/>
                <a:gd name="connsiteY0-142" fmla="*/ 0 h 616976"/>
                <a:gd name="connsiteX1-143" fmla="*/ 95087 w 152237"/>
                <a:gd name="connsiteY1-144" fmla="*/ 90768 h 616976"/>
                <a:gd name="connsiteX2-145" fmla="*/ 108534 w 152237"/>
                <a:gd name="connsiteY2-146" fmla="*/ 158003 h 616976"/>
                <a:gd name="connsiteX3-147" fmla="*/ 152237 w 152237"/>
                <a:gd name="connsiteY3-148" fmla="*/ 184897 h 616976"/>
                <a:gd name="connsiteX4-149" fmla="*/ 95087 w 152237"/>
                <a:gd name="connsiteY4-150" fmla="*/ 564777 h 616976"/>
                <a:gd name="connsiteX5-151" fmla="*/ 64831 w 152237"/>
                <a:gd name="connsiteY5-152" fmla="*/ 554691 h 616976"/>
                <a:gd name="connsiteX6-153" fmla="*/ 957 w 152237"/>
                <a:gd name="connsiteY6-154" fmla="*/ 0 h 616976"/>
                <a:gd name="connsiteX0-155" fmla="*/ 957 w 135428"/>
                <a:gd name="connsiteY0-156" fmla="*/ 0 h 616976"/>
                <a:gd name="connsiteX1-157" fmla="*/ 95087 w 135428"/>
                <a:gd name="connsiteY1-158" fmla="*/ 90768 h 616976"/>
                <a:gd name="connsiteX2-159" fmla="*/ 108534 w 135428"/>
                <a:gd name="connsiteY2-160" fmla="*/ 158003 h 616976"/>
                <a:gd name="connsiteX3-161" fmla="*/ 135428 w 135428"/>
                <a:gd name="connsiteY3-162" fmla="*/ 208429 h 616976"/>
                <a:gd name="connsiteX4-163" fmla="*/ 95087 w 135428"/>
                <a:gd name="connsiteY4-164" fmla="*/ 564777 h 616976"/>
                <a:gd name="connsiteX5-165" fmla="*/ 64831 w 135428"/>
                <a:gd name="connsiteY5-166" fmla="*/ 554691 h 616976"/>
                <a:gd name="connsiteX6-167" fmla="*/ 957 w 135428"/>
                <a:gd name="connsiteY6-168" fmla="*/ 0 h 616976"/>
                <a:gd name="connsiteX0-169" fmla="*/ 957 w 135428"/>
                <a:gd name="connsiteY0-170" fmla="*/ 0 h 616976"/>
                <a:gd name="connsiteX1-171" fmla="*/ 95087 w 135428"/>
                <a:gd name="connsiteY1-172" fmla="*/ 90768 h 616976"/>
                <a:gd name="connsiteX2-173" fmla="*/ 108534 w 135428"/>
                <a:gd name="connsiteY2-174" fmla="*/ 158003 h 616976"/>
                <a:gd name="connsiteX3-175" fmla="*/ 135428 w 135428"/>
                <a:gd name="connsiteY3-176" fmla="*/ 208429 h 616976"/>
                <a:gd name="connsiteX4-177" fmla="*/ 95087 w 135428"/>
                <a:gd name="connsiteY4-178" fmla="*/ 564777 h 616976"/>
                <a:gd name="connsiteX5-179" fmla="*/ 64831 w 135428"/>
                <a:gd name="connsiteY5-180" fmla="*/ 554691 h 616976"/>
                <a:gd name="connsiteX6-181" fmla="*/ 957 w 135428"/>
                <a:gd name="connsiteY6-182" fmla="*/ 0 h 616976"/>
                <a:gd name="connsiteX0-183" fmla="*/ 957 w 135428"/>
                <a:gd name="connsiteY0-184" fmla="*/ 0 h 616976"/>
                <a:gd name="connsiteX1-185" fmla="*/ 95087 w 135428"/>
                <a:gd name="connsiteY1-186" fmla="*/ 90768 h 616976"/>
                <a:gd name="connsiteX2-187" fmla="*/ 135428 w 135428"/>
                <a:gd name="connsiteY2-188" fmla="*/ 208429 h 616976"/>
                <a:gd name="connsiteX3-189" fmla="*/ 95087 w 135428"/>
                <a:gd name="connsiteY3-190" fmla="*/ 564777 h 616976"/>
                <a:gd name="connsiteX4-191" fmla="*/ 64831 w 135428"/>
                <a:gd name="connsiteY4-192" fmla="*/ 554691 h 616976"/>
                <a:gd name="connsiteX5-193" fmla="*/ 957 w 135428"/>
                <a:gd name="connsiteY5-194" fmla="*/ 0 h 616976"/>
                <a:gd name="connsiteX0-195" fmla="*/ 957 w 135428"/>
                <a:gd name="connsiteY0-196" fmla="*/ 0 h 616976"/>
                <a:gd name="connsiteX1-197" fmla="*/ 95087 w 135428"/>
                <a:gd name="connsiteY1-198" fmla="*/ 90768 h 616976"/>
                <a:gd name="connsiteX2-199" fmla="*/ 135428 w 135428"/>
                <a:gd name="connsiteY2-200" fmla="*/ 208429 h 616976"/>
                <a:gd name="connsiteX3-201" fmla="*/ 95087 w 135428"/>
                <a:gd name="connsiteY3-202" fmla="*/ 564777 h 616976"/>
                <a:gd name="connsiteX4-203" fmla="*/ 64831 w 135428"/>
                <a:gd name="connsiteY4-204" fmla="*/ 554691 h 616976"/>
                <a:gd name="connsiteX5-205" fmla="*/ 957 w 135428"/>
                <a:gd name="connsiteY5-206" fmla="*/ 0 h 616976"/>
                <a:gd name="connsiteX0-207" fmla="*/ 957 w 135428"/>
                <a:gd name="connsiteY0-208" fmla="*/ 0 h 616976"/>
                <a:gd name="connsiteX1-209" fmla="*/ 95087 w 135428"/>
                <a:gd name="connsiteY1-210" fmla="*/ 90768 h 616976"/>
                <a:gd name="connsiteX2-211" fmla="*/ 135428 w 135428"/>
                <a:gd name="connsiteY2-212" fmla="*/ 208429 h 616976"/>
                <a:gd name="connsiteX3-213" fmla="*/ 95087 w 135428"/>
                <a:gd name="connsiteY3-214" fmla="*/ 564777 h 616976"/>
                <a:gd name="connsiteX4-215" fmla="*/ 64831 w 135428"/>
                <a:gd name="connsiteY4-216" fmla="*/ 554691 h 616976"/>
                <a:gd name="connsiteX5-217" fmla="*/ 957 w 135428"/>
                <a:gd name="connsiteY5-218" fmla="*/ 0 h 61697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35428" h="616976">
                  <a:moveTo>
                    <a:pt x="957" y="0"/>
                  </a:moveTo>
                  <a:cubicBezTo>
                    <a:pt x="36815" y="65555"/>
                    <a:pt x="45781" y="66115"/>
                    <a:pt x="95087" y="90768"/>
                  </a:cubicBezTo>
                  <a:cubicBezTo>
                    <a:pt x="104052" y="145676"/>
                    <a:pt x="101810" y="183217"/>
                    <a:pt x="135428" y="208429"/>
                  </a:cubicBezTo>
                  <a:cubicBezTo>
                    <a:pt x="132066" y="277905"/>
                    <a:pt x="111896" y="504826"/>
                    <a:pt x="95087" y="564777"/>
                  </a:cubicBezTo>
                  <a:cubicBezTo>
                    <a:pt x="78278" y="624728"/>
                    <a:pt x="81080" y="647139"/>
                    <a:pt x="64831" y="554691"/>
                  </a:cubicBezTo>
                  <a:cubicBezTo>
                    <a:pt x="48582" y="462243"/>
                    <a:pt x="-8008" y="75640"/>
                    <a:pt x="9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2" name="Freeform 121"/>
            <p:cNvSpPr/>
            <p:nvPr/>
          </p:nvSpPr>
          <p:spPr>
            <a:xfrm flipH="1">
              <a:off x="6084434" y="5005568"/>
              <a:ext cx="176497" cy="608216"/>
            </a:xfrm>
            <a:custGeom>
              <a:avLst/>
              <a:gdLst>
                <a:gd name="connsiteX0" fmla="*/ 1212 w 152735"/>
                <a:gd name="connsiteY0" fmla="*/ 21993 h 633872"/>
                <a:gd name="connsiteX1" fmla="*/ 105427 w 152735"/>
                <a:gd name="connsiteY1" fmla="*/ 112761 h 633872"/>
                <a:gd name="connsiteX2" fmla="*/ 115512 w 152735"/>
                <a:gd name="connsiteY2" fmla="*/ 169911 h 633872"/>
                <a:gd name="connsiteX3" fmla="*/ 152492 w 152735"/>
                <a:gd name="connsiteY3" fmla="*/ 206890 h 633872"/>
                <a:gd name="connsiteX4" fmla="*/ 95342 w 152735"/>
                <a:gd name="connsiteY4" fmla="*/ 586770 h 633872"/>
                <a:gd name="connsiteX5" fmla="*/ 51639 w 152735"/>
                <a:gd name="connsiteY5" fmla="*/ 566599 h 633872"/>
                <a:gd name="connsiteX6" fmla="*/ 1212 w 152735"/>
                <a:gd name="connsiteY6" fmla="*/ 21993 h 633872"/>
                <a:gd name="connsiteX0-1" fmla="*/ 1212 w 152735"/>
                <a:gd name="connsiteY0-2" fmla="*/ 21993 h 633872"/>
                <a:gd name="connsiteX1-3" fmla="*/ 105427 w 152735"/>
                <a:gd name="connsiteY1-4" fmla="*/ 112761 h 633872"/>
                <a:gd name="connsiteX2-5" fmla="*/ 115512 w 152735"/>
                <a:gd name="connsiteY2-6" fmla="*/ 169911 h 633872"/>
                <a:gd name="connsiteX3-7" fmla="*/ 152492 w 152735"/>
                <a:gd name="connsiteY3-8" fmla="*/ 206890 h 633872"/>
                <a:gd name="connsiteX4-9" fmla="*/ 95342 w 152735"/>
                <a:gd name="connsiteY4-10" fmla="*/ 586770 h 633872"/>
                <a:gd name="connsiteX5-11" fmla="*/ 51639 w 152735"/>
                <a:gd name="connsiteY5-12" fmla="*/ 566599 h 633872"/>
                <a:gd name="connsiteX6-13" fmla="*/ 1212 w 152735"/>
                <a:gd name="connsiteY6-14" fmla="*/ 21993 h 633872"/>
                <a:gd name="connsiteX0-15" fmla="*/ 1212 w 152492"/>
                <a:gd name="connsiteY0-16" fmla="*/ 21993 h 633872"/>
                <a:gd name="connsiteX1-17" fmla="*/ 105427 w 152492"/>
                <a:gd name="connsiteY1-18" fmla="*/ 112761 h 633872"/>
                <a:gd name="connsiteX2-19" fmla="*/ 115512 w 152492"/>
                <a:gd name="connsiteY2-20" fmla="*/ 169911 h 633872"/>
                <a:gd name="connsiteX3-21" fmla="*/ 152492 w 152492"/>
                <a:gd name="connsiteY3-22" fmla="*/ 206890 h 633872"/>
                <a:gd name="connsiteX4-23" fmla="*/ 95342 w 152492"/>
                <a:gd name="connsiteY4-24" fmla="*/ 586770 h 633872"/>
                <a:gd name="connsiteX5-25" fmla="*/ 51639 w 152492"/>
                <a:gd name="connsiteY5-26" fmla="*/ 566599 h 633872"/>
                <a:gd name="connsiteX6-27" fmla="*/ 1212 w 152492"/>
                <a:gd name="connsiteY6-28" fmla="*/ 21993 h 633872"/>
                <a:gd name="connsiteX0-29" fmla="*/ 1212 w 152492"/>
                <a:gd name="connsiteY0-30" fmla="*/ 21993 h 633872"/>
                <a:gd name="connsiteX1-31" fmla="*/ 105427 w 152492"/>
                <a:gd name="connsiteY1-32" fmla="*/ 112761 h 633872"/>
                <a:gd name="connsiteX2-33" fmla="*/ 115512 w 152492"/>
                <a:gd name="connsiteY2-34" fmla="*/ 169911 h 633872"/>
                <a:gd name="connsiteX3-35" fmla="*/ 152492 w 152492"/>
                <a:gd name="connsiteY3-36" fmla="*/ 206890 h 633872"/>
                <a:gd name="connsiteX4-37" fmla="*/ 95342 w 152492"/>
                <a:gd name="connsiteY4-38" fmla="*/ 586770 h 633872"/>
                <a:gd name="connsiteX5-39" fmla="*/ 51639 w 152492"/>
                <a:gd name="connsiteY5-40" fmla="*/ 566599 h 633872"/>
                <a:gd name="connsiteX6-41" fmla="*/ 1212 w 152492"/>
                <a:gd name="connsiteY6-42" fmla="*/ 21993 h 633872"/>
                <a:gd name="connsiteX0-43" fmla="*/ 1212 w 152492"/>
                <a:gd name="connsiteY0-44" fmla="*/ 21993 h 633872"/>
                <a:gd name="connsiteX1-45" fmla="*/ 105427 w 152492"/>
                <a:gd name="connsiteY1-46" fmla="*/ 112761 h 633872"/>
                <a:gd name="connsiteX2-47" fmla="*/ 115512 w 152492"/>
                <a:gd name="connsiteY2-48" fmla="*/ 169911 h 633872"/>
                <a:gd name="connsiteX3-49" fmla="*/ 152492 w 152492"/>
                <a:gd name="connsiteY3-50" fmla="*/ 206890 h 633872"/>
                <a:gd name="connsiteX4-51" fmla="*/ 95342 w 152492"/>
                <a:gd name="connsiteY4-52" fmla="*/ 586770 h 633872"/>
                <a:gd name="connsiteX5-53" fmla="*/ 51639 w 152492"/>
                <a:gd name="connsiteY5-54" fmla="*/ 566599 h 633872"/>
                <a:gd name="connsiteX6-55" fmla="*/ 1212 w 152492"/>
                <a:gd name="connsiteY6-56" fmla="*/ 21993 h 633872"/>
                <a:gd name="connsiteX0-57" fmla="*/ 1212 w 152492"/>
                <a:gd name="connsiteY0-58" fmla="*/ 21993 h 633872"/>
                <a:gd name="connsiteX1-59" fmla="*/ 105427 w 152492"/>
                <a:gd name="connsiteY1-60" fmla="*/ 112761 h 633872"/>
                <a:gd name="connsiteX2-61" fmla="*/ 108789 w 152492"/>
                <a:gd name="connsiteY2-62" fmla="*/ 179996 h 633872"/>
                <a:gd name="connsiteX3-63" fmla="*/ 152492 w 152492"/>
                <a:gd name="connsiteY3-64" fmla="*/ 206890 h 633872"/>
                <a:gd name="connsiteX4-65" fmla="*/ 95342 w 152492"/>
                <a:gd name="connsiteY4-66" fmla="*/ 586770 h 633872"/>
                <a:gd name="connsiteX5-67" fmla="*/ 51639 w 152492"/>
                <a:gd name="connsiteY5-68" fmla="*/ 566599 h 633872"/>
                <a:gd name="connsiteX6-69" fmla="*/ 1212 w 152492"/>
                <a:gd name="connsiteY6-70" fmla="*/ 21993 h 633872"/>
                <a:gd name="connsiteX0-71" fmla="*/ 1212 w 152492"/>
                <a:gd name="connsiteY0-72" fmla="*/ 21993 h 633872"/>
                <a:gd name="connsiteX1-73" fmla="*/ 105427 w 152492"/>
                <a:gd name="connsiteY1-74" fmla="*/ 112761 h 633872"/>
                <a:gd name="connsiteX2-75" fmla="*/ 108789 w 152492"/>
                <a:gd name="connsiteY2-76" fmla="*/ 179996 h 633872"/>
                <a:gd name="connsiteX3-77" fmla="*/ 152492 w 152492"/>
                <a:gd name="connsiteY3-78" fmla="*/ 206890 h 633872"/>
                <a:gd name="connsiteX4-79" fmla="*/ 95342 w 152492"/>
                <a:gd name="connsiteY4-80" fmla="*/ 586770 h 633872"/>
                <a:gd name="connsiteX5-81" fmla="*/ 51639 w 152492"/>
                <a:gd name="connsiteY5-82" fmla="*/ 566599 h 633872"/>
                <a:gd name="connsiteX6-83" fmla="*/ 1212 w 152492"/>
                <a:gd name="connsiteY6-84" fmla="*/ 21993 h 633872"/>
                <a:gd name="connsiteX0-85" fmla="*/ 1212 w 152492"/>
                <a:gd name="connsiteY0-86" fmla="*/ 0 h 611879"/>
                <a:gd name="connsiteX1-87" fmla="*/ 105427 w 152492"/>
                <a:gd name="connsiteY1-88" fmla="*/ 90768 h 611879"/>
                <a:gd name="connsiteX2-89" fmla="*/ 108789 w 152492"/>
                <a:gd name="connsiteY2-90" fmla="*/ 158003 h 611879"/>
                <a:gd name="connsiteX3-91" fmla="*/ 152492 w 152492"/>
                <a:gd name="connsiteY3-92" fmla="*/ 184897 h 611879"/>
                <a:gd name="connsiteX4-93" fmla="*/ 95342 w 152492"/>
                <a:gd name="connsiteY4-94" fmla="*/ 564777 h 611879"/>
                <a:gd name="connsiteX5-95" fmla="*/ 51639 w 152492"/>
                <a:gd name="connsiteY5-96" fmla="*/ 544606 h 611879"/>
                <a:gd name="connsiteX6-97" fmla="*/ 1212 w 152492"/>
                <a:gd name="connsiteY6-98" fmla="*/ 0 h 611879"/>
                <a:gd name="connsiteX0-99" fmla="*/ 1212 w 152492"/>
                <a:gd name="connsiteY0-100" fmla="*/ 0 h 611879"/>
                <a:gd name="connsiteX1-101" fmla="*/ 95342 w 152492"/>
                <a:gd name="connsiteY1-102" fmla="*/ 90768 h 611879"/>
                <a:gd name="connsiteX2-103" fmla="*/ 108789 w 152492"/>
                <a:gd name="connsiteY2-104" fmla="*/ 158003 h 611879"/>
                <a:gd name="connsiteX3-105" fmla="*/ 152492 w 152492"/>
                <a:gd name="connsiteY3-106" fmla="*/ 184897 h 611879"/>
                <a:gd name="connsiteX4-107" fmla="*/ 95342 w 152492"/>
                <a:gd name="connsiteY4-108" fmla="*/ 564777 h 611879"/>
                <a:gd name="connsiteX5-109" fmla="*/ 51639 w 152492"/>
                <a:gd name="connsiteY5-110" fmla="*/ 544606 h 611879"/>
                <a:gd name="connsiteX6-111" fmla="*/ 1212 w 152492"/>
                <a:gd name="connsiteY6-112" fmla="*/ 0 h 611879"/>
                <a:gd name="connsiteX0-113" fmla="*/ 1212 w 152492"/>
                <a:gd name="connsiteY0-114" fmla="*/ 0 h 611879"/>
                <a:gd name="connsiteX1-115" fmla="*/ 95342 w 152492"/>
                <a:gd name="connsiteY1-116" fmla="*/ 90768 h 611879"/>
                <a:gd name="connsiteX2-117" fmla="*/ 108789 w 152492"/>
                <a:gd name="connsiteY2-118" fmla="*/ 158003 h 611879"/>
                <a:gd name="connsiteX3-119" fmla="*/ 152492 w 152492"/>
                <a:gd name="connsiteY3-120" fmla="*/ 184897 h 611879"/>
                <a:gd name="connsiteX4-121" fmla="*/ 95342 w 152492"/>
                <a:gd name="connsiteY4-122" fmla="*/ 564777 h 611879"/>
                <a:gd name="connsiteX5-123" fmla="*/ 51639 w 152492"/>
                <a:gd name="connsiteY5-124" fmla="*/ 544606 h 611879"/>
                <a:gd name="connsiteX6-125" fmla="*/ 1212 w 152492"/>
                <a:gd name="connsiteY6-126" fmla="*/ 0 h 611879"/>
                <a:gd name="connsiteX0-127" fmla="*/ 1212 w 152492"/>
                <a:gd name="connsiteY0-128" fmla="*/ 0 h 611879"/>
                <a:gd name="connsiteX1-129" fmla="*/ 95342 w 152492"/>
                <a:gd name="connsiteY1-130" fmla="*/ 90768 h 611879"/>
                <a:gd name="connsiteX2-131" fmla="*/ 108789 w 152492"/>
                <a:gd name="connsiteY2-132" fmla="*/ 158003 h 611879"/>
                <a:gd name="connsiteX3-133" fmla="*/ 152492 w 152492"/>
                <a:gd name="connsiteY3-134" fmla="*/ 184897 h 611879"/>
                <a:gd name="connsiteX4-135" fmla="*/ 95342 w 152492"/>
                <a:gd name="connsiteY4-136" fmla="*/ 564777 h 611879"/>
                <a:gd name="connsiteX5-137" fmla="*/ 51639 w 152492"/>
                <a:gd name="connsiteY5-138" fmla="*/ 544606 h 611879"/>
                <a:gd name="connsiteX6-139" fmla="*/ 1212 w 152492"/>
                <a:gd name="connsiteY6-140" fmla="*/ 0 h 611879"/>
                <a:gd name="connsiteX0-141" fmla="*/ 957 w 152237"/>
                <a:gd name="connsiteY0-142" fmla="*/ 0 h 616976"/>
                <a:gd name="connsiteX1-143" fmla="*/ 95087 w 152237"/>
                <a:gd name="connsiteY1-144" fmla="*/ 90768 h 616976"/>
                <a:gd name="connsiteX2-145" fmla="*/ 108534 w 152237"/>
                <a:gd name="connsiteY2-146" fmla="*/ 158003 h 616976"/>
                <a:gd name="connsiteX3-147" fmla="*/ 152237 w 152237"/>
                <a:gd name="connsiteY3-148" fmla="*/ 184897 h 616976"/>
                <a:gd name="connsiteX4-149" fmla="*/ 95087 w 152237"/>
                <a:gd name="connsiteY4-150" fmla="*/ 564777 h 616976"/>
                <a:gd name="connsiteX5-151" fmla="*/ 64831 w 152237"/>
                <a:gd name="connsiteY5-152" fmla="*/ 554691 h 616976"/>
                <a:gd name="connsiteX6-153" fmla="*/ 957 w 152237"/>
                <a:gd name="connsiteY6-154" fmla="*/ 0 h 616976"/>
                <a:gd name="connsiteX0-155" fmla="*/ 957 w 135428"/>
                <a:gd name="connsiteY0-156" fmla="*/ 0 h 616976"/>
                <a:gd name="connsiteX1-157" fmla="*/ 95087 w 135428"/>
                <a:gd name="connsiteY1-158" fmla="*/ 90768 h 616976"/>
                <a:gd name="connsiteX2-159" fmla="*/ 108534 w 135428"/>
                <a:gd name="connsiteY2-160" fmla="*/ 158003 h 616976"/>
                <a:gd name="connsiteX3-161" fmla="*/ 135428 w 135428"/>
                <a:gd name="connsiteY3-162" fmla="*/ 208429 h 616976"/>
                <a:gd name="connsiteX4-163" fmla="*/ 95087 w 135428"/>
                <a:gd name="connsiteY4-164" fmla="*/ 564777 h 616976"/>
                <a:gd name="connsiteX5-165" fmla="*/ 64831 w 135428"/>
                <a:gd name="connsiteY5-166" fmla="*/ 554691 h 616976"/>
                <a:gd name="connsiteX6-167" fmla="*/ 957 w 135428"/>
                <a:gd name="connsiteY6-168" fmla="*/ 0 h 616976"/>
                <a:gd name="connsiteX0-169" fmla="*/ 957 w 135428"/>
                <a:gd name="connsiteY0-170" fmla="*/ 0 h 616976"/>
                <a:gd name="connsiteX1-171" fmla="*/ 95087 w 135428"/>
                <a:gd name="connsiteY1-172" fmla="*/ 90768 h 616976"/>
                <a:gd name="connsiteX2-173" fmla="*/ 108534 w 135428"/>
                <a:gd name="connsiteY2-174" fmla="*/ 158003 h 616976"/>
                <a:gd name="connsiteX3-175" fmla="*/ 135428 w 135428"/>
                <a:gd name="connsiteY3-176" fmla="*/ 208429 h 616976"/>
                <a:gd name="connsiteX4-177" fmla="*/ 95087 w 135428"/>
                <a:gd name="connsiteY4-178" fmla="*/ 564777 h 616976"/>
                <a:gd name="connsiteX5-179" fmla="*/ 64831 w 135428"/>
                <a:gd name="connsiteY5-180" fmla="*/ 554691 h 616976"/>
                <a:gd name="connsiteX6-181" fmla="*/ 957 w 135428"/>
                <a:gd name="connsiteY6-182" fmla="*/ 0 h 616976"/>
                <a:gd name="connsiteX0-183" fmla="*/ 957 w 135428"/>
                <a:gd name="connsiteY0-184" fmla="*/ 0 h 616976"/>
                <a:gd name="connsiteX1-185" fmla="*/ 95087 w 135428"/>
                <a:gd name="connsiteY1-186" fmla="*/ 90768 h 616976"/>
                <a:gd name="connsiteX2-187" fmla="*/ 135428 w 135428"/>
                <a:gd name="connsiteY2-188" fmla="*/ 208429 h 616976"/>
                <a:gd name="connsiteX3-189" fmla="*/ 95087 w 135428"/>
                <a:gd name="connsiteY3-190" fmla="*/ 564777 h 616976"/>
                <a:gd name="connsiteX4-191" fmla="*/ 64831 w 135428"/>
                <a:gd name="connsiteY4-192" fmla="*/ 554691 h 616976"/>
                <a:gd name="connsiteX5-193" fmla="*/ 957 w 135428"/>
                <a:gd name="connsiteY5-194" fmla="*/ 0 h 616976"/>
                <a:gd name="connsiteX0-195" fmla="*/ 957 w 135428"/>
                <a:gd name="connsiteY0-196" fmla="*/ 0 h 616976"/>
                <a:gd name="connsiteX1-197" fmla="*/ 95087 w 135428"/>
                <a:gd name="connsiteY1-198" fmla="*/ 90768 h 616976"/>
                <a:gd name="connsiteX2-199" fmla="*/ 135428 w 135428"/>
                <a:gd name="connsiteY2-200" fmla="*/ 208429 h 616976"/>
                <a:gd name="connsiteX3-201" fmla="*/ 95087 w 135428"/>
                <a:gd name="connsiteY3-202" fmla="*/ 564777 h 616976"/>
                <a:gd name="connsiteX4-203" fmla="*/ 64831 w 135428"/>
                <a:gd name="connsiteY4-204" fmla="*/ 554691 h 616976"/>
                <a:gd name="connsiteX5-205" fmla="*/ 957 w 135428"/>
                <a:gd name="connsiteY5-206" fmla="*/ 0 h 616976"/>
                <a:gd name="connsiteX0-207" fmla="*/ 957 w 135428"/>
                <a:gd name="connsiteY0-208" fmla="*/ 0 h 616976"/>
                <a:gd name="connsiteX1-209" fmla="*/ 95087 w 135428"/>
                <a:gd name="connsiteY1-210" fmla="*/ 90768 h 616976"/>
                <a:gd name="connsiteX2-211" fmla="*/ 135428 w 135428"/>
                <a:gd name="connsiteY2-212" fmla="*/ 208429 h 616976"/>
                <a:gd name="connsiteX3-213" fmla="*/ 95087 w 135428"/>
                <a:gd name="connsiteY3-214" fmla="*/ 564777 h 616976"/>
                <a:gd name="connsiteX4-215" fmla="*/ 64831 w 135428"/>
                <a:gd name="connsiteY4-216" fmla="*/ 554691 h 616976"/>
                <a:gd name="connsiteX5-217" fmla="*/ 957 w 135428"/>
                <a:gd name="connsiteY5-218" fmla="*/ 0 h 616976"/>
                <a:gd name="connsiteX0-219" fmla="*/ 957 w 135428"/>
                <a:gd name="connsiteY0-220" fmla="*/ 0 h 616976"/>
                <a:gd name="connsiteX1-221" fmla="*/ 85052 w 135428"/>
                <a:gd name="connsiteY1-222" fmla="*/ 94129 h 616976"/>
                <a:gd name="connsiteX2-223" fmla="*/ 135428 w 135428"/>
                <a:gd name="connsiteY2-224" fmla="*/ 208429 h 616976"/>
                <a:gd name="connsiteX3-225" fmla="*/ 95087 w 135428"/>
                <a:gd name="connsiteY3-226" fmla="*/ 564777 h 616976"/>
                <a:gd name="connsiteX4-227" fmla="*/ 64831 w 135428"/>
                <a:gd name="connsiteY4-228" fmla="*/ 554691 h 616976"/>
                <a:gd name="connsiteX5-229" fmla="*/ 957 w 135428"/>
                <a:gd name="connsiteY5-230" fmla="*/ 0 h 616976"/>
                <a:gd name="connsiteX0-231" fmla="*/ 680 w 165258"/>
                <a:gd name="connsiteY0-232" fmla="*/ 0 h 631958"/>
                <a:gd name="connsiteX1-233" fmla="*/ 114882 w 165258"/>
                <a:gd name="connsiteY1-234" fmla="*/ 107576 h 631958"/>
                <a:gd name="connsiteX2-235" fmla="*/ 165258 w 165258"/>
                <a:gd name="connsiteY2-236" fmla="*/ 221876 h 631958"/>
                <a:gd name="connsiteX3-237" fmla="*/ 124917 w 165258"/>
                <a:gd name="connsiteY3-238" fmla="*/ 578224 h 631958"/>
                <a:gd name="connsiteX4-239" fmla="*/ 94661 w 165258"/>
                <a:gd name="connsiteY4-240" fmla="*/ 568138 h 631958"/>
                <a:gd name="connsiteX5-241" fmla="*/ 680 w 165258"/>
                <a:gd name="connsiteY5-242" fmla="*/ 0 h 631958"/>
                <a:gd name="connsiteX0-243" fmla="*/ 1069 w 165647"/>
                <a:gd name="connsiteY0-244" fmla="*/ 0 h 641425"/>
                <a:gd name="connsiteX1-245" fmla="*/ 115271 w 165647"/>
                <a:gd name="connsiteY1-246" fmla="*/ 107576 h 641425"/>
                <a:gd name="connsiteX2-247" fmla="*/ 165647 w 165647"/>
                <a:gd name="connsiteY2-248" fmla="*/ 221876 h 641425"/>
                <a:gd name="connsiteX3-249" fmla="*/ 125306 w 165647"/>
                <a:gd name="connsiteY3-250" fmla="*/ 578224 h 641425"/>
                <a:gd name="connsiteX4-251" fmla="*/ 95050 w 165647"/>
                <a:gd name="connsiteY4-252" fmla="*/ 568138 h 641425"/>
                <a:gd name="connsiteX5-253" fmla="*/ 1069 w 165647"/>
                <a:gd name="connsiteY5-254" fmla="*/ 0 h 641425"/>
                <a:gd name="connsiteX0-255" fmla="*/ 1069 w 165647"/>
                <a:gd name="connsiteY0-256" fmla="*/ 0 h 641425"/>
                <a:gd name="connsiteX1-257" fmla="*/ 115271 w 165647"/>
                <a:gd name="connsiteY1-258" fmla="*/ 107576 h 641425"/>
                <a:gd name="connsiteX2-259" fmla="*/ 165647 w 165647"/>
                <a:gd name="connsiteY2-260" fmla="*/ 221876 h 641425"/>
                <a:gd name="connsiteX3-261" fmla="*/ 125306 w 165647"/>
                <a:gd name="connsiteY3-262" fmla="*/ 578224 h 641425"/>
                <a:gd name="connsiteX4-263" fmla="*/ 95050 w 165647"/>
                <a:gd name="connsiteY4-264" fmla="*/ 568138 h 641425"/>
                <a:gd name="connsiteX5-265" fmla="*/ 1069 w 165647"/>
                <a:gd name="connsiteY5-266" fmla="*/ 0 h 641425"/>
                <a:gd name="connsiteX0-267" fmla="*/ 1069 w 165647"/>
                <a:gd name="connsiteY0-268" fmla="*/ 0 h 641425"/>
                <a:gd name="connsiteX1-269" fmla="*/ 115271 w 165647"/>
                <a:gd name="connsiteY1-270" fmla="*/ 107576 h 641425"/>
                <a:gd name="connsiteX2-271" fmla="*/ 165647 w 165647"/>
                <a:gd name="connsiteY2-272" fmla="*/ 221876 h 641425"/>
                <a:gd name="connsiteX3-273" fmla="*/ 125306 w 165647"/>
                <a:gd name="connsiteY3-274" fmla="*/ 578224 h 641425"/>
                <a:gd name="connsiteX4-275" fmla="*/ 95050 w 165647"/>
                <a:gd name="connsiteY4-276" fmla="*/ 568138 h 641425"/>
                <a:gd name="connsiteX5-277" fmla="*/ 1069 w 165647"/>
                <a:gd name="connsiteY5-278" fmla="*/ 0 h 641425"/>
                <a:gd name="connsiteX0-279" fmla="*/ 1069 w 166511"/>
                <a:gd name="connsiteY0-280" fmla="*/ 0 h 630644"/>
                <a:gd name="connsiteX1-281" fmla="*/ 115271 w 166511"/>
                <a:gd name="connsiteY1-282" fmla="*/ 107576 h 630644"/>
                <a:gd name="connsiteX2-283" fmla="*/ 165647 w 166511"/>
                <a:gd name="connsiteY2-284" fmla="*/ 221876 h 630644"/>
                <a:gd name="connsiteX3-285" fmla="*/ 143686 w 166511"/>
                <a:gd name="connsiteY3-286" fmla="*/ 416005 h 630644"/>
                <a:gd name="connsiteX4-287" fmla="*/ 125306 w 166511"/>
                <a:gd name="connsiteY4-288" fmla="*/ 578224 h 630644"/>
                <a:gd name="connsiteX5-289" fmla="*/ 95050 w 166511"/>
                <a:gd name="connsiteY5-290" fmla="*/ 568138 h 630644"/>
                <a:gd name="connsiteX6-291" fmla="*/ 1069 w 166511"/>
                <a:gd name="connsiteY6-292" fmla="*/ 0 h 630644"/>
                <a:gd name="connsiteX0-293" fmla="*/ 5716 w 171158"/>
                <a:gd name="connsiteY0-294" fmla="*/ 0 h 601393"/>
                <a:gd name="connsiteX1-295" fmla="*/ 119918 w 171158"/>
                <a:gd name="connsiteY1-296" fmla="*/ 107576 h 601393"/>
                <a:gd name="connsiteX2-297" fmla="*/ 170294 w 171158"/>
                <a:gd name="connsiteY2-298" fmla="*/ 221876 h 601393"/>
                <a:gd name="connsiteX3-299" fmla="*/ 148333 w 171158"/>
                <a:gd name="connsiteY3-300" fmla="*/ 416005 h 601393"/>
                <a:gd name="connsiteX4-301" fmla="*/ 129953 w 171158"/>
                <a:gd name="connsiteY4-302" fmla="*/ 578224 h 601393"/>
                <a:gd name="connsiteX5-303" fmla="*/ 99697 w 171158"/>
                <a:gd name="connsiteY5-304" fmla="*/ 568138 h 601393"/>
                <a:gd name="connsiteX6-305" fmla="*/ 22713 w 171158"/>
                <a:gd name="connsiteY6-306" fmla="*/ 276115 h 601393"/>
                <a:gd name="connsiteX7" fmla="*/ 5716 w 171158"/>
                <a:gd name="connsiteY7" fmla="*/ 0 h 601393"/>
                <a:gd name="connsiteX0-307" fmla="*/ 4248 w 179875"/>
                <a:gd name="connsiteY0-308" fmla="*/ 0 h 608216"/>
                <a:gd name="connsiteX1-309" fmla="*/ 128635 w 179875"/>
                <a:gd name="connsiteY1-310" fmla="*/ 114399 h 608216"/>
                <a:gd name="connsiteX2-311" fmla="*/ 179011 w 179875"/>
                <a:gd name="connsiteY2-312" fmla="*/ 228699 h 608216"/>
                <a:gd name="connsiteX3-313" fmla="*/ 157050 w 179875"/>
                <a:gd name="connsiteY3-314" fmla="*/ 422828 h 608216"/>
                <a:gd name="connsiteX4-315" fmla="*/ 138670 w 179875"/>
                <a:gd name="connsiteY4-316" fmla="*/ 585047 h 608216"/>
                <a:gd name="connsiteX5-317" fmla="*/ 108414 w 179875"/>
                <a:gd name="connsiteY5-318" fmla="*/ 574961 h 608216"/>
                <a:gd name="connsiteX6-319" fmla="*/ 31430 w 179875"/>
                <a:gd name="connsiteY6-320" fmla="*/ 282938 h 608216"/>
                <a:gd name="connsiteX7-321" fmla="*/ 4248 w 179875"/>
                <a:gd name="connsiteY7-322" fmla="*/ 0 h 608216"/>
                <a:gd name="connsiteX0-323" fmla="*/ 0 w 175627"/>
                <a:gd name="connsiteY0-324" fmla="*/ 0 h 608216"/>
                <a:gd name="connsiteX1-325" fmla="*/ 124387 w 175627"/>
                <a:gd name="connsiteY1-326" fmla="*/ 114399 h 608216"/>
                <a:gd name="connsiteX2-327" fmla="*/ 174763 w 175627"/>
                <a:gd name="connsiteY2-328" fmla="*/ 228699 h 608216"/>
                <a:gd name="connsiteX3-329" fmla="*/ 152802 w 175627"/>
                <a:gd name="connsiteY3-330" fmla="*/ 422828 h 608216"/>
                <a:gd name="connsiteX4-331" fmla="*/ 134422 w 175627"/>
                <a:gd name="connsiteY4-332" fmla="*/ 585047 h 608216"/>
                <a:gd name="connsiteX5-333" fmla="*/ 104166 w 175627"/>
                <a:gd name="connsiteY5-334" fmla="*/ 574961 h 608216"/>
                <a:gd name="connsiteX6-335" fmla="*/ 27182 w 175627"/>
                <a:gd name="connsiteY6-336" fmla="*/ 282938 h 608216"/>
                <a:gd name="connsiteX7-337" fmla="*/ 0 w 175627"/>
                <a:gd name="connsiteY7-338" fmla="*/ 0 h 608216"/>
                <a:gd name="connsiteX0-339" fmla="*/ 0 w 175627"/>
                <a:gd name="connsiteY0-340" fmla="*/ 0 h 608216"/>
                <a:gd name="connsiteX1-341" fmla="*/ 124387 w 175627"/>
                <a:gd name="connsiteY1-342" fmla="*/ 114399 h 608216"/>
                <a:gd name="connsiteX2-343" fmla="*/ 129035 w 175627"/>
                <a:gd name="connsiteY2-344" fmla="*/ 173757 h 608216"/>
                <a:gd name="connsiteX3-345" fmla="*/ 174763 w 175627"/>
                <a:gd name="connsiteY3-346" fmla="*/ 228699 h 608216"/>
                <a:gd name="connsiteX4-347" fmla="*/ 152802 w 175627"/>
                <a:gd name="connsiteY4-348" fmla="*/ 422828 h 608216"/>
                <a:gd name="connsiteX5-349" fmla="*/ 134422 w 175627"/>
                <a:gd name="connsiteY5-350" fmla="*/ 585047 h 608216"/>
                <a:gd name="connsiteX6-351" fmla="*/ 104166 w 175627"/>
                <a:gd name="connsiteY6-352" fmla="*/ 574961 h 608216"/>
                <a:gd name="connsiteX7-353" fmla="*/ 27182 w 175627"/>
                <a:gd name="connsiteY7-354" fmla="*/ 282938 h 608216"/>
                <a:gd name="connsiteX8" fmla="*/ 0 w 175627"/>
                <a:gd name="connsiteY8" fmla="*/ 0 h 608216"/>
                <a:gd name="connsiteX0-355" fmla="*/ 0 w 175627"/>
                <a:gd name="connsiteY0-356" fmla="*/ 0 h 608216"/>
                <a:gd name="connsiteX1-357" fmla="*/ 124387 w 175627"/>
                <a:gd name="connsiteY1-358" fmla="*/ 114399 h 608216"/>
                <a:gd name="connsiteX2-359" fmla="*/ 129035 w 175627"/>
                <a:gd name="connsiteY2-360" fmla="*/ 173757 h 608216"/>
                <a:gd name="connsiteX3-361" fmla="*/ 174763 w 175627"/>
                <a:gd name="connsiteY3-362" fmla="*/ 228699 h 608216"/>
                <a:gd name="connsiteX4-363" fmla="*/ 152802 w 175627"/>
                <a:gd name="connsiteY4-364" fmla="*/ 422828 h 608216"/>
                <a:gd name="connsiteX5-365" fmla="*/ 134422 w 175627"/>
                <a:gd name="connsiteY5-366" fmla="*/ 585047 h 608216"/>
                <a:gd name="connsiteX6-367" fmla="*/ 104166 w 175627"/>
                <a:gd name="connsiteY6-368" fmla="*/ 574961 h 608216"/>
                <a:gd name="connsiteX7-369" fmla="*/ 27182 w 175627"/>
                <a:gd name="connsiteY7-370" fmla="*/ 282938 h 608216"/>
                <a:gd name="connsiteX8-371" fmla="*/ 0 w 175627"/>
                <a:gd name="connsiteY8-372" fmla="*/ 0 h 608216"/>
                <a:gd name="connsiteX0-373" fmla="*/ 0 w 175627"/>
                <a:gd name="connsiteY0-374" fmla="*/ 0 h 608216"/>
                <a:gd name="connsiteX1-375" fmla="*/ 124387 w 175627"/>
                <a:gd name="connsiteY1-376" fmla="*/ 114399 h 608216"/>
                <a:gd name="connsiteX2-377" fmla="*/ 129035 w 175627"/>
                <a:gd name="connsiteY2-378" fmla="*/ 173757 h 608216"/>
                <a:gd name="connsiteX3-379" fmla="*/ 174763 w 175627"/>
                <a:gd name="connsiteY3-380" fmla="*/ 228699 h 608216"/>
                <a:gd name="connsiteX4-381" fmla="*/ 152802 w 175627"/>
                <a:gd name="connsiteY4-382" fmla="*/ 422828 h 608216"/>
                <a:gd name="connsiteX5-383" fmla="*/ 134422 w 175627"/>
                <a:gd name="connsiteY5-384" fmla="*/ 585047 h 608216"/>
                <a:gd name="connsiteX6-385" fmla="*/ 104166 w 175627"/>
                <a:gd name="connsiteY6-386" fmla="*/ 574961 h 608216"/>
                <a:gd name="connsiteX7-387" fmla="*/ 27182 w 175627"/>
                <a:gd name="connsiteY7-388" fmla="*/ 282938 h 608216"/>
                <a:gd name="connsiteX8-389" fmla="*/ 0 w 175627"/>
                <a:gd name="connsiteY8-390" fmla="*/ 0 h 6082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321" y="connsiteY7-322"/>
                </a:cxn>
                <a:cxn ang="0">
                  <a:pos x="connsiteX8-371" y="connsiteY8-372"/>
                </a:cxn>
              </a:cxnLst>
              <a:rect l="l" t="t" r="r" b="b"/>
              <a:pathLst>
                <a:path w="175627" h="608216">
                  <a:moveTo>
                    <a:pt x="0" y="0"/>
                  </a:moveTo>
                  <a:cubicBezTo>
                    <a:pt x="35858" y="65555"/>
                    <a:pt x="98847" y="86334"/>
                    <a:pt x="124387" y="114399"/>
                  </a:cubicBezTo>
                  <a:cubicBezTo>
                    <a:pt x="120428" y="142221"/>
                    <a:pt x="120639" y="154707"/>
                    <a:pt x="129035" y="173757"/>
                  </a:cubicBezTo>
                  <a:cubicBezTo>
                    <a:pt x="137431" y="192807"/>
                    <a:pt x="152129" y="206522"/>
                    <a:pt x="174763" y="228699"/>
                  </a:cubicBezTo>
                  <a:cubicBezTo>
                    <a:pt x="180065" y="280673"/>
                    <a:pt x="159526" y="363437"/>
                    <a:pt x="152802" y="422828"/>
                  </a:cubicBezTo>
                  <a:cubicBezTo>
                    <a:pt x="146079" y="482219"/>
                    <a:pt x="143094" y="560260"/>
                    <a:pt x="134422" y="585047"/>
                  </a:cubicBezTo>
                  <a:cubicBezTo>
                    <a:pt x="125750" y="609834"/>
                    <a:pt x="122039" y="625312"/>
                    <a:pt x="104166" y="574961"/>
                  </a:cubicBezTo>
                  <a:cubicBezTo>
                    <a:pt x="86293" y="524610"/>
                    <a:pt x="42845" y="377628"/>
                    <a:pt x="27182" y="282938"/>
                  </a:cubicBezTo>
                  <a:cubicBezTo>
                    <a:pt x="11519" y="188248"/>
                    <a:pt x="9262" y="68464"/>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2" name="TextBox 89"/>
          <p:cNvSpPr txBox="1"/>
          <p:nvPr/>
        </p:nvSpPr>
        <p:spPr>
          <a:xfrm>
            <a:off x="4019550" y="6044565"/>
            <a:ext cx="867410" cy="442595"/>
          </a:xfrm>
          <a:prstGeom prst="rect">
            <a:avLst/>
          </a:prstGeom>
          <a:noFill/>
        </p:spPr>
        <p:txBody>
          <a:bodyPr wrap="square" lIns="0" tIns="0" rIns="0" bIns="0" rtlCol="0">
            <a:spAutoFit/>
          </a:bodyPr>
          <a:lstStyle/>
          <a:p>
            <a:pPr algn="just">
              <a:lnSpc>
                <a:spcPct val="120000"/>
              </a:lnSpc>
            </a:pPr>
            <a:r>
              <a:rPr lang="en-US" altLang="en-AU" sz="2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en-US" altLang="en-AU"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exit</a:t>
            </a:r>
            <a:r>
              <a:rPr lang="en-AU"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en-AU"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p>
        </p:txBody>
      </p:sp>
    </p:spTree>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9"/>
                                        </p:tgtEl>
                                        <p:attrNameLst>
                                          <p:attrName>style.visibility</p:attrName>
                                        </p:attrNameLst>
                                      </p:cBhvr>
                                      <p:to>
                                        <p:strVal val="visible"/>
                                      </p:to>
                                    </p:set>
                                    <p:animEffect transition="in" filter="randombar(horizontal)">
                                      <p:cBhvr>
                                        <p:cTn id="7" dur="500"/>
                                        <p:tgtEl>
                                          <p:spTgt spid="11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strips(upRight)">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114"/>
                                        </p:tgtEl>
                                        <p:attrNameLst>
                                          <p:attrName>style.visibility</p:attrName>
                                        </p:attrNameLst>
                                      </p:cBhvr>
                                      <p:to>
                                        <p:strVal val="visible"/>
                                      </p:to>
                                    </p:set>
                                    <p:animEffect transition="in" filter="randombar(horizontal)">
                                      <p:cBhvr>
                                        <p:cTn id="21" dur="500"/>
                                        <p:tgtEl>
                                          <p:spTgt spid="114"/>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9" fill="hold" grpId="0" nodeType="click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strips(upLeft)">
                                      <p:cBhvr>
                                        <p:cTn id="26" dur="500"/>
                                        <p:tgtEl>
                                          <p:spTgt spid="42"/>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10"/>
                                        </p:tgtEl>
                                        <p:attrNameLst>
                                          <p:attrName>style.visibility</p:attrName>
                                        </p:attrNameLst>
                                      </p:cBhvr>
                                      <p:to>
                                        <p:strVal val="visible"/>
                                      </p:to>
                                    </p:set>
                                    <p:animEffect transition="in" filter="randombar(horizontal)">
                                      <p:cBhvr>
                                        <p:cTn id="35" dur="500"/>
                                        <p:tgtEl>
                                          <p:spTgt spid="110"/>
                                        </p:tgtEl>
                                      </p:cBhvr>
                                    </p:animEffect>
                                  </p:childTnLst>
                                </p:cTn>
                              </p:par>
                            </p:childTnLst>
                          </p:cTn>
                        </p:par>
                      </p:childTnLst>
                    </p:cTn>
                  </p:par>
                  <p:par>
                    <p:cTn id="36" fill="hold">
                      <p:stCondLst>
                        <p:cond delay="indefinite"/>
                      </p:stCondLst>
                      <p:childTnLst>
                        <p:par>
                          <p:cTn id="37" fill="hold">
                            <p:stCondLst>
                              <p:cond delay="0"/>
                            </p:stCondLst>
                            <p:childTnLst>
                              <p:par>
                                <p:cTn id="38" presetID="18" presetClass="entr" presetSubtype="3" fill="hold" nodeType="clickEffect">
                                  <p:stCondLst>
                                    <p:cond delay="0"/>
                                  </p:stCondLst>
                                  <p:childTnLst>
                                    <p:set>
                                      <p:cBhvr>
                                        <p:cTn id="39" dur="1" fill="hold">
                                          <p:stCondLst>
                                            <p:cond delay="0"/>
                                          </p:stCondLst>
                                        </p:cTn>
                                        <p:tgtEl>
                                          <p:spTgt spid="67"/>
                                        </p:tgtEl>
                                        <p:attrNameLst>
                                          <p:attrName>style.visibility</p:attrName>
                                        </p:attrNameLst>
                                      </p:cBhvr>
                                      <p:to>
                                        <p:strVal val="visible"/>
                                      </p:to>
                                    </p:set>
                                    <p:animEffect transition="in" filter="strips(upRight)">
                                      <p:cBhvr>
                                        <p:cTn id="40" dur="500"/>
                                        <p:tgtEl>
                                          <p:spTgt spid="67"/>
                                        </p:tgtEl>
                                      </p:cBhvr>
                                    </p:animEffect>
                                  </p:childTnLst>
                                </p:cTn>
                              </p:par>
                              <p:par>
                                <p:cTn id="41" presetID="18" presetClass="entr" presetSubtype="3"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strips(upRight)">
                                      <p:cBhvr>
                                        <p:cTn id="43" dur="500"/>
                                        <p:tgtEl>
                                          <p:spTgt spid="44"/>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nodeType="clickEffect">
                                  <p:stCondLst>
                                    <p:cond delay="0"/>
                                  </p:stCondLst>
                                  <p:childTnLst>
                                    <p:set>
                                      <p:cBhvr>
                                        <p:cTn id="47" dur="1" fill="hold">
                                          <p:stCondLst>
                                            <p:cond delay="0"/>
                                          </p:stCondLst>
                                        </p:cTn>
                                        <p:tgtEl>
                                          <p:spTgt spid="100"/>
                                        </p:tgtEl>
                                        <p:attrNameLst>
                                          <p:attrName>style.visibility</p:attrName>
                                        </p:attrNameLst>
                                      </p:cBhvr>
                                      <p:to>
                                        <p:strVal val="visible"/>
                                      </p:to>
                                    </p:set>
                                    <p:animEffect transition="in" filter="randombar(horizontal)">
                                      <p:cBhvr>
                                        <p:cTn id="48" dur="500"/>
                                        <p:tgtEl>
                                          <p:spTgt spid="100"/>
                                        </p:tgtEl>
                                      </p:cBhvr>
                                    </p:animEffect>
                                  </p:childTnLst>
                                </p:cTn>
                              </p:par>
                            </p:childTnLst>
                          </p:cTn>
                        </p:par>
                      </p:childTnLst>
                    </p:cTn>
                  </p:par>
                  <p:par>
                    <p:cTn id="49" fill="hold">
                      <p:stCondLst>
                        <p:cond delay="indefinite"/>
                      </p:stCondLst>
                      <p:childTnLst>
                        <p:par>
                          <p:cTn id="50" fill="hold">
                            <p:stCondLst>
                              <p:cond delay="0"/>
                            </p:stCondLst>
                            <p:childTnLst>
                              <p:par>
                                <p:cTn id="51" presetID="18" presetClass="entr" presetSubtype="9" fill="hold" nodeType="clickEffect">
                                  <p:stCondLst>
                                    <p:cond delay="0"/>
                                  </p:stCondLst>
                                  <p:childTnLst>
                                    <p:set>
                                      <p:cBhvr>
                                        <p:cTn id="52" dur="1" fill="hold">
                                          <p:stCondLst>
                                            <p:cond delay="0"/>
                                          </p:stCondLst>
                                        </p:cTn>
                                        <p:tgtEl>
                                          <p:spTgt spid="68"/>
                                        </p:tgtEl>
                                        <p:attrNameLst>
                                          <p:attrName>style.visibility</p:attrName>
                                        </p:attrNameLst>
                                      </p:cBhvr>
                                      <p:to>
                                        <p:strVal val="visible"/>
                                      </p:to>
                                    </p:set>
                                    <p:animEffect transition="in" filter="strips(upLeft)">
                                      <p:cBhvr>
                                        <p:cTn id="53" dur="500"/>
                                        <p:tgtEl>
                                          <p:spTgt spid="68"/>
                                        </p:tgtEl>
                                      </p:cBhvr>
                                    </p:animEffect>
                                  </p:childTnLst>
                                </p:cTn>
                              </p:par>
                              <p:par>
                                <p:cTn id="54" presetID="18" presetClass="entr" presetSubtype="9" fill="hold" grpId="0" nodeType="withEffect">
                                  <p:stCondLst>
                                    <p:cond delay="0"/>
                                  </p:stCondLst>
                                  <p:childTnLst>
                                    <p:set>
                                      <p:cBhvr>
                                        <p:cTn id="55" dur="1" fill="hold">
                                          <p:stCondLst>
                                            <p:cond delay="0"/>
                                          </p:stCondLst>
                                        </p:cTn>
                                        <p:tgtEl>
                                          <p:spTgt spid="43"/>
                                        </p:tgtEl>
                                        <p:attrNameLst>
                                          <p:attrName>style.visibility</p:attrName>
                                        </p:attrNameLst>
                                      </p:cBhvr>
                                      <p:to>
                                        <p:strVal val="visible"/>
                                      </p:to>
                                    </p:set>
                                    <p:animEffect transition="in" filter="strips(upLeft)">
                                      <p:cBhvr>
                                        <p:cTn id="56" dur="500"/>
                                        <p:tgtEl>
                                          <p:spTgt spid="43"/>
                                        </p:tgtEl>
                                      </p:cBhvr>
                                    </p:animEffect>
                                  </p:childTnLst>
                                </p:cTn>
                              </p:par>
                            </p:childTnLst>
                          </p:cTn>
                        </p:par>
                      </p:childTnLst>
                    </p:cTn>
                  </p:par>
                  <p:par>
                    <p:cTn id="57" fill="hold">
                      <p:stCondLst>
                        <p:cond delay="indefinite"/>
                      </p:stCondLst>
                      <p:childTnLst>
                        <p:par>
                          <p:cTn id="58" fill="hold">
                            <p:stCondLst>
                              <p:cond delay="0"/>
                            </p:stCondLst>
                            <p:childTnLst>
                              <p:par>
                                <p:cTn id="59" presetID="14" presetClass="entr" presetSubtype="10" fill="hold" nodeType="clickEffect">
                                  <p:stCondLst>
                                    <p:cond delay="0"/>
                                  </p:stCondLst>
                                  <p:childTnLst>
                                    <p:set>
                                      <p:cBhvr>
                                        <p:cTn id="60" dur="1" fill="hold">
                                          <p:stCondLst>
                                            <p:cond delay="0"/>
                                          </p:stCondLst>
                                        </p:cTn>
                                        <p:tgtEl>
                                          <p:spTgt spid="105"/>
                                        </p:tgtEl>
                                        <p:attrNameLst>
                                          <p:attrName>style.visibility</p:attrName>
                                        </p:attrNameLst>
                                      </p:cBhvr>
                                      <p:to>
                                        <p:strVal val="visible"/>
                                      </p:to>
                                    </p:set>
                                    <p:animEffect transition="in" filter="randombar(horizontal)">
                                      <p:cBhvr>
                                        <p:cTn id="61" dur="500"/>
                                        <p:tgtEl>
                                          <p:spTgt spid="105"/>
                                        </p:tgtEl>
                                      </p:cBhvr>
                                    </p:animEffect>
                                  </p:childTnLst>
                                </p:cTn>
                              </p:par>
                            </p:childTnLst>
                          </p:cTn>
                        </p:par>
                      </p:childTnLst>
                    </p:cTn>
                  </p:par>
                  <p:par>
                    <p:cTn id="62" fill="hold">
                      <p:stCondLst>
                        <p:cond delay="indefinite"/>
                      </p:stCondLst>
                      <p:childTnLst>
                        <p:par>
                          <p:cTn id="63" fill="hold">
                            <p:stCondLst>
                              <p:cond delay="0"/>
                            </p:stCondLst>
                            <p:childTnLst>
                              <p:par>
                                <p:cTn id="64" presetID="18" presetClass="entr" presetSubtype="9" fill="hold" grpId="0" nodeType="clickEffect">
                                  <p:stCondLst>
                                    <p:cond delay="0"/>
                                  </p:stCondLst>
                                  <p:childTnLst>
                                    <p:set>
                                      <p:cBhvr>
                                        <p:cTn id="65" dur="1" fill="hold">
                                          <p:stCondLst>
                                            <p:cond delay="0"/>
                                          </p:stCondLst>
                                        </p:cTn>
                                        <p:tgtEl>
                                          <p:spTgt spid="64"/>
                                        </p:tgtEl>
                                        <p:attrNameLst>
                                          <p:attrName>style.visibility</p:attrName>
                                        </p:attrNameLst>
                                      </p:cBhvr>
                                      <p:to>
                                        <p:strVal val="visible"/>
                                      </p:to>
                                    </p:set>
                                    <p:animEffect transition="in" filter="strips(upLeft)">
                                      <p:cBhvr>
                                        <p:cTn id="66" dur="500"/>
                                        <p:tgtEl>
                                          <p:spTgt spid="64"/>
                                        </p:tgtEl>
                                      </p:cBhvr>
                                    </p:animEffect>
                                  </p:childTnLst>
                                </p:cTn>
                              </p:par>
                              <p:par>
                                <p:cTn id="67" presetID="18" presetClass="entr" presetSubtype="9" fill="hold" nodeType="withEffect">
                                  <p:stCondLst>
                                    <p:cond delay="0"/>
                                  </p:stCondLst>
                                  <p:childTnLst>
                                    <p:set>
                                      <p:cBhvr>
                                        <p:cTn id="68" dur="1" fill="hold">
                                          <p:stCondLst>
                                            <p:cond delay="0"/>
                                          </p:stCondLst>
                                        </p:cTn>
                                        <p:tgtEl>
                                          <p:spTgt spid="69"/>
                                        </p:tgtEl>
                                        <p:attrNameLst>
                                          <p:attrName>style.visibility</p:attrName>
                                        </p:attrNameLst>
                                      </p:cBhvr>
                                      <p:to>
                                        <p:strVal val="visible"/>
                                      </p:to>
                                    </p:set>
                                    <p:animEffect transition="in" filter="strips(upLeft)">
                                      <p:cBhvr>
                                        <p:cTn id="69" dur="500"/>
                                        <p:tgtEl>
                                          <p:spTgt spid="69"/>
                                        </p:tgtEl>
                                      </p:cBhvr>
                                    </p:animEffect>
                                  </p:childTnLst>
                                </p:cTn>
                              </p:par>
                            </p:childTnLst>
                          </p:cTn>
                        </p:par>
                      </p:childTnLst>
                    </p:cTn>
                  </p:par>
                  <p:par>
                    <p:cTn id="70" fill="hold">
                      <p:stCondLst>
                        <p:cond delay="indefinite"/>
                      </p:stCondLst>
                      <p:childTnLst>
                        <p:par>
                          <p:cTn id="71" fill="hold">
                            <p:stCondLst>
                              <p:cond delay="0"/>
                            </p:stCondLst>
                            <p:childTnLst>
                              <p:par>
                                <p:cTn id="72" presetID="12" presetClass="entr" presetSubtype="4" fill="hold" grpId="0" nodeType="clickEffect">
                                  <p:stCondLst>
                                    <p:cond delay="0"/>
                                  </p:stCondLst>
                                  <p:childTnLst>
                                    <p:set>
                                      <p:cBhvr>
                                        <p:cTn id="73" dur="1" fill="hold">
                                          <p:stCondLst>
                                            <p:cond delay="0"/>
                                          </p:stCondLst>
                                        </p:cTn>
                                        <p:tgtEl>
                                          <p:spTgt spid="86"/>
                                        </p:tgtEl>
                                        <p:attrNameLst>
                                          <p:attrName>style.visibility</p:attrName>
                                        </p:attrNameLst>
                                      </p:cBhvr>
                                      <p:to>
                                        <p:strVal val="visible"/>
                                      </p:to>
                                    </p:set>
                                    <p:anim calcmode="lin" valueType="num">
                                      <p:cBhvr additive="base">
                                        <p:cTn id="74" dur="500"/>
                                        <p:tgtEl>
                                          <p:spTgt spid="86"/>
                                        </p:tgtEl>
                                        <p:attrNameLst>
                                          <p:attrName>ppt_y</p:attrName>
                                        </p:attrNameLst>
                                      </p:cBhvr>
                                      <p:tavLst>
                                        <p:tav tm="0">
                                          <p:val>
                                            <p:strVal val="#ppt_y+#ppt_h*1.125000"/>
                                          </p:val>
                                        </p:tav>
                                        <p:tav tm="100000">
                                          <p:val>
                                            <p:strVal val="#ppt_y"/>
                                          </p:val>
                                        </p:tav>
                                      </p:tavLst>
                                    </p:anim>
                                    <p:animEffect transition="in" filter="wipe(up)">
                                      <p:cBhvr>
                                        <p:cTn id="75" dur="500"/>
                                        <p:tgtEl>
                                          <p:spTgt spid="86"/>
                                        </p:tgtEl>
                                      </p:cBhvr>
                                    </p:animEffect>
                                  </p:childTnLst>
                                </p:cTn>
                              </p:par>
                              <p:par>
                                <p:cTn id="76" presetID="12" presetClass="entr" presetSubtype="4" fill="hold" grpId="0" nodeType="withEffect">
                                  <p:stCondLst>
                                    <p:cond delay="0"/>
                                  </p:stCondLst>
                                  <p:childTnLst>
                                    <p:set>
                                      <p:cBhvr>
                                        <p:cTn id="77" dur="1" fill="hold">
                                          <p:stCondLst>
                                            <p:cond delay="0"/>
                                          </p:stCondLst>
                                        </p:cTn>
                                        <p:tgtEl>
                                          <p:spTgt spid="89"/>
                                        </p:tgtEl>
                                        <p:attrNameLst>
                                          <p:attrName>style.visibility</p:attrName>
                                        </p:attrNameLst>
                                      </p:cBhvr>
                                      <p:to>
                                        <p:strVal val="visible"/>
                                      </p:to>
                                    </p:set>
                                    <p:anim calcmode="lin" valueType="num">
                                      <p:cBhvr additive="base">
                                        <p:cTn id="78" dur="500"/>
                                        <p:tgtEl>
                                          <p:spTgt spid="89"/>
                                        </p:tgtEl>
                                        <p:attrNameLst>
                                          <p:attrName>ppt_y</p:attrName>
                                        </p:attrNameLst>
                                      </p:cBhvr>
                                      <p:tavLst>
                                        <p:tav tm="0">
                                          <p:val>
                                            <p:strVal val="#ppt_y+#ppt_h*1.125000"/>
                                          </p:val>
                                        </p:tav>
                                        <p:tav tm="100000">
                                          <p:val>
                                            <p:strVal val="#ppt_y"/>
                                          </p:val>
                                        </p:tav>
                                      </p:tavLst>
                                    </p:anim>
                                    <p:animEffect transition="in" filter="wipe(up)">
                                      <p:cBhvr>
                                        <p:cTn id="79" dur="500"/>
                                        <p:tgtEl>
                                          <p:spTgt spid="89"/>
                                        </p:tgtEl>
                                      </p:cBhvr>
                                    </p:animEffect>
                                  </p:childTnLst>
                                </p:cTn>
                              </p:par>
                              <p:par>
                                <p:cTn id="80" presetID="12" presetClass="entr" presetSubtype="4" fill="hold" grpId="0" nodeType="withEffect">
                                  <p:stCondLst>
                                    <p:cond delay="0"/>
                                  </p:stCondLst>
                                  <p:childTnLst>
                                    <p:set>
                                      <p:cBhvr>
                                        <p:cTn id="81" dur="1" fill="hold">
                                          <p:stCondLst>
                                            <p:cond delay="0"/>
                                          </p:stCondLst>
                                        </p:cTn>
                                        <p:tgtEl>
                                          <p:spTgt spid="90"/>
                                        </p:tgtEl>
                                        <p:attrNameLst>
                                          <p:attrName>style.visibility</p:attrName>
                                        </p:attrNameLst>
                                      </p:cBhvr>
                                      <p:to>
                                        <p:strVal val="visible"/>
                                      </p:to>
                                    </p:set>
                                    <p:anim calcmode="lin" valueType="num">
                                      <p:cBhvr additive="base">
                                        <p:cTn id="82" dur="500"/>
                                        <p:tgtEl>
                                          <p:spTgt spid="90"/>
                                        </p:tgtEl>
                                        <p:attrNameLst>
                                          <p:attrName>ppt_y</p:attrName>
                                        </p:attrNameLst>
                                      </p:cBhvr>
                                      <p:tavLst>
                                        <p:tav tm="0">
                                          <p:val>
                                            <p:strVal val="#ppt_y+#ppt_h*1.125000"/>
                                          </p:val>
                                        </p:tav>
                                        <p:tav tm="100000">
                                          <p:val>
                                            <p:strVal val="#ppt_y"/>
                                          </p:val>
                                        </p:tav>
                                      </p:tavLst>
                                    </p:anim>
                                    <p:animEffect transition="in" filter="wipe(up)">
                                      <p:cBhvr>
                                        <p:cTn id="83" dur="500"/>
                                        <p:tgtEl>
                                          <p:spTgt spid="90"/>
                                        </p:tgtEl>
                                      </p:cBhvr>
                                    </p:animEffect>
                                  </p:childTnLst>
                                </p:cTn>
                              </p:par>
                              <p:par>
                                <p:cTn id="84" presetID="12" presetClass="entr" presetSubtype="4" fill="hold" grpId="0" nodeType="withEffect">
                                  <p:stCondLst>
                                    <p:cond delay="0"/>
                                  </p:stCondLst>
                                  <p:childTnLst>
                                    <p:set>
                                      <p:cBhvr>
                                        <p:cTn id="85" dur="1" fill="hold">
                                          <p:stCondLst>
                                            <p:cond delay="0"/>
                                          </p:stCondLst>
                                        </p:cTn>
                                        <p:tgtEl>
                                          <p:spTgt spid="92"/>
                                        </p:tgtEl>
                                        <p:attrNameLst>
                                          <p:attrName>style.visibility</p:attrName>
                                        </p:attrNameLst>
                                      </p:cBhvr>
                                      <p:to>
                                        <p:strVal val="visible"/>
                                      </p:to>
                                    </p:set>
                                    <p:anim calcmode="lin" valueType="num">
                                      <p:cBhvr additive="base">
                                        <p:cTn id="86" dur="500"/>
                                        <p:tgtEl>
                                          <p:spTgt spid="92"/>
                                        </p:tgtEl>
                                        <p:attrNameLst>
                                          <p:attrName>ppt_y</p:attrName>
                                        </p:attrNameLst>
                                      </p:cBhvr>
                                      <p:tavLst>
                                        <p:tav tm="0">
                                          <p:val>
                                            <p:strVal val="#ppt_y+#ppt_h*1.125000"/>
                                          </p:val>
                                        </p:tav>
                                        <p:tav tm="100000">
                                          <p:val>
                                            <p:strVal val="#ppt_y"/>
                                          </p:val>
                                        </p:tav>
                                      </p:tavLst>
                                    </p:anim>
                                    <p:animEffect transition="in" filter="wipe(up)">
                                      <p:cBhvr>
                                        <p:cTn id="87" dur="500"/>
                                        <p:tgtEl>
                                          <p:spTgt spid="92"/>
                                        </p:tgtEl>
                                      </p:cBhvr>
                                    </p:animEffect>
                                  </p:childTnLst>
                                </p:cTn>
                              </p:par>
                              <p:par>
                                <p:cTn id="88" presetID="12" presetClass="entr" presetSubtype="4" fill="hold" grpId="0" nodeType="withEffect">
                                  <p:stCondLst>
                                    <p:cond delay="0"/>
                                  </p:stCondLst>
                                  <p:childTnLst>
                                    <p:set>
                                      <p:cBhvr>
                                        <p:cTn id="89" dur="1" fill="hold">
                                          <p:stCondLst>
                                            <p:cond delay="0"/>
                                          </p:stCondLst>
                                        </p:cTn>
                                        <p:tgtEl>
                                          <p:spTgt spid="93"/>
                                        </p:tgtEl>
                                        <p:attrNameLst>
                                          <p:attrName>style.visibility</p:attrName>
                                        </p:attrNameLst>
                                      </p:cBhvr>
                                      <p:to>
                                        <p:strVal val="visible"/>
                                      </p:to>
                                    </p:set>
                                    <p:anim calcmode="lin" valueType="num">
                                      <p:cBhvr additive="base">
                                        <p:cTn id="90" dur="500"/>
                                        <p:tgtEl>
                                          <p:spTgt spid="93"/>
                                        </p:tgtEl>
                                        <p:attrNameLst>
                                          <p:attrName>ppt_y</p:attrName>
                                        </p:attrNameLst>
                                      </p:cBhvr>
                                      <p:tavLst>
                                        <p:tav tm="0">
                                          <p:val>
                                            <p:strVal val="#ppt_y+#ppt_h*1.125000"/>
                                          </p:val>
                                        </p:tav>
                                        <p:tav tm="100000">
                                          <p:val>
                                            <p:strVal val="#ppt_y"/>
                                          </p:val>
                                        </p:tav>
                                      </p:tavLst>
                                    </p:anim>
                                    <p:animEffect transition="in" filter="wipe(up)">
                                      <p:cBhvr>
                                        <p:cTn id="91" dur="500"/>
                                        <p:tgtEl>
                                          <p:spTgt spid="93"/>
                                        </p:tgtEl>
                                      </p:cBhvr>
                                    </p:animEffect>
                                  </p:childTnLst>
                                </p:cTn>
                              </p:par>
                              <p:par>
                                <p:cTn id="92" presetID="12" presetClass="entr" presetSubtype="4" fill="hold" grpId="0" nodeType="withEffect">
                                  <p:stCondLst>
                                    <p:cond delay="0"/>
                                  </p:stCondLst>
                                  <p:childTnLst>
                                    <p:set>
                                      <p:cBhvr>
                                        <p:cTn id="93" dur="1" fill="hold">
                                          <p:stCondLst>
                                            <p:cond delay="0"/>
                                          </p:stCondLst>
                                        </p:cTn>
                                        <p:tgtEl>
                                          <p:spTgt spid="95"/>
                                        </p:tgtEl>
                                        <p:attrNameLst>
                                          <p:attrName>style.visibility</p:attrName>
                                        </p:attrNameLst>
                                      </p:cBhvr>
                                      <p:to>
                                        <p:strVal val="visible"/>
                                      </p:to>
                                    </p:set>
                                    <p:anim calcmode="lin" valueType="num">
                                      <p:cBhvr additive="base">
                                        <p:cTn id="94" dur="500"/>
                                        <p:tgtEl>
                                          <p:spTgt spid="95"/>
                                        </p:tgtEl>
                                        <p:attrNameLst>
                                          <p:attrName>ppt_y</p:attrName>
                                        </p:attrNameLst>
                                      </p:cBhvr>
                                      <p:tavLst>
                                        <p:tav tm="0">
                                          <p:val>
                                            <p:strVal val="#ppt_y+#ppt_h*1.125000"/>
                                          </p:val>
                                        </p:tav>
                                        <p:tav tm="100000">
                                          <p:val>
                                            <p:strVal val="#ppt_y"/>
                                          </p:val>
                                        </p:tav>
                                      </p:tavLst>
                                    </p:anim>
                                    <p:animEffect transition="in" filter="wipe(up)">
                                      <p:cBhvr>
                                        <p:cTn id="95" dur="500"/>
                                        <p:tgtEl>
                                          <p:spTgt spid="95"/>
                                        </p:tgtEl>
                                      </p:cBhvr>
                                    </p:animEffect>
                                  </p:childTnLst>
                                </p:cTn>
                              </p:par>
                              <p:par>
                                <p:cTn id="96" presetID="12" presetClass="entr" presetSubtype="4" fill="hold" grpId="0" nodeType="withEffect">
                                  <p:stCondLst>
                                    <p:cond delay="0"/>
                                  </p:stCondLst>
                                  <p:childTnLst>
                                    <p:set>
                                      <p:cBhvr>
                                        <p:cTn id="97" dur="1" fill="hold">
                                          <p:stCondLst>
                                            <p:cond delay="0"/>
                                          </p:stCondLst>
                                        </p:cTn>
                                        <p:tgtEl>
                                          <p:spTgt spid="96"/>
                                        </p:tgtEl>
                                        <p:attrNameLst>
                                          <p:attrName>style.visibility</p:attrName>
                                        </p:attrNameLst>
                                      </p:cBhvr>
                                      <p:to>
                                        <p:strVal val="visible"/>
                                      </p:to>
                                    </p:set>
                                    <p:anim calcmode="lin" valueType="num">
                                      <p:cBhvr additive="base">
                                        <p:cTn id="98" dur="500"/>
                                        <p:tgtEl>
                                          <p:spTgt spid="96"/>
                                        </p:tgtEl>
                                        <p:attrNameLst>
                                          <p:attrName>ppt_y</p:attrName>
                                        </p:attrNameLst>
                                      </p:cBhvr>
                                      <p:tavLst>
                                        <p:tav tm="0">
                                          <p:val>
                                            <p:strVal val="#ppt_y+#ppt_h*1.125000"/>
                                          </p:val>
                                        </p:tav>
                                        <p:tav tm="100000">
                                          <p:val>
                                            <p:strVal val="#ppt_y"/>
                                          </p:val>
                                        </p:tav>
                                      </p:tavLst>
                                    </p:anim>
                                    <p:animEffect transition="in" filter="wipe(up)">
                                      <p:cBhvr>
                                        <p:cTn id="99" dur="500"/>
                                        <p:tgtEl>
                                          <p:spTgt spid="96"/>
                                        </p:tgtEl>
                                      </p:cBhvr>
                                    </p:animEffect>
                                  </p:childTnLst>
                                </p:cTn>
                              </p:par>
                              <p:par>
                                <p:cTn id="100" presetID="12" presetClass="entr" presetSubtype="4" fill="hold" grpId="0" nodeType="withEffect">
                                  <p:stCondLst>
                                    <p:cond delay="0"/>
                                  </p:stCondLst>
                                  <p:childTnLst>
                                    <p:set>
                                      <p:cBhvr>
                                        <p:cTn id="101" dur="1" fill="hold">
                                          <p:stCondLst>
                                            <p:cond delay="0"/>
                                          </p:stCondLst>
                                        </p:cTn>
                                        <p:tgtEl>
                                          <p:spTgt spid="98"/>
                                        </p:tgtEl>
                                        <p:attrNameLst>
                                          <p:attrName>style.visibility</p:attrName>
                                        </p:attrNameLst>
                                      </p:cBhvr>
                                      <p:to>
                                        <p:strVal val="visible"/>
                                      </p:to>
                                    </p:set>
                                    <p:anim calcmode="lin" valueType="num">
                                      <p:cBhvr additive="base">
                                        <p:cTn id="102" dur="500"/>
                                        <p:tgtEl>
                                          <p:spTgt spid="98"/>
                                        </p:tgtEl>
                                        <p:attrNameLst>
                                          <p:attrName>ppt_y</p:attrName>
                                        </p:attrNameLst>
                                      </p:cBhvr>
                                      <p:tavLst>
                                        <p:tav tm="0">
                                          <p:val>
                                            <p:strVal val="#ppt_y+#ppt_h*1.125000"/>
                                          </p:val>
                                        </p:tav>
                                        <p:tav tm="100000">
                                          <p:val>
                                            <p:strVal val="#ppt_y"/>
                                          </p:val>
                                        </p:tav>
                                      </p:tavLst>
                                    </p:anim>
                                    <p:animEffect transition="in" filter="wipe(up)">
                                      <p:cBhvr>
                                        <p:cTn id="103" dur="500"/>
                                        <p:tgtEl>
                                          <p:spTgt spid="98"/>
                                        </p:tgtEl>
                                      </p:cBhvr>
                                    </p:animEffect>
                                  </p:childTnLst>
                                </p:cTn>
                              </p:par>
                              <p:par>
                                <p:cTn id="104" presetID="12" presetClass="entr" presetSubtype="4" fill="hold" grpId="0" nodeType="withEffect">
                                  <p:stCondLst>
                                    <p:cond delay="0"/>
                                  </p:stCondLst>
                                  <p:childTnLst>
                                    <p:set>
                                      <p:cBhvr>
                                        <p:cTn id="105" dur="1" fill="hold">
                                          <p:stCondLst>
                                            <p:cond delay="0"/>
                                          </p:stCondLst>
                                        </p:cTn>
                                        <p:tgtEl>
                                          <p:spTgt spid="99"/>
                                        </p:tgtEl>
                                        <p:attrNameLst>
                                          <p:attrName>style.visibility</p:attrName>
                                        </p:attrNameLst>
                                      </p:cBhvr>
                                      <p:to>
                                        <p:strVal val="visible"/>
                                      </p:to>
                                    </p:set>
                                    <p:anim calcmode="lin" valueType="num">
                                      <p:cBhvr additive="base">
                                        <p:cTn id="106" dur="500"/>
                                        <p:tgtEl>
                                          <p:spTgt spid="99"/>
                                        </p:tgtEl>
                                        <p:attrNameLst>
                                          <p:attrName>ppt_y</p:attrName>
                                        </p:attrNameLst>
                                      </p:cBhvr>
                                      <p:tavLst>
                                        <p:tav tm="0">
                                          <p:val>
                                            <p:strVal val="#ppt_y+#ppt_h*1.125000"/>
                                          </p:val>
                                        </p:tav>
                                        <p:tav tm="100000">
                                          <p:val>
                                            <p:strVal val="#ppt_y"/>
                                          </p:val>
                                        </p:tav>
                                      </p:tavLst>
                                    </p:anim>
                                    <p:animEffect transition="in" filter="wipe(up)">
                                      <p:cBhvr>
                                        <p:cTn id="107" dur="500"/>
                                        <p:tgtEl>
                                          <p:spTgt spid="99"/>
                                        </p:tgtEl>
                                      </p:cBhvr>
                                    </p:animEffect>
                                  </p:childTnLst>
                                </p:cTn>
                              </p:par>
                              <p:par>
                                <p:cTn id="108" presetID="12" presetClass="entr" presetSubtype="4" fill="hold" grpId="0" nodeType="withEffect">
                                  <p:stCondLst>
                                    <p:cond delay="0"/>
                                  </p:stCondLst>
                                  <p:childTnLst>
                                    <p:set>
                                      <p:cBhvr>
                                        <p:cTn id="109" dur="1" fill="hold">
                                          <p:stCondLst>
                                            <p:cond delay="0"/>
                                          </p:stCondLst>
                                        </p:cTn>
                                        <p:tgtEl>
                                          <p:spTgt spid="2"/>
                                        </p:tgtEl>
                                        <p:attrNameLst>
                                          <p:attrName>style.visibility</p:attrName>
                                        </p:attrNameLst>
                                      </p:cBhvr>
                                      <p:to>
                                        <p:strVal val="visible"/>
                                      </p:to>
                                    </p:set>
                                    <p:anim calcmode="lin" valueType="num">
                                      <p:cBhvr additive="base">
                                        <p:cTn id="110" dur="500"/>
                                        <p:tgtEl>
                                          <p:spTgt spid="2"/>
                                        </p:tgtEl>
                                        <p:attrNameLst>
                                          <p:attrName>ppt_y</p:attrName>
                                        </p:attrNameLst>
                                      </p:cBhvr>
                                      <p:tavLst>
                                        <p:tav tm="0">
                                          <p:val>
                                            <p:strVal val="#ppt_y+#ppt_h*1.125000"/>
                                          </p:val>
                                        </p:tav>
                                        <p:tav tm="100000">
                                          <p:val>
                                            <p:strVal val="#ppt_y"/>
                                          </p:val>
                                        </p:tav>
                                      </p:tavLst>
                                    </p:anim>
                                    <p:animEffect transition="in" filter="wipe(up)">
                                      <p:cBhvr>
                                        <p:cTn id="1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bldLvl="0" animBg="1"/>
      <p:bldP spid="64" grpId="0" animBg="1"/>
      <p:bldP spid="86" grpId="0" animBg="1"/>
      <p:bldP spid="89" grpId="0" animBg="1"/>
      <p:bldP spid="90" grpId="0"/>
      <p:bldP spid="92" grpId="0" animBg="1"/>
      <p:bldP spid="93" grpId="0"/>
      <p:bldP spid="95" grpId="0" animBg="1"/>
      <p:bldP spid="96" grpId="0"/>
      <p:bldP spid="98" grpId="0" animBg="1"/>
      <p:bldP spid="99"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966330" y="293106"/>
            <a:ext cx="5551680" cy="6228062"/>
          </a:xfrm>
          <a:prstGeom prst="rect">
            <a:avLst/>
          </a:prstGeom>
        </p:spPr>
      </p:pic>
      <p:pic>
        <p:nvPicPr>
          <p:cNvPr id="6" name="Picture 5"/>
          <p:cNvPicPr>
            <a:picLocks noChangeAspect="1"/>
          </p:cNvPicPr>
          <p:nvPr/>
        </p:nvPicPr>
        <p:blipFill>
          <a:blip r:embed="rId4"/>
          <a:stretch>
            <a:fillRect/>
          </a:stretch>
        </p:blipFill>
        <p:spPr>
          <a:xfrm>
            <a:off x="0" y="0"/>
            <a:ext cx="6221419" cy="7232650"/>
          </a:xfrm>
          <a:prstGeom prst="rect">
            <a:avLst/>
          </a:prstGeom>
        </p:spPr>
      </p:pic>
      <p:cxnSp>
        <p:nvCxnSpPr>
          <p:cNvPr id="31" name="直接连接符 30"/>
          <p:cNvCxnSpPr/>
          <p:nvPr/>
        </p:nvCxnSpPr>
        <p:spPr>
          <a:xfrm>
            <a:off x="7807555" y="3588044"/>
            <a:ext cx="221676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8187749" y="344535"/>
            <a:ext cx="1337061" cy="2580516"/>
          </a:xfrm>
          <a:prstGeom prst="rect">
            <a:avLst/>
          </a:prstGeom>
        </p:spPr>
        <p:txBody>
          <a:bodyPr wrap="none">
            <a:spAutoFit/>
          </a:bodyPr>
          <a:lstStyle/>
          <a:p>
            <a:r>
              <a:rPr lang="en-US" altLang="zh-CN" sz="16170" b="1"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2</a:t>
            </a:r>
            <a:endParaRPr lang="zh-CN" altLang="en-US" sz="2670"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Title 13"/>
          <p:cNvSpPr txBox="1"/>
          <p:nvPr/>
        </p:nvSpPr>
        <p:spPr>
          <a:xfrm>
            <a:off x="6320155" y="2803525"/>
            <a:ext cx="5866130" cy="755015"/>
          </a:xfrm>
          <a:prstGeom prst="rect">
            <a:avLst/>
          </a:prstGeom>
        </p:spPr>
        <p:txBody>
          <a:bodyPr vert="horz" lIns="96423" tIns="48212" rIns="96423" bIns="48212"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eaLnBrk="1" hangingPunct="1"/>
            <a:r>
              <a:rPr lang="en-US" altLang="zh-CN" sz="3375" dirty="0">
                <a:solidFill>
                  <a:srgbClr val="FF0000"/>
                </a:solidFill>
                <a:ea typeface="微软雅黑" panose="020B0503020204020204" pitchFamily="34" charset="-122"/>
                <a:sym typeface="Arial" panose="020B0604020202020204" pitchFamily="34" charset="0"/>
              </a:rPr>
              <a:t>   </a:t>
            </a:r>
            <a:r>
              <a:rPr lang="zh-CN" altLang="en-US" sz="3375" dirty="0">
                <a:solidFill>
                  <a:srgbClr val="FF0000"/>
                </a:solidFill>
                <a:ea typeface="微软雅黑" panose="020B0503020204020204" pitchFamily="34" charset="-122"/>
                <a:sym typeface="Arial" panose="020B0604020202020204" pitchFamily="34" charset="0"/>
              </a:rPr>
              <a:t>Appreciation of works</a:t>
            </a:r>
            <a:endParaRPr lang="en-US" sz="3375" b="1"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Content Placeholder 2"/>
          <p:cNvSpPr txBox="1"/>
          <p:nvPr/>
        </p:nvSpPr>
        <p:spPr>
          <a:xfrm>
            <a:off x="6530619" y="3670133"/>
            <a:ext cx="5297168" cy="1314176"/>
          </a:xfrm>
          <a:prstGeom prst="rect">
            <a:avLst/>
          </a:prstGeom>
        </p:spPr>
        <p:txBody>
          <a:bodyPr vert="horz" lIns="96423" tIns="48212" rIns="96423" bIns="48212"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endParaRPr lang="zh-CN" altLang="en-US" sz="2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Title 13"/>
          <p:cNvSpPr txBox="1"/>
          <p:nvPr/>
        </p:nvSpPr>
        <p:spPr>
          <a:xfrm>
            <a:off x="7518593" y="3845969"/>
            <a:ext cx="3096957" cy="755279"/>
          </a:xfrm>
          <a:prstGeom prst="rect">
            <a:avLst/>
          </a:prstGeom>
        </p:spPr>
        <p:txBody>
          <a:bodyPr vert="horz" lIns="96423" tIns="48212" rIns="96423" bIns="48212"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zh-CN" sz="3375" dirty="0">
                <a:solidFill>
                  <a:srgbClr val="FF0000"/>
                </a:solidFill>
                <a:ea typeface="微软雅黑" panose="020B0503020204020204" pitchFamily="34" charset="-122"/>
                <a:sym typeface="Arial" panose="020B0604020202020204" pitchFamily="34" charset="0"/>
              </a:rPr>
              <a:t>作品鉴赏</a:t>
            </a:r>
            <a:endParaRPr lang="zh-CN" sz="3375" b="1"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34">
                                            <p:txEl>
                                              <p:pRg st="0" end="0"/>
                                            </p:txEl>
                                          </p:spTgt>
                                        </p:tgtEl>
                                        <p:attrNameLst>
                                          <p:attrName>style.visibility</p:attrName>
                                        </p:attrNameLst>
                                      </p:cBhvr>
                                      <p:to>
                                        <p:strVal val="visible"/>
                                      </p:to>
                                    </p:set>
                                    <p:anim calcmode="lin" valueType="num">
                                      <p:cBhvr>
                                        <p:cTn id="18" dur="5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34">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34">
                                            <p:txEl>
                                              <p:pRg st="0" end="0"/>
                                            </p:txEl>
                                          </p:spTgt>
                                        </p:tgtEl>
                                      </p:cBhvr>
                                    </p:animEffect>
                                  </p:childTnLst>
                                </p:cTn>
                              </p:par>
                            </p:childTnLst>
                          </p:cTn>
                        </p:par>
                        <p:par>
                          <p:cTn id="21" fill="hold">
                            <p:stCondLst>
                              <p:cond delay="1500"/>
                            </p:stCondLst>
                            <p:childTnLst>
                              <p:par>
                                <p:cTn id="22" presetID="53" presetClass="entr" presetSubtype="16" fill="hold" grpId="0" nodeType="after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p:cTn id="24" dur="500" fill="hold"/>
                                        <p:tgtEl>
                                          <p:spTgt spid="35"/>
                                        </p:tgtEl>
                                        <p:attrNameLst>
                                          <p:attrName>ppt_w</p:attrName>
                                        </p:attrNameLst>
                                      </p:cBhvr>
                                      <p:tavLst>
                                        <p:tav tm="0">
                                          <p:val>
                                            <p:fltVal val="0"/>
                                          </p:val>
                                        </p:tav>
                                        <p:tav tm="100000">
                                          <p:val>
                                            <p:strVal val="#ppt_w"/>
                                          </p:val>
                                        </p:tav>
                                      </p:tavLst>
                                    </p:anim>
                                    <p:anim calcmode="lin" valueType="num">
                                      <p:cBhvr>
                                        <p:cTn id="25" dur="500" fill="hold"/>
                                        <p:tgtEl>
                                          <p:spTgt spid="35"/>
                                        </p:tgtEl>
                                        <p:attrNameLst>
                                          <p:attrName>ppt_h</p:attrName>
                                        </p:attrNameLst>
                                      </p:cBhvr>
                                      <p:tavLst>
                                        <p:tav tm="0">
                                          <p:val>
                                            <p:fltVal val="0"/>
                                          </p:val>
                                        </p:tav>
                                        <p:tav tm="100000">
                                          <p:val>
                                            <p:strVal val="#ppt_h"/>
                                          </p:val>
                                        </p:tav>
                                      </p:tavLst>
                                    </p:anim>
                                    <p:animEffect transition="in" filter="fade">
                                      <p:cBhvr>
                                        <p:cTn id="26" dur="500"/>
                                        <p:tgtEl>
                                          <p:spTgt spid="35"/>
                                        </p:tgtEl>
                                      </p:cBhvr>
                                    </p:animEffect>
                                  </p:childTnLst>
                                </p:cTn>
                              </p:par>
                            </p:childTnLst>
                          </p:cTn>
                        </p:par>
                        <p:par>
                          <p:cTn id="27" fill="hold">
                            <p:stCondLst>
                              <p:cond delay="2000"/>
                            </p:stCondLst>
                            <p:childTnLst>
                              <p:par>
                                <p:cTn id="28" presetID="22" presetClass="entr" presetSubtype="8" fill="hold" nodeType="after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wipe(left)">
                                      <p:cBhvr>
                                        <p:cTn id="30" dur="500"/>
                                        <p:tgtEl>
                                          <p:spTgt spid="31"/>
                                        </p:tgtEl>
                                      </p:cBhvr>
                                    </p:animEffect>
                                  </p:childTnLst>
                                </p:cTn>
                              </p:par>
                            </p:childTnLst>
                          </p:cTn>
                        </p:par>
                        <p:par>
                          <p:cTn id="31" fill="hold">
                            <p:stCondLst>
                              <p:cond delay="2500"/>
                            </p:stCondLst>
                            <p:childTnLst>
                              <p:par>
                                <p:cTn id="32" presetID="22" presetClass="entr" presetSubtype="4" fill="hold" grpId="0" nodeType="after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wipe(down)">
                                      <p:cBhvr>
                                        <p:cTn id="34" dur="500"/>
                                        <p:tgtEl>
                                          <p:spTgt spid="36"/>
                                        </p:tgtEl>
                                      </p:cBhvr>
                                    </p:animEffect>
                                  </p:childTnLst>
                                </p:cTn>
                              </p:par>
                            </p:childTnLst>
                          </p:cTn>
                        </p:par>
                        <p:par>
                          <p:cTn id="35" fill="hold">
                            <p:stCondLst>
                              <p:cond delay="3000"/>
                            </p:stCondLst>
                            <p:childTnLst>
                              <p:par>
                                <p:cTn id="36" presetID="53" presetClass="entr" presetSubtype="16" fill="hold" grpId="0" nodeType="afterEffect">
                                  <p:stCondLst>
                                    <p:cond delay="0"/>
                                  </p:stCondLst>
                                  <p:childTnLst>
                                    <p:set>
                                      <p:cBhvr>
                                        <p:cTn id="37" dur="1" fill="hold">
                                          <p:stCondLst>
                                            <p:cond delay="0"/>
                                          </p:stCondLst>
                                        </p:cTn>
                                        <p:tgtEl>
                                          <p:spTgt spid="2"/>
                                        </p:tgtEl>
                                        <p:attrNameLst>
                                          <p:attrName>style.visibility</p:attrName>
                                        </p:attrNameLst>
                                      </p:cBhvr>
                                      <p:to>
                                        <p:strVal val="visible"/>
                                      </p:to>
                                    </p:set>
                                    <p:anim calcmode="lin" valueType="num">
                                      <p:cBhvr>
                                        <p:cTn id="38" dur="500" fill="hold"/>
                                        <p:tgtEl>
                                          <p:spTgt spid="2"/>
                                        </p:tgtEl>
                                        <p:attrNameLst>
                                          <p:attrName>ppt_w</p:attrName>
                                        </p:attrNameLst>
                                      </p:cBhvr>
                                      <p:tavLst>
                                        <p:tav tm="0">
                                          <p:val>
                                            <p:fltVal val="0"/>
                                          </p:val>
                                        </p:tav>
                                        <p:tav tm="100000">
                                          <p:val>
                                            <p:strVal val="#ppt_w"/>
                                          </p:val>
                                        </p:tav>
                                      </p:tavLst>
                                    </p:anim>
                                    <p:anim calcmode="lin" valueType="num">
                                      <p:cBhvr>
                                        <p:cTn id="39" dur="500" fill="hold"/>
                                        <p:tgtEl>
                                          <p:spTgt spid="2"/>
                                        </p:tgtEl>
                                        <p:attrNameLst>
                                          <p:attrName>ppt_h</p:attrName>
                                        </p:attrNameLst>
                                      </p:cBhvr>
                                      <p:tavLst>
                                        <p:tav tm="0">
                                          <p:val>
                                            <p:fltVal val="0"/>
                                          </p:val>
                                        </p:tav>
                                        <p:tav tm="100000">
                                          <p:val>
                                            <p:strVal val="#ppt_h"/>
                                          </p:val>
                                        </p:tav>
                                      </p:tavLst>
                                    </p:anim>
                                    <p:animEffect transition="in" filter="fade">
                                      <p:cBhvr>
                                        <p:cTn id="4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1EA31CE-80AE-4EAC-A0FF-36DB096773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2529" y="159942"/>
            <a:ext cx="8945656" cy="655272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CCA8159-BDB7-4C24-B2EA-5F1D7411A6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4879" y="135248"/>
            <a:ext cx="8804972" cy="6865453"/>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6|1.6|1.7|1.7|1.3|1.2"/>
</p:tagLst>
</file>

<file path=ppt/theme/theme1.xml><?xml version="1.0" encoding="utf-8"?>
<a:theme xmlns:a="http://schemas.openxmlformats.org/drawingml/2006/main" name="第一PPT，www.1ppt.com">
  <a:themeElements>
    <a:clrScheme name="自定义 447">
      <a:dk1>
        <a:sysClr val="windowText" lastClr="000000"/>
      </a:dk1>
      <a:lt1>
        <a:sysClr val="window" lastClr="FFFFFF"/>
      </a:lt1>
      <a:dk2>
        <a:srgbClr val="44546A"/>
      </a:dk2>
      <a:lt2>
        <a:srgbClr val="E7E6E6"/>
      </a:lt2>
      <a:accent1>
        <a:srgbClr val="1E2B48"/>
      </a:accent1>
      <a:accent2>
        <a:srgbClr val="F92A4D"/>
      </a:accent2>
      <a:accent3>
        <a:srgbClr val="1E2B48"/>
      </a:accent3>
      <a:accent4>
        <a:srgbClr val="F92A4D"/>
      </a:accent4>
      <a:accent5>
        <a:srgbClr val="1E2B48"/>
      </a:accent5>
      <a:accent6>
        <a:srgbClr val="F92A4D"/>
      </a:accent6>
      <a:hlink>
        <a:srgbClr val="1E2B48"/>
      </a:hlink>
      <a:folHlink>
        <a:srgbClr val="F92A4D"/>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388</Words>
  <Application>Microsoft Office PowerPoint</Application>
  <PresentationFormat>自定义</PresentationFormat>
  <Paragraphs>72</Paragraphs>
  <Slides>17</Slides>
  <Notes>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方正正大黑简体</vt:lpstr>
      <vt:lpstr>方正正准黑简体</vt:lpstr>
      <vt:lpstr>Arial</vt:lpstr>
      <vt:lpstr>Calibri</vt:lpstr>
      <vt:lpstr>Calibri Light</vt:lpstr>
      <vt:lpstr>Impact</vt:lpstr>
      <vt:lpstr>Source Sans Pro Light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点线</dc:title>
  <dc:creator/>
  <cp:keywords>www.1ppt.com</cp:keywords>
  <cp:lastModifiedBy/>
  <cp:revision>9</cp:revision>
  <dcterms:created xsi:type="dcterms:W3CDTF">2016-10-17T14:00:00Z</dcterms:created>
  <dcterms:modified xsi:type="dcterms:W3CDTF">2019-05-16T07:14:10Z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