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8" autoAdjust="0"/>
    <p:restoredTop sz="94660"/>
  </p:normalViewPr>
  <p:slideViewPr>
    <p:cSldViewPr snapToGrid="0">
      <p:cViewPr>
        <p:scale>
          <a:sx n="150" d="100"/>
          <a:sy n="150" d="100"/>
        </p:scale>
        <p:origin x="976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91094-C7FD-0E41-BCD8-AEEE109B2CB3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F2E00-21E8-CF46-BA90-E66CAE2ED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6F2E00-21E8-CF46-BA90-E66CAE2ED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1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2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2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4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8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9A4B-5C27-4839-AE86-56DB22136ED0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FF15-CEDB-49AA-9541-250BFA814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7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difference relative to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hand, sweet, decorated, pomegranate&#10;&#10;Description automatically generated">
            <a:extLst>
              <a:ext uri="{FF2B5EF4-FFF2-40B4-BE49-F238E27FC236}">
                <a16:creationId xmlns:a16="http://schemas.microsoft.com/office/drawing/2014/main" id="{9A18EA3F-2EBA-4077-A805-4E3184C3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09" y="2664821"/>
            <a:ext cx="2849021" cy="2286000"/>
          </a:xfrm>
          <a:prstGeom prst="rect">
            <a:avLst/>
          </a:prstGeom>
        </p:spPr>
      </p:pic>
      <p:pic>
        <p:nvPicPr>
          <p:cNvPr id="18" name="Picture 17" descr="A red and white toy&#10;&#10;Description automatically generated with low confidence">
            <a:extLst>
              <a:ext uri="{FF2B5EF4-FFF2-40B4-BE49-F238E27FC236}">
                <a16:creationId xmlns:a16="http://schemas.microsoft.com/office/drawing/2014/main" id="{126FF7D4-7D24-2702-8E40-BA1A846B5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68" y="2664821"/>
            <a:ext cx="2849021" cy="2286000"/>
          </a:xfrm>
          <a:prstGeom prst="rect">
            <a:avLst/>
          </a:prstGeom>
        </p:spPr>
      </p:pic>
      <p:pic>
        <p:nvPicPr>
          <p:cNvPr id="20" name="Picture 19" descr="A picture containing indoor, pomegranate, hand, chessman&#10;&#10;Description automatically generated">
            <a:extLst>
              <a:ext uri="{FF2B5EF4-FFF2-40B4-BE49-F238E27FC236}">
                <a16:creationId xmlns:a16="http://schemas.microsoft.com/office/drawing/2014/main" id="{81952E71-2E29-60E2-CDB3-25F5E9D05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46" y="2664821"/>
            <a:ext cx="2849021" cy="2286000"/>
          </a:xfrm>
          <a:prstGeom prst="rect">
            <a:avLst/>
          </a:prstGeom>
        </p:spPr>
      </p:pic>
      <p:pic>
        <p:nvPicPr>
          <p:cNvPr id="24" name="Picture 23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AF77DA47-1C11-6F57-2DB2-8BFE84B272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17" y="2591920"/>
            <a:ext cx="2849021" cy="2286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C347E29-28EC-6639-22B7-215615A6D4A3}"/>
              </a:ext>
            </a:extLst>
          </p:cNvPr>
          <p:cNvSpPr/>
          <p:nvPr/>
        </p:nvSpPr>
        <p:spPr>
          <a:xfrm>
            <a:off x="9532380" y="1984819"/>
            <a:ext cx="1151126" cy="21538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5400000" scaled="1"/>
              </a:gra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B6B7D-D0A4-05AE-CA91-128B38507E55}"/>
              </a:ext>
            </a:extLst>
          </p:cNvPr>
          <p:cNvSpPr txBox="1"/>
          <p:nvPr/>
        </p:nvSpPr>
        <p:spPr>
          <a:xfrm>
            <a:off x="9424705" y="1619487"/>
            <a:ext cx="1394934" cy="91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l-GR" sz="16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S(all, hull)</a:t>
            </a:r>
            <a:endParaRPr lang="el-GR" sz="1600" b="0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	  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15DDB7-2825-B03F-BEA7-B79C4F4E0683}"/>
              </a:ext>
            </a:extLst>
          </p:cNvPr>
          <p:cNvCxnSpPr/>
          <p:nvPr/>
        </p:nvCxnSpPr>
        <p:spPr>
          <a:xfrm>
            <a:off x="4101841" y="2176160"/>
            <a:ext cx="0" cy="1054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rved Up Arrow 26">
            <a:extLst>
              <a:ext uri="{FF2B5EF4-FFF2-40B4-BE49-F238E27FC236}">
                <a16:creationId xmlns:a16="http://schemas.microsoft.com/office/drawing/2014/main" id="{346C6A1C-4D3E-211F-E89F-375631B066AB}"/>
              </a:ext>
            </a:extLst>
          </p:cNvPr>
          <p:cNvSpPr/>
          <p:nvPr/>
        </p:nvSpPr>
        <p:spPr>
          <a:xfrm flipH="1">
            <a:off x="3569030" y="2460627"/>
            <a:ext cx="1138527" cy="232383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0B56E-07D9-2C34-5092-51C8350CB3FA}"/>
              </a:ext>
            </a:extLst>
          </p:cNvPr>
          <p:cNvSpPr txBox="1"/>
          <p:nvPr/>
        </p:nvSpPr>
        <p:spPr>
          <a:xfrm>
            <a:off x="3881763" y="1830870"/>
            <a:ext cx="8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90°</a:t>
            </a:r>
          </a:p>
        </p:txBody>
      </p:sp>
    </p:spTree>
    <p:extLst>
      <p:ext uri="{BB962C8B-B14F-4D97-AF65-F5344CB8AC3E}">
        <p14:creationId xmlns:p14="http://schemas.microsoft.com/office/powerpoint/2010/main" val="10190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difference between all versus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73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9089C-2593-03A7-4FF7-67152A26267B}"/>
              </a:ext>
            </a:extLst>
          </p:cNvPr>
          <p:cNvSpPr/>
          <p:nvPr/>
        </p:nvSpPr>
        <p:spPr>
          <a:xfrm>
            <a:off x="9532380" y="1984819"/>
            <a:ext cx="1151126" cy="21538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/>
              </a:gs>
            </a:gsLst>
            <a:lin ang="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5400000" scaled="1"/>
              </a:gra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D87711-BA04-D6C3-851B-C2AE1C2A4D0A}"/>
                  </a:ext>
                </a:extLst>
              </p:cNvPr>
              <p:cNvSpPr txBox="1"/>
              <p:nvPr/>
            </p:nvSpPr>
            <p:spPr>
              <a:xfrm>
                <a:off x="9424705" y="1619487"/>
                <a:ext cx="1394934" cy="9130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sz="1600" b="0" i="1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S(all, </a:t>
                </a:r>
                <a:r>
                  <a:rPr lang="en-US" sz="1600" b="0" i="1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func</a:t>
                </a:r>
                <a:r>
                  <a:rPr lang="en-US" sz="1600" b="0" i="1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l-GR" sz="1600" b="0" i="1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0	   3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D87711-BA04-D6C3-851B-C2AE1C2A4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705" y="1619487"/>
                <a:ext cx="1394934" cy="913070"/>
              </a:xfrm>
              <a:prstGeom prst="rect">
                <a:avLst/>
              </a:prstGeom>
              <a:blipFill>
                <a:blip r:embed="rId3"/>
                <a:stretch>
                  <a:fillRect l="-2703" t="-1370" r="-901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4101841" y="2176160"/>
            <a:ext cx="0" cy="1054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Up Arrow 12"/>
          <p:cNvSpPr/>
          <p:nvPr/>
        </p:nvSpPr>
        <p:spPr>
          <a:xfrm flipH="1">
            <a:off x="3569030" y="2460627"/>
            <a:ext cx="1138527" cy="232383"/>
          </a:xfrm>
          <a:prstGeom prst="curved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81763" y="1830870"/>
            <a:ext cx="85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90°</a:t>
            </a:r>
          </a:p>
        </p:txBody>
      </p:sp>
      <p:pic>
        <p:nvPicPr>
          <p:cNvPr id="33" name="Picture 32" descr="A picture containing necklet, decorated&#10;&#10;Description automatically generated">
            <a:extLst>
              <a:ext uri="{FF2B5EF4-FFF2-40B4-BE49-F238E27FC236}">
                <a16:creationId xmlns:a16="http://schemas.microsoft.com/office/drawing/2014/main" id="{68A8F350-695A-B00F-2A66-F782E9044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12" y="2576818"/>
            <a:ext cx="3636280" cy="2286000"/>
          </a:xfrm>
          <a:prstGeom prst="rect">
            <a:avLst/>
          </a:prstGeom>
        </p:spPr>
      </p:pic>
      <p:pic>
        <p:nvPicPr>
          <p:cNvPr id="35" name="Picture 34" descr="A red and white toy&#10;&#10;Description automatically generated with low confidence">
            <a:extLst>
              <a:ext uri="{FF2B5EF4-FFF2-40B4-BE49-F238E27FC236}">
                <a16:creationId xmlns:a16="http://schemas.microsoft.com/office/drawing/2014/main" id="{B304D8A3-B128-4524-4BCD-5F4EA5A27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02" y="2576818"/>
            <a:ext cx="3636280" cy="2286000"/>
          </a:xfrm>
          <a:prstGeom prst="rect">
            <a:avLst/>
          </a:prstGeom>
        </p:spPr>
      </p:pic>
      <p:pic>
        <p:nvPicPr>
          <p:cNvPr id="37" name="Picture 36" descr="A picture containing pomegranate, hand, necklet, accessory&#10;&#10;Description automatically generated">
            <a:extLst>
              <a:ext uri="{FF2B5EF4-FFF2-40B4-BE49-F238E27FC236}">
                <a16:creationId xmlns:a16="http://schemas.microsoft.com/office/drawing/2014/main" id="{1158AE64-2348-BEA5-FA7E-BECEABEA9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61" y="2576818"/>
            <a:ext cx="3636280" cy="2286000"/>
          </a:xfrm>
          <a:prstGeom prst="rect">
            <a:avLst/>
          </a:prstGeom>
        </p:spPr>
      </p:pic>
      <p:pic>
        <p:nvPicPr>
          <p:cNvPr id="39" name="Picture 38" descr="A picture containing hand, accessory&#10;&#10;Description automatically generated">
            <a:extLst>
              <a:ext uri="{FF2B5EF4-FFF2-40B4-BE49-F238E27FC236}">
                <a16:creationId xmlns:a16="http://schemas.microsoft.com/office/drawing/2014/main" id="{F68208A8-4BB2-5459-456B-8C6F795BB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32" y="2576818"/>
            <a:ext cx="363628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Entropy difference relative to convex hull</vt:lpstr>
      <vt:lpstr>PowerPoint Presentation</vt:lpstr>
      <vt:lpstr>Entropy difference between all versus functional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Niksa Praljak</dc:creator>
  <cp:lastModifiedBy>Xinran Lian</cp:lastModifiedBy>
  <cp:revision>27</cp:revision>
  <dcterms:created xsi:type="dcterms:W3CDTF">2022-08-23T19:43:23Z</dcterms:created>
  <dcterms:modified xsi:type="dcterms:W3CDTF">2022-10-26T20:36:21Z</dcterms:modified>
</cp:coreProperties>
</file>