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Override1.xml" ContentType="application/vnd.openxmlformats-officedocument.themeOverr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73" r:id="rId5"/>
    <p:sldId id="274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8" r:id="rId17"/>
    <p:sldId id="26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722"/>
  </p:normalViewPr>
  <p:slideViewPr>
    <p:cSldViewPr snapToGrid="0" snapToObjects="1">
      <p:cViewPr varScale="1">
        <p:scale>
          <a:sx n="105" d="100"/>
          <a:sy n="105" d="100"/>
        </p:scale>
        <p:origin x="82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213E4E-699A-4EDB-B93F-2025766E7208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6F12197E-2B58-4650-82EF-15DFA1BB3379}">
      <dgm:prSet/>
      <dgm:spPr/>
      <dgm:t>
        <a:bodyPr/>
        <a:lstStyle/>
        <a:p>
          <a:r>
            <a:rPr lang="en-US"/>
            <a:t>Sales Orders (fact): order dates, channels, regions, products</a:t>
          </a:r>
        </a:p>
      </dgm:t>
    </dgm:pt>
    <dgm:pt modelId="{945841EB-3CEF-4086-BC21-7A794DD9964A}" type="parTrans" cxnId="{42B6577F-F62D-4B0A-8F68-9D0E05A88E79}">
      <dgm:prSet/>
      <dgm:spPr/>
      <dgm:t>
        <a:bodyPr/>
        <a:lstStyle/>
        <a:p>
          <a:endParaRPr lang="en-US"/>
        </a:p>
      </dgm:t>
    </dgm:pt>
    <dgm:pt modelId="{7444CB66-F336-42C9-9202-D05EED411978}" type="sibTrans" cxnId="{42B6577F-F62D-4B0A-8F68-9D0E05A88E79}">
      <dgm:prSet/>
      <dgm:spPr/>
      <dgm:t>
        <a:bodyPr/>
        <a:lstStyle/>
        <a:p>
          <a:endParaRPr lang="en-US"/>
        </a:p>
      </dgm:t>
    </dgm:pt>
    <dgm:pt modelId="{09204C6D-E93E-45CF-8185-882589441C16}">
      <dgm:prSet/>
      <dgm:spPr/>
      <dgm:t>
        <a:bodyPr/>
        <a:lstStyle/>
        <a:p>
          <a:r>
            <a:rPr lang="en-US"/>
            <a:t>Regions &amp; State Regions: map city/state to U.S. region (West/South/Midwest/Northeast)</a:t>
          </a:r>
        </a:p>
      </dgm:t>
    </dgm:pt>
    <dgm:pt modelId="{722409FB-CD0D-4BD5-9962-DFAE2DDF0AE9}" type="parTrans" cxnId="{0C0E0C48-B27B-45DC-991C-4D5A5B1FB0B0}">
      <dgm:prSet/>
      <dgm:spPr/>
      <dgm:t>
        <a:bodyPr/>
        <a:lstStyle/>
        <a:p>
          <a:endParaRPr lang="en-US"/>
        </a:p>
      </dgm:t>
    </dgm:pt>
    <dgm:pt modelId="{92F61CD1-F86C-4B39-B8D8-FE759BC08FE6}" type="sibTrans" cxnId="{0C0E0C48-B27B-45DC-991C-4D5A5B1FB0B0}">
      <dgm:prSet/>
      <dgm:spPr/>
      <dgm:t>
        <a:bodyPr/>
        <a:lstStyle/>
        <a:p>
          <a:endParaRPr lang="en-US"/>
        </a:p>
      </dgm:t>
    </dgm:pt>
    <dgm:pt modelId="{4B44FB44-A8B1-4E67-9744-FCAED2E2D280}">
      <dgm:prSet/>
      <dgm:spPr/>
      <dgm:t>
        <a:bodyPr/>
        <a:lstStyle/>
        <a:p>
          <a:r>
            <a:rPr lang="en-US"/>
            <a:t>Products: product catalogue (SKUs)</a:t>
          </a:r>
        </a:p>
      </dgm:t>
    </dgm:pt>
    <dgm:pt modelId="{F9B95F53-0AEC-4ED1-AA4B-59813D327C67}" type="parTrans" cxnId="{119F55F9-597F-43E5-AFB3-5A09D46F1228}">
      <dgm:prSet/>
      <dgm:spPr/>
      <dgm:t>
        <a:bodyPr/>
        <a:lstStyle/>
        <a:p>
          <a:endParaRPr lang="en-US"/>
        </a:p>
      </dgm:t>
    </dgm:pt>
    <dgm:pt modelId="{42D82E3C-7968-4E5F-B7A3-F5EFDB39D139}" type="sibTrans" cxnId="{119F55F9-597F-43E5-AFB3-5A09D46F1228}">
      <dgm:prSet/>
      <dgm:spPr/>
      <dgm:t>
        <a:bodyPr/>
        <a:lstStyle/>
        <a:p>
          <a:endParaRPr lang="en-US"/>
        </a:p>
      </dgm:t>
    </dgm:pt>
    <dgm:pt modelId="{EDAF832D-9F62-4E44-82B7-C4166FDA9D9E}">
      <dgm:prSet/>
      <dgm:spPr/>
      <dgm:t>
        <a:bodyPr/>
        <a:lstStyle/>
        <a:p>
          <a:r>
            <a:rPr lang="en-US"/>
            <a:t>Coverage: 5 years (2014–2018)</a:t>
          </a:r>
        </a:p>
      </dgm:t>
    </dgm:pt>
    <dgm:pt modelId="{3119A29F-3AEA-4167-87CA-C53DF9C5F4CE}" type="parTrans" cxnId="{589B13E8-CAE6-42E3-9DDF-6BEAD1F32285}">
      <dgm:prSet/>
      <dgm:spPr/>
      <dgm:t>
        <a:bodyPr/>
        <a:lstStyle/>
        <a:p>
          <a:endParaRPr lang="en-US"/>
        </a:p>
      </dgm:t>
    </dgm:pt>
    <dgm:pt modelId="{05526DF9-97C7-481F-9D31-D0D3EC79C516}" type="sibTrans" cxnId="{589B13E8-CAE6-42E3-9DDF-6BEAD1F32285}">
      <dgm:prSet/>
      <dgm:spPr/>
      <dgm:t>
        <a:bodyPr/>
        <a:lstStyle/>
        <a:p>
          <a:endParaRPr lang="en-US"/>
        </a:p>
      </dgm:t>
    </dgm:pt>
    <dgm:pt modelId="{8800F44A-E3A8-0C4D-840F-8D7D87D85FF8}" type="pres">
      <dgm:prSet presAssocID="{42213E4E-699A-4EDB-B93F-2025766E7208}" presName="linear" presStyleCnt="0">
        <dgm:presLayoutVars>
          <dgm:animLvl val="lvl"/>
          <dgm:resizeHandles val="exact"/>
        </dgm:presLayoutVars>
      </dgm:prSet>
      <dgm:spPr/>
    </dgm:pt>
    <dgm:pt modelId="{49588A43-559B-2F4B-87F1-172C794538A1}" type="pres">
      <dgm:prSet presAssocID="{6F12197E-2B58-4650-82EF-15DFA1BB33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FBE9A13-C250-A94E-9B35-230D46250C12}" type="pres">
      <dgm:prSet presAssocID="{7444CB66-F336-42C9-9202-D05EED411978}" presName="spacer" presStyleCnt="0"/>
      <dgm:spPr/>
    </dgm:pt>
    <dgm:pt modelId="{57E2A077-7A5B-3648-B84A-E0CC035D5104}" type="pres">
      <dgm:prSet presAssocID="{09204C6D-E93E-45CF-8185-882589441C1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40F09E2-D0A3-B046-9B26-0EE996107E10}" type="pres">
      <dgm:prSet presAssocID="{92F61CD1-F86C-4B39-B8D8-FE759BC08FE6}" presName="spacer" presStyleCnt="0"/>
      <dgm:spPr/>
    </dgm:pt>
    <dgm:pt modelId="{7A1F142E-9DDA-D043-A4FB-86E1BE57C973}" type="pres">
      <dgm:prSet presAssocID="{4B44FB44-A8B1-4E67-9744-FCAED2E2D28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BD994E85-C78A-8140-BCF7-1CB66A136A57}" type="pres">
      <dgm:prSet presAssocID="{42D82E3C-7968-4E5F-B7A3-F5EFDB39D139}" presName="spacer" presStyleCnt="0"/>
      <dgm:spPr/>
    </dgm:pt>
    <dgm:pt modelId="{6A6FCD26-8E76-5E47-ABFB-82AE2CAAA78F}" type="pres">
      <dgm:prSet presAssocID="{EDAF832D-9F62-4E44-82B7-C4166FDA9D9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C0E0C48-B27B-45DC-991C-4D5A5B1FB0B0}" srcId="{42213E4E-699A-4EDB-B93F-2025766E7208}" destId="{09204C6D-E93E-45CF-8185-882589441C16}" srcOrd="1" destOrd="0" parTransId="{722409FB-CD0D-4BD5-9962-DFAE2DDF0AE9}" sibTransId="{92F61CD1-F86C-4B39-B8D8-FE759BC08FE6}"/>
    <dgm:cxn modelId="{E7B5D857-9347-BD49-B27A-28E8E236D71E}" type="presOf" srcId="{09204C6D-E93E-45CF-8185-882589441C16}" destId="{57E2A077-7A5B-3648-B84A-E0CC035D5104}" srcOrd="0" destOrd="0" presId="urn:microsoft.com/office/officeart/2005/8/layout/vList2"/>
    <dgm:cxn modelId="{42B6577F-F62D-4B0A-8F68-9D0E05A88E79}" srcId="{42213E4E-699A-4EDB-B93F-2025766E7208}" destId="{6F12197E-2B58-4650-82EF-15DFA1BB3379}" srcOrd="0" destOrd="0" parTransId="{945841EB-3CEF-4086-BC21-7A794DD9964A}" sibTransId="{7444CB66-F336-42C9-9202-D05EED411978}"/>
    <dgm:cxn modelId="{BFD2C0BE-FF67-7E41-AACC-B16D227A92BE}" type="presOf" srcId="{EDAF832D-9F62-4E44-82B7-C4166FDA9D9E}" destId="{6A6FCD26-8E76-5E47-ABFB-82AE2CAAA78F}" srcOrd="0" destOrd="0" presId="urn:microsoft.com/office/officeart/2005/8/layout/vList2"/>
    <dgm:cxn modelId="{EF061CC6-BC18-C049-8365-E96D1FDB2F06}" type="presOf" srcId="{42213E4E-699A-4EDB-B93F-2025766E7208}" destId="{8800F44A-E3A8-0C4D-840F-8D7D87D85FF8}" srcOrd="0" destOrd="0" presId="urn:microsoft.com/office/officeart/2005/8/layout/vList2"/>
    <dgm:cxn modelId="{44134ED6-AEFA-DE47-B90D-8B2E434F253D}" type="presOf" srcId="{6F12197E-2B58-4650-82EF-15DFA1BB3379}" destId="{49588A43-559B-2F4B-87F1-172C794538A1}" srcOrd="0" destOrd="0" presId="urn:microsoft.com/office/officeart/2005/8/layout/vList2"/>
    <dgm:cxn modelId="{E337CCDC-6F58-C54F-B7BC-534B37153DA7}" type="presOf" srcId="{4B44FB44-A8B1-4E67-9744-FCAED2E2D280}" destId="{7A1F142E-9DDA-D043-A4FB-86E1BE57C973}" srcOrd="0" destOrd="0" presId="urn:microsoft.com/office/officeart/2005/8/layout/vList2"/>
    <dgm:cxn modelId="{589B13E8-CAE6-42E3-9DDF-6BEAD1F32285}" srcId="{42213E4E-699A-4EDB-B93F-2025766E7208}" destId="{EDAF832D-9F62-4E44-82B7-C4166FDA9D9E}" srcOrd="3" destOrd="0" parTransId="{3119A29F-3AEA-4167-87CA-C53DF9C5F4CE}" sibTransId="{05526DF9-97C7-481F-9D31-D0D3EC79C516}"/>
    <dgm:cxn modelId="{119F55F9-597F-43E5-AFB3-5A09D46F1228}" srcId="{42213E4E-699A-4EDB-B93F-2025766E7208}" destId="{4B44FB44-A8B1-4E67-9744-FCAED2E2D280}" srcOrd="2" destOrd="0" parTransId="{F9B95F53-0AEC-4ED1-AA4B-59813D327C67}" sibTransId="{42D82E3C-7968-4E5F-B7A3-F5EFDB39D139}"/>
    <dgm:cxn modelId="{C6686119-9013-524A-9A07-93CA498ABE58}" type="presParOf" srcId="{8800F44A-E3A8-0C4D-840F-8D7D87D85FF8}" destId="{49588A43-559B-2F4B-87F1-172C794538A1}" srcOrd="0" destOrd="0" presId="urn:microsoft.com/office/officeart/2005/8/layout/vList2"/>
    <dgm:cxn modelId="{1913F155-1A0B-E84D-83F6-2BCF4E90A540}" type="presParOf" srcId="{8800F44A-E3A8-0C4D-840F-8D7D87D85FF8}" destId="{AFBE9A13-C250-A94E-9B35-230D46250C12}" srcOrd="1" destOrd="0" presId="urn:microsoft.com/office/officeart/2005/8/layout/vList2"/>
    <dgm:cxn modelId="{AC418383-8746-AE4F-A5A1-3FABAF685EA7}" type="presParOf" srcId="{8800F44A-E3A8-0C4D-840F-8D7D87D85FF8}" destId="{57E2A077-7A5B-3648-B84A-E0CC035D5104}" srcOrd="2" destOrd="0" presId="urn:microsoft.com/office/officeart/2005/8/layout/vList2"/>
    <dgm:cxn modelId="{36F09D8C-461F-434D-B03E-8FEAE610A106}" type="presParOf" srcId="{8800F44A-E3A8-0C4D-840F-8D7D87D85FF8}" destId="{540F09E2-D0A3-B046-9B26-0EE996107E10}" srcOrd="3" destOrd="0" presId="urn:microsoft.com/office/officeart/2005/8/layout/vList2"/>
    <dgm:cxn modelId="{43940271-A454-0E4C-9E72-0208B129ED56}" type="presParOf" srcId="{8800F44A-E3A8-0C4D-840F-8D7D87D85FF8}" destId="{7A1F142E-9DDA-D043-A4FB-86E1BE57C973}" srcOrd="4" destOrd="0" presId="urn:microsoft.com/office/officeart/2005/8/layout/vList2"/>
    <dgm:cxn modelId="{33F16C25-24F3-7A49-BDEA-C0A71FD46B68}" type="presParOf" srcId="{8800F44A-E3A8-0C4D-840F-8D7D87D85FF8}" destId="{BD994E85-C78A-8140-BCF7-1CB66A136A57}" srcOrd="5" destOrd="0" presId="urn:microsoft.com/office/officeart/2005/8/layout/vList2"/>
    <dgm:cxn modelId="{2789DADE-4117-B144-A23B-BB419EB6C200}" type="presParOf" srcId="{8800F44A-E3A8-0C4D-840F-8D7D87D85FF8}" destId="{6A6FCD26-8E76-5E47-ABFB-82AE2CAAA78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1D87E8-CDF3-4C5B-BE15-259050CF91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C90888A-9019-499C-BF62-719338C669C6}">
      <dgm:prSet/>
      <dgm:spPr/>
      <dgm:t>
        <a:bodyPr/>
        <a:lstStyle/>
        <a:p>
          <a:r>
            <a:rPr lang="en-US"/>
            <a:t>1) Prepare &amp; join datasets</a:t>
          </a:r>
        </a:p>
      </dgm:t>
    </dgm:pt>
    <dgm:pt modelId="{7AFF24FF-8BCD-4BBC-98F3-D32C793BCFC1}" type="parTrans" cxnId="{4B5CAE05-B0D0-44CF-83A7-F83D806F84D0}">
      <dgm:prSet/>
      <dgm:spPr/>
      <dgm:t>
        <a:bodyPr/>
        <a:lstStyle/>
        <a:p>
          <a:endParaRPr lang="en-US"/>
        </a:p>
      </dgm:t>
    </dgm:pt>
    <dgm:pt modelId="{EAC12D18-8941-4028-B417-751894E36001}" type="sibTrans" cxnId="{4B5CAE05-B0D0-44CF-83A7-F83D806F84D0}">
      <dgm:prSet/>
      <dgm:spPr/>
      <dgm:t>
        <a:bodyPr/>
        <a:lstStyle/>
        <a:p>
          <a:endParaRPr lang="en-US"/>
        </a:p>
      </dgm:t>
    </dgm:pt>
    <dgm:pt modelId="{C0A96351-0C89-4BB6-8B3F-32A6C81B0FE7}">
      <dgm:prSet custT="1"/>
      <dgm:spPr/>
      <dgm:t>
        <a:bodyPr/>
        <a:lstStyle/>
        <a:p>
          <a:r>
            <a:rPr lang="en-US" sz="1700" dirty="0"/>
            <a:t>2) Compute KPIs (Revenue, Profit, Margin %)</a:t>
          </a:r>
        </a:p>
      </dgm:t>
    </dgm:pt>
    <dgm:pt modelId="{2897D04D-D7ED-48F8-9C86-5B295DF206F9}" type="parTrans" cxnId="{D19F12FC-6DC6-40D4-AB4D-86883DBFEEE2}">
      <dgm:prSet/>
      <dgm:spPr/>
      <dgm:t>
        <a:bodyPr/>
        <a:lstStyle/>
        <a:p>
          <a:endParaRPr lang="en-US"/>
        </a:p>
      </dgm:t>
    </dgm:pt>
    <dgm:pt modelId="{0F5EA904-28B7-4453-BC46-CFEE9FA3D1D1}" type="sibTrans" cxnId="{D19F12FC-6DC6-40D4-AB4D-86883DBFEEE2}">
      <dgm:prSet/>
      <dgm:spPr/>
      <dgm:t>
        <a:bodyPr/>
        <a:lstStyle/>
        <a:p>
          <a:endParaRPr lang="en-US"/>
        </a:p>
      </dgm:t>
    </dgm:pt>
    <dgm:pt modelId="{377A8CCB-3449-4C4A-BC00-E11515A5F813}">
      <dgm:prSet/>
      <dgm:spPr/>
      <dgm:t>
        <a:bodyPr/>
        <a:lstStyle/>
        <a:p>
          <a:r>
            <a:rPr lang="en-US"/>
            <a:t>3) EDA: trends, seasonality, top SKUs, channels</a:t>
          </a:r>
        </a:p>
      </dgm:t>
    </dgm:pt>
    <dgm:pt modelId="{2CEDA52F-38C7-4E15-B7CD-CABA615EB772}" type="parTrans" cxnId="{BFB18983-CD39-4E34-B4F1-516C68097BD6}">
      <dgm:prSet/>
      <dgm:spPr/>
      <dgm:t>
        <a:bodyPr/>
        <a:lstStyle/>
        <a:p>
          <a:endParaRPr lang="en-US"/>
        </a:p>
      </dgm:t>
    </dgm:pt>
    <dgm:pt modelId="{A0ACA12C-3920-4AE0-9098-9542A9A7DE5F}" type="sibTrans" cxnId="{BFB18983-CD39-4E34-B4F1-516C68097BD6}">
      <dgm:prSet/>
      <dgm:spPr/>
      <dgm:t>
        <a:bodyPr/>
        <a:lstStyle/>
        <a:p>
          <a:endParaRPr lang="en-US"/>
        </a:p>
      </dgm:t>
    </dgm:pt>
    <dgm:pt modelId="{D8A5AA4C-8AB7-4ECA-AD0A-994F9D8485B3}">
      <dgm:prSet/>
      <dgm:spPr/>
      <dgm:t>
        <a:bodyPr/>
        <a:lstStyle/>
        <a:p>
          <a:r>
            <a:rPr lang="en-US"/>
            <a:t>4) Synthesize insights</a:t>
          </a:r>
        </a:p>
      </dgm:t>
    </dgm:pt>
    <dgm:pt modelId="{15F8D996-36C7-4A15-90C3-5533BF4E08D6}" type="parTrans" cxnId="{2E55920D-E7A3-439C-8DF3-3279ABD451E2}">
      <dgm:prSet/>
      <dgm:spPr/>
      <dgm:t>
        <a:bodyPr/>
        <a:lstStyle/>
        <a:p>
          <a:endParaRPr lang="en-US"/>
        </a:p>
      </dgm:t>
    </dgm:pt>
    <dgm:pt modelId="{0B282852-D3A5-4691-B3B4-6705F1016009}" type="sibTrans" cxnId="{2E55920D-E7A3-439C-8DF3-3279ABD451E2}">
      <dgm:prSet/>
      <dgm:spPr/>
      <dgm:t>
        <a:bodyPr/>
        <a:lstStyle/>
        <a:p>
          <a:endParaRPr lang="en-US"/>
        </a:p>
      </dgm:t>
    </dgm:pt>
    <dgm:pt modelId="{3BB9FAE8-010B-41BF-9E29-9F25ED7882A2}">
      <dgm:prSet/>
      <dgm:spPr/>
      <dgm:t>
        <a:bodyPr/>
        <a:lstStyle/>
        <a:p>
          <a:r>
            <a:rPr lang="en-US"/>
            <a:t>5) Recommend growth actions</a:t>
          </a:r>
        </a:p>
      </dgm:t>
    </dgm:pt>
    <dgm:pt modelId="{F5ECE1EE-CD6D-46DB-ACA6-50848D55BBBC}" type="parTrans" cxnId="{0D46410B-7B74-4665-90BC-2C183FDEB0D9}">
      <dgm:prSet/>
      <dgm:spPr/>
      <dgm:t>
        <a:bodyPr/>
        <a:lstStyle/>
        <a:p>
          <a:endParaRPr lang="en-US"/>
        </a:p>
      </dgm:t>
    </dgm:pt>
    <dgm:pt modelId="{100550CC-6BC8-4C17-B7D9-4DB81B9302C7}" type="sibTrans" cxnId="{0D46410B-7B74-4665-90BC-2C183FDEB0D9}">
      <dgm:prSet/>
      <dgm:spPr/>
      <dgm:t>
        <a:bodyPr/>
        <a:lstStyle/>
        <a:p>
          <a:endParaRPr lang="en-US"/>
        </a:p>
      </dgm:t>
    </dgm:pt>
    <dgm:pt modelId="{4332B6B4-31AB-4E35-96C7-B7DC2526FDDA}" type="pres">
      <dgm:prSet presAssocID="{0E1D87E8-CDF3-4C5B-BE15-259050CF91BA}" presName="root" presStyleCnt="0">
        <dgm:presLayoutVars>
          <dgm:dir/>
          <dgm:resizeHandles val="exact"/>
        </dgm:presLayoutVars>
      </dgm:prSet>
      <dgm:spPr/>
    </dgm:pt>
    <dgm:pt modelId="{600638E5-6BEE-4FDB-9668-C4F555D845E2}" type="pres">
      <dgm:prSet presAssocID="{9C90888A-9019-499C-BF62-719338C669C6}" presName="compNode" presStyleCnt="0"/>
      <dgm:spPr/>
    </dgm:pt>
    <dgm:pt modelId="{A9360AB8-16F1-492C-8D29-9C4E1B39B7DB}" type="pres">
      <dgm:prSet presAssocID="{9C90888A-9019-499C-BF62-719338C669C6}" presName="bgRect" presStyleLbl="bgShp" presStyleIdx="0" presStyleCnt="5"/>
      <dgm:spPr/>
    </dgm:pt>
    <dgm:pt modelId="{22304E9D-212F-4F92-9E69-68FD8C05896D}" type="pres">
      <dgm:prSet presAssocID="{9C90888A-9019-499C-BF62-719338C669C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2B6C5F91-93C0-4F83-B635-F852401456FB}" type="pres">
      <dgm:prSet presAssocID="{9C90888A-9019-499C-BF62-719338C669C6}" presName="spaceRect" presStyleCnt="0"/>
      <dgm:spPr/>
    </dgm:pt>
    <dgm:pt modelId="{652626A1-0C45-404A-AC85-47B154E39B7B}" type="pres">
      <dgm:prSet presAssocID="{9C90888A-9019-499C-BF62-719338C669C6}" presName="parTx" presStyleLbl="revTx" presStyleIdx="0" presStyleCnt="5">
        <dgm:presLayoutVars>
          <dgm:chMax val="0"/>
          <dgm:chPref val="0"/>
        </dgm:presLayoutVars>
      </dgm:prSet>
      <dgm:spPr/>
    </dgm:pt>
    <dgm:pt modelId="{70E96C2E-52B2-4EDD-8866-BE8EED199169}" type="pres">
      <dgm:prSet presAssocID="{EAC12D18-8941-4028-B417-751894E36001}" presName="sibTrans" presStyleCnt="0"/>
      <dgm:spPr/>
    </dgm:pt>
    <dgm:pt modelId="{2C1165C5-9966-4EC1-BB37-32AC2DB93233}" type="pres">
      <dgm:prSet presAssocID="{C0A96351-0C89-4BB6-8B3F-32A6C81B0FE7}" presName="compNode" presStyleCnt="0"/>
      <dgm:spPr/>
    </dgm:pt>
    <dgm:pt modelId="{2C8B12A9-01CF-4CE6-BFC5-D6004E197999}" type="pres">
      <dgm:prSet presAssocID="{C0A96351-0C89-4BB6-8B3F-32A6C81B0FE7}" presName="bgRect" presStyleLbl="bgShp" presStyleIdx="1" presStyleCnt="5"/>
      <dgm:spPr/>
    </dgm:pt>
    <dgm:pt modelId="{34ACDB4A-33F1-47FA-9AC1-F9E0CEEE5261}" type="pres">
      <dgm:prSet presAssocID="{C0A96351-0C89-4BB6-8B3F-32A6C81B0FE7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7EB5C012-3FF8-4CB5-AD41-0A7E736D49E3}" type="pres">
      <dgm:prSet presAssocID="{C0A96351-0C89-4BB6-8B3F-32A6C81B0FE7}" presName="spaceRect" presStyleCnt="0"/>
      <dgm:spPr/>
    </dgm:pt>
    <dgm:pt modelId="{2950EBA0-8D96-4DA3-964C-8D278287D878}" type="pres">
      <dgm:prSet presAssocID="{C0A96351-0C89-4BB6-8B3F-32A6C81B0FE7}" presName="parTx" presStyleLbl="revTx" presStyleIdx="1" presStyleCnt="5">
        <dgm:presLayoutVars>
          <dgm:chMax val="0"/>
          <dgm:chPref val="0"/>
        </dgm:presLayoutVars>
      </dgm:prSet>
      <dgm:spPr/>
    </dgm:pt>
    <dgm:pt modelId="{E2B6C0C2-446D-45D2-82E3-9CEDAC809345}" type="pres">
      <dgm:prSet presAssocID="{0F5EA904-28B7-4453-BC46-CFEE9FA3D1D1}" presName="sibTrans" presStyleCnt="0"/>
      <dgm:spPr/>
    </dgm:pt>
    <dgm:pt modelId="{102561A2-8608-4DEF-8B34-6336398AA1C7}" type="pres">
      <dgm:prSet presAssocID="{377A8CCB-3449-4C4A-BC00-E11515A5F813}" presName="compNode" presStyleCnt="0"/>
      <dgm:spPr/>
    </dgm:pt>
    <dgm:pt modelId="{093C7A11-7D55-40B3-A7D4-8F19A74379F5}" type="pres">
      <dgm:prSet presAssocID="{377A8CCB-3449-4C4A-BC00-E11515A5F813}" presName="bgRect" presStyleLbl="bgShp" presStyleIdx="2" presStyleCnt="5"/>
      <dgm:spPr/>
    </dgm:pt>
    <dgm:pt modelId="{47FA5F6E-6A8A-48D4-884D-518B88B4BA2C}" type="pres">
      <dgm:prSet presAssocID="{377A8CCB-3449-4C4A-BC00-E11515A5F81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6CE135F5-C0B8-403F-9A40-58E6BE8B4719}" type="pres">
      <dgm:prSet presAssocID="{377A8CCB-3449-4C4A-BC00-E11515A5F813}" presName="spaceRect" presStyleCnt="0"/>
      <dgm:spPr/>
    </dgm:pt>
    <dgm:pt modelId="{8EB12D37-A4D7-49DF-96C8-AAD167D90DF7}" type="pres">
      <dgm:prSet presAssocID="{377A8CCB-3449-4C4A-BC00-E11515A5F813}" presName="parTx" presStyleLbl="revTx" presStyleIdx="2" presStyleCnt="5">
        <dgm:presLayoutVars>
          <dgm:chMax val="0"/>
          <dgm:chPref val="0"/>
        </dgm:presLayoutVars>
      </dgm:prSet>
      <dgm:spPr/>
    </dgm:pt>
    <dgm:pt modelId="{830DA33C-7861-4601-A176-35DAA5B343AB}" type="pres">
      <dgm:prSet presAssocID="{A0ACA12C-3920-4AE0-9098-9542A9A7DE5F}" presName="sibTrans" presStyleCnt="0"/>
      <dgm:spPr/>
    </dgm:pt>
    <dgm:pt modelId="{AA037EAD-FCD0-4C97-BEC9-84E9E407C1FE}" type="pres">
      <dgm:prSet presAssocID="{D8A5AA4C-8AB7-4ECA-AD0A-994F9D8485B3}" presName="compNode" presStyleCnt="0"/>
      <dgm:spPr/>
    </dgm:pt>
    <dgm:pt modelId="{677107ED-C426-4D0D-9F86-F3A8E8372444}" type="pres">
      <dgm:prSet presAssocID="{D8A5AA4C-8AB7-4ECA-AD0A-994F9D8485B3}" presName="bgRect" presStyleLbl="bgShp" presStyleIdx="3" presStyleCnt="5"/>
      <dgm:spPr/>
    </dgm:pt>
    <dgm:pt modelId="{2369B975-4640-4F80-A057-71433D72D5FC}" type="pres">
      <dgm:prSet presAssocID="{D8A5AA4C-8AB7-4ECA-AD0A-994F9D8485B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E4664000-7387-460D-B02C-E4CD352B61FF}" type="pres">
      <dgm:prSet presAssocID="{D8A5AA4C-8AB7-4ECA-AD0A-994F9D8485B3}" presName="spaceRect" presStyleCnt="0"/>
      <dgm:spPr/>
    </dgm:pt>
    <dgm:pt modelId="{7F6F4FF3-3DB1-49E0-A8EE-56A106E91754}" type="pres">
      <dgm:prSet presAssocID="{D8A5AA4C-8AB7-4ECA-AD0A-994F9D8485B3}" presName="parTx" presStyleLbl="revTx" presStyleIdx="3" presStyleCnt="5">
        <dgm:presLayoutVars>
          <dgm:chMax val="0"/>
          <dgm:chPref val="0"/>
        </dgm:presLayoutVars>
      </dgm:prSet>
      <dgm:spPr/>
    </dgm:pt>
    <dgm:pt modelId="{F02BB4F7-FAB3-49EF-91D6-10401694A1FD}" type="pres">
      <dgm:prSet presAssocID="{0B282852-D3A5-4691-B3B4-6705F1016009}" presName="sibTrans" presStyleCnt="0"/>
      <dgm:spPr/>
    </dgm:pt>
    <dgm:pt modelId="{A766E80F-5430-4DFD-98FB-21B747B1AC73}" type="pres">
      <dgm:prSet presAssocID="{3BB9FAE8-010B-41BF-9E29-9F25ED7882A2}" presName="compNode" presStyleCnt="0"/>
      <dgm:spPr/>
    </dgm:pt>
    <dgm:pt modelId="{DB12C92C-4FFF-4F12-BD45-3435AF540802}" type="pres">
      <dgm:prSet presAssocID="{3BB9FAE8-010B-41BF-9E29-9F25ED7882A2}" presName="bgRect" presStyleLbl="bgShp" presStyleIdx="4" presStyleCnt="5"/>
      <dgm:spPr/>
    </dgm:pt>
    <dgm:pt modelId="{77FB5C7F-C76F-4746-A11F-62863A76D258}" type="pres">
      <dgm:prSet presAssocID="{3BB9FAE8-010B-41BF-9E29-9F25ED7882A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A721ED5-1A19-4C5F-8BAA-9714DA443306}" type="pres">
      <dgm:prSet presAssocID="{3BB9FAE8-010B-41BF-9E29-9F25ED7882A2}" presName="spaceRect" presStyleCnt="0"/>
      <dgm:spPr/>
    </dgm:pt>
    <dgm:pt modelId="{24B8D225-B029-46CD-8FB9-91BF7E5E44E1}" type="pres">
      <dgm:prSet presAssocID="{3BB9FAE8-010B-41BF-9E29-9F25ED7882A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B5CAE05-B0D0-44CF-83A7-F83D806F84D0}" srcId="{0E1D87E8-CDF3-4C5B-BE15-259050CF91BA}" destId="{9C90888A-9019-499C-BF62-719338C669C6}" srcOrd="0" destOrd="0" parTransId="{7AFF24FF-8BCD-4BBC-98F3-D32C793BCFC1}" sibTransId="{EAC12D18-8941-4028-B417-751894E36001}"/>
    <dgm:cxn modelId="{0D46410B-7B74-4665-90BC-2C183FDEB0D9}" srcId="{0E1D87E8-CDF3-4C5B-BE15-259050CF91BA}" destId="{3BB9FAE8-010B-41BF-9E29-9F25ED7882A2}" srcOrd="4" destOrd="0" parTransId="{F5ECE1EE-CD6D-46DB-ACA6-50848D55BBBC}" sibTransId="{100550CC-6BC8-4C17-B7D9-4DB81B9302C7}"/>
    <dgm:cxn modelId="{2E55920D-E7A3-439C-8DF3-3279ABD451E2}" srcId="{0E1D87E8-CDF3-4C5B-BE15-259050CF91BA}" destId="{D8A5AA4C-8AB7-4ECA-AD0A-994F9D8485B3}" srcOrd="3" destOrd="0" parTransId="{15F8D996-36C7-4A15-90C3-5533BF4E08D6}" sibTransId="{0B282852-D3A5-4691-B3B4-6705F1016009}"/>
    <dgm:cxn modelId="{E4FFE821-0939-4B69-97D5-337147B2D863}" type="presOf" srcId="{C0A96351-0C89-4BB6-8B3F-32A6C81B0FE7}" destId="{2950EBA0-8D96-4DA3-964C-8D278287D878}" srcOrd="0" destOrd="0" presId="urn:microsoft.com/office/officeart/2018/2/layout/IconVerticalSolidList"/>
    <dgm:cxn modelId="{BFB18983-CD39-4E34-B4F1-516C68097BD6}" srcId="{0E1D87E8-CDF3-4C5B-BE15-259050CF91BA}" destId="{377A8CCB-3449-4C4A-BC00-E11515A5F813}" srcOrd="2" destOrd="0" parTransId="{2CEDA52F-38C7-4E15-B7CD-CABA615EB772}" sibTransId="{A0ACA12C-3920-4AE0-9098-9542A9A7DE5F}"/>
    <dgm:cxn modelId="{2C198591-A5DA-46E3-A8E2-64F89C3F2386}" type="presOf" srcId="{9C90888A-9019-499C-BF62-719338C669C6}" destId="{652626A1-0C45-404A-AC85-47B154E39B7B}" srcOrd="0" destOrd="0" presId="urn:microsoft.com/office/officeart/2018/2/layout/IconVerticalSolidList"/>
    <dgm:cxn modelId="{6EDE42A4-9B90-443D-A2EC-99A7D1343BAF}" type="presOf" srcId="{3BB9FAE8-010B-41BF-9E29-9F25ED7882A2}" destId="{24B8D225-B029-46CD-8FB9-91BF7E5E44E1}" srcOrd="0" destOrd="0" presId="urn:microsoft.com/office/officeart/2018/2/layout/IconVerticalSolidList"/>
    <dgm:cxn modelId="{FA9F47A7-7FB0-4FA2-B92D-9366662D5FBE}" type="presOf" srcId="{D8A5AA4C-8AB7-4ECA-AD0A-994F9D8485B3}" destId="{7F6F4FF3-3DB1-49E0-A8EE-56A106E91754}" srcOrd="0" destOrd="0" presId="urn:microsoft.com/office/officeart/2018/2/layout/IconVerticalSolidList"/>
    <dgm:cxn modelId="{73A7AADC-44F5-4C33-9355-7305963E7DBA}" type="presOf" srcId="{0E1D87E8-CDF3-4C5B-BE15-259050CF91BA}" destId="{4332B6B4-31AB-4E35-96C7-B7DC2526FDDA}" srcOrd="0" destOrd="0" presId="urn:microsoft.com/office/officeart/2018/2/layout/IconVerticalSolidList"/>
    <dgm:cxn modelId="{458FCBEA-D782-488B-9BE9-BB681F1338C8}" type="presOf" srcId="{377A8CCB-3449-4C4A-BC00-E11515A5F813}" destId="{8EB12D37-A4D7-49DF-96C8-AAD167D90DF7}" srcOrd="0" destOrd="0" presId="urn:microsoft.com/office/officeart/2018/2/layout/IconVerticalSolidList"/>
    <dgm:cxn modelId="{D19F12FC-6DC6-40D4-AB4D-86883DBFEEE2}" srcId="{0E1D87E8-CDF3-4C5B-BE15-259050CF91BA}" destId="{C0A96351-0C89-4BB6-8B3F-32A6C81B0FE7}" srcOrd="1" destOrd="0" parTransId="{2897D04D-D7ED-48F8-9C86-5B295DF206F9}" sibTransId="{0F5EA904-28B7-4453-BC46-CFEE9FA3D1D1}"/>
    <dgm:cxn modelId="{A12DEF9D-CA26-4FDF-9D56-C97C388F6D97}" type="presParOf" srcId="{4332B6B4-31AB-4E35-96C7-B7DC2526FDDA}" destId="{600638E5-6BEE-4FDB-9668-C4F555D845E2}" srcOrd="0" destOrd="0" presId="urn:microsoft.com/office/officeart/2018/2/layout/IconVerticalSolidList"/>
    <dgm:cxn modelId="{D5344756-A560-4779-B9A3-021535F4CA3C}" type="presParOf" srcId="{600638E5-6BEE-4FDB-9668-C4F555D845E2}" destId="{A9360AB8-16F1-492C-8D29-9C4E1B39B7DB}" srcOrd="0" destOrd="0" presId="urn:microsoft.com/office/officeart/2018/2/layout/IconVerticalSolidList"/>
    <dgm:cxn modelId="{39F983DD-4A43-4CF4-BFE2-BC6D99CBCF6E}" type="presParOf" srcId="{600638E5-6BEE-4FDB-9668-C4F555D845E2}" destId="{22304E9D-212F-4F92-9E69-68FD8C05896D}" srcOrd="1" destOrd="0" presId="urn:microsoft.com/office/officeart/2018/2/layout/IconVerticalSolidList"/>
    <dgm:cxn modelId="{36654040-9349-4F9D-A31F-2DD0D44E46D0}" type="presParOf" srcId="{600638E5-6BEE-4FDB-9668-C4F555D845E2}" destId="{2B6C5F91-93C0-4F83-B635-F852401456FB}" srcOrd="2" destOrd="0" presId="urn:microsoft.com/office/officeart/2018/2/layout/IconVerticalSolidList"/>
    <dgm:cxn modelId="{6DC35A21-D6BC-458A-9FEB-207221F1E326}" type="presParOf" srcId="{600638E5-6BEE-4FDB-9668-C4F555D845E2}" destId="{652626A1-0C45-404A-AC85-47B154E39B7B}" srcOrd="3" destOrd="0" presId="urn:microsoft.com/office/officeart/2018/2/layout/IconVerticalSolidList"/>
    <dgm:cxn modelId="{AE4805CC-E2C8-499D-93BD-8C7C18DDD8DF}" type="presParOf" srcId="{4332B6B4-31AB-4E35-96C7-B7DC2526FDDA}" destId="{70E96C2E-52B2-4EDD-8866-BE8EED199169}" srcOrd="1" destOrd="0" presId="urn:microsoft.com/office/officeart/2018/2/layout/IconVerticalSolidList"/>
    <dgm:cxn modelId="{2456C7B4-3D1A-4909-8329-C248B2CBE8BD}" type="presParOf" srcId="{4332B6B4-31AB-4E35-96C7-B7DC2526FDDA}" destId="{2C1165C5-9966-4EC1-BB37-32AC2DB93233}" srcOrd="2" destOrd="0" presId="urn:microsoft.com/office/officeart/2018/2/layout/IconVerticalSolidList"/>
    <dgm:cxn modelId="{EDDDA6B8-631B-4498-9908-EDD38E731A6B}" type="presParOf" srcId="{2C1165C5-9966-4EC1-BB37-32AC2DB93233}" destId="{2C8B12A9-01CF-4CE6-BFC5-D6004E197999}" srcOrd="0" destOrd="0" presId="urn:microsoft.com/office/officeart/2018/2/layout/IconVerticalSolidList"/>
    <dgm:cxn modelId="{A0531CDB-FE9B-4BB8-B230-F0E32F3FFD2C}" type="presParOf" srcId="{2C1165C5-9966-4EC1-BB37-32AC2DB93233}" destId="{34ACDB4A-33F1-47FA-9AC1-F9E0CEEE5261}" srcOrd="1" destOrd="0" presId="urn:microsoft.com/office/officeart/2018/2/layout/IconVerticalSolidList"/>
    <dgm:cxn modelId="{160B7E87-B3FD-42DF-AD27-55E562D0558B}" type="presParOf" srcId="{2C1165C5-9966-4EC1-BB37-32AC2DB93233}" destId="{7EB5C012-3FF8-4CB5-AD41-0A7E736D49E3}" srcOrd="2" destOrd="0" presId="urn:microsoft.com/office/officeart/2018/2/layout/IconVerticalSolidList"/>
    <dgm:cxn modelId="{88988A80-7285-45FB-B056-7F26ABF307BB}" type="presParOf" srcId="{2C1165C5-9966-4EC1-BB37-32AC2DB93233}" destId="{2950EBA0-8D96-4DA3-964C-8D278287D878}" srcOrd="3" destOrd="0" presId="urn:microsoft.com/office/officeart/2018/2/layout/IconVerticalSolidList"/>
    <dgm:cxn modelId="{8B9F287D-FC60-4694-B76B-2D0946FD890C}" type="presParOf" srcId="{4332B6B4-31AB-4E35-96C7-B7DC2526FDDA}" destId="{E2B6C0C2-446D-45D2-82E3-9CEDAC809345}" srcOrd="3" destOrd="0" presId="urn:microsoft.com/office/officeart/2018/2/layout/IconVerticalSolidList"/>
    <dgm:cxn modelId="{BF24D331-236F-470A-871A-75BF415E3415}" type="presParOf" srcId="{4332B6B4-31AB-4E35-96C7-B7DC2526FDDA}" destId="{102561A2-8608-4DEF-8B34-6336398AA1C7}" srcOrd="4" destOrd="0" presId="urn:microsoft.com/office/officeart/2018/2/layout/IconVerticalSolidList"/>
    <dgm:cxn modelId="{04786E95-7C78-48D0-8023-F1A30F79C752}" type="presParOf" srcId="{102561A2-8608-4DEF-8B34-6336398AA1C7}" destId="{093C7A11-7D55-40B3-A7D4-8F19A74379F5}" srcOrd="0" destOrd="0" presId="urn:microsoft.com/office/officeart/2018/2/layout/IconVerticalSolidList"/>
    <dgm:cxn modelId="{0D1F24B2-23B7-48B3-9F41-8A811BF138D3}" type="presParOf" srcId="{102561A2-8608-4DEF-8B34-6336398AA1C7}" destId="{47FA5F6E-6A8A-48D4-884D-518B88B4BA2C}" srcOrd="1" destOrd="0" presId="urn:microsoft.com/office/officeart/2018/2/layout/IconVerticalSolidList"/>
    <dgm:cxn modelId="{FCE46864-FCB1-48E0-BE89-0F94A45A7529}" type="presParOf" srcId="{102561A2-8608-4DEF-8B34-6336398AA1C7}" destId="{6CE135F5-C0B8-403F-9A40-58E6BE8B4719}" srcOrd="2" destOrd="0" presId="urn:microsoft.com/office/officeart/2018/2/layout/IconVerticalSolidList"/>
    <dgm:cxn modelId="{CBCC0954-3CE4-43F7-A498-3646CE9AA1B5}" type="presParOf" srcId="{102561A2-8608-4DEF-8B34-6336398AA1C7}" destId="{8EB12D37-A4D7-49DF-96C8-AAD167D90DF7}" srcOrd="3" destOrd="0" presId="urn:microsoft.com/office/officeart/2018/2/layout/IconVerticalSolidList"/>
    <dgm:cxn modelId="{6CBEDA9E-DF82-41AC-BC85-3C3F58F0CD06}" type="presParOf" srcId="{4332B6B4-31AB-4E35-96C7-B7DC2526FDDA}" destId="{830DA33C-7861-4601-A176-35DAA5B343AB}" srcOrd="5" destOrd="0" presId="urn:microsoft.com/office/officeart/2018/2/layout/IconVerticalSolidList"/>
    <dgm:cxn modelId="{7E72E93E-A875-4872-953C-7DD42CB5233D}" type="presParOf" srcId="{4332B6B4-31AB-4E35-96C7-B7DC2526FDDA}" destId="{AA037EAD-FCD0-4C97-BEC9-84E9E407C1FE}" srcOrd="6" destOrd="0" presId="urn:microsoft.com/office/officeart/2018/2/layout/IconVerticalSolidList"/>
    <dgm:cxn modelId="{1F1D54FB-5462-4129-9454-F812ABCED793}" type="presParOf" srcId="{AA037EAD-FCD0-4C97-BEC9-84E9E407C1FE}" destId="{677107ED-C426-4D0D-9F86-F3A8E8372444}" srcOrd="0" destOrd="0" presId="urn:microsoft.com/office/officeart/2018/2/layout/IconVerticalSolidList"/>
    <dgm:cxn modelId="{FBF17426-B2DC-4964-AA52-ED72F9AC7CFE}" type="presParOf" srcId="{AA037EAD-FCD0-4C97-BEC9-84E9E407C1FE}" destId="{2369B975-4640-4F80-A057-71433D72D5FC}" srcOrd="1" destOrd="0" presId="urn:microsoft.com/office/officeart/2018/2/layout/IconVerticalSolidList"/>
    <dgm:cxn modelId="{A3BBEFCA-20DC-423A-BC16-B7A51533E972}" type="presParOf" srcId="{AA037EAD-FCD0-4C97-BEC9-84E9E407C1FE}" destId="{E4664000-7387-460D-B02C-E4CD352B61FF}" srcOrd="2" destOrd="0" presId="urn:microsoft.com/office/officeart/2018/2/layout/IconVerticalSolidList"/>
    <dgm:cxn modelId="{99436132-0D9C-4CD0-A230-3091E39AFE2D}" type="presParOf" srcId="{AA037EAD-FCD0-4C97-BEC9-84E9E407C1FE}" destId="{7F6F4FF3-3DB1-49E0-A8EE-56A106E91754}" srcOrd="3" destOrd="0" presId="urn:microsoft.com/office/officeart/2018/2/layout/IconVerticalSolidList"/>
    <dgm:cxn modelId="{357A8142-5C73-4254-87F5-5009D50AAA5B}" type="presParOf" srcId="{4332B6B4-31AB-4E35-96C7-B7DC2526FDDA}" destId="{F02BB4F7-FAB3-49EF-91D6-10401694A1FD}" srcOrd="7" destOrd="0" presId="urn:microsoft.com/office/officeart/2018/2/layout/IconVerticalSolidList"/>
    <dgm:cxn modelId="{97BBF27D-A280-46BC-B7AE-1630B5E0CD89}" type="presParOf" srcId="{4332B6B4-31AB-4E35-96C7-B7DC2526FDDA}" destId="{A766E80F-5430-4DFD-98FB-21B747B1AC73}" srcOrd="8" destOrd="0" presId="urn:microsoft.com/office/officeart/2018/2/layout/IconVerticalSolidList"/>
    <dgm:cxn modelId="{7A1B714A-898D-4C68-9FDC-2D1412A78B3F}" type="presParOf" srcId="{A766E80F-5430-4DFD-98FB-21B747B1AC73}" destId="{DB12C92C-4FFF-4F12-BD45-3435AF540802}" srcOrd="0" destOrd="0" presId="urn:microsoft.com/office/officeart/2018/2/layout/IconVerticalSolidList"/>
    <dgm:cxn modelId="{6115B4D3-0AEF-4550-B6E6-E8832921EDEF}" type="presParOf" srcId="{A766E80F-5430-4DFD-98FB-21B747B1AC73}" destId="{77FB5C7F-C76F-4746-A11F-62863A76D258}" srcOrd="1" destOrd="0" presId="urn:microsoft.com/office/officeart/2018/2/layout/IconVerticalSolidList"/>
    <dgm:cxn modelId="{84EAE27B-3ECE-440E-BF2C-3B8D1B524F84}" type="presParOf" srcId="{A766E80F-5430-4DFD-98FB-21B747B1AC73}" destId="{2A721ED5-1A19-4C5F-8BAA-9714DA443306}" srcOrd="2" destOrd="0" presId="urn:microsoft.com/office/officeart/2018/2/layout/IconVerticalSolidList"/>
    <dgm:cxn modelId="{F19655F4-C9F4-438A-8FC6-DCEEDEA7ECA8}" type="presParOf" srcId="{A766E80F-5430-4DFD-98FB-21B747B1AC73}" destId="{24B8D225-B029-46CD-8FB9-91BF7E5E44E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7F0820-7033-42B9-8DCA-079FCCE0B6F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C85A65E-7076-4195-8B07-1BE91D1DDAF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West generated the highest revenue overall, while Northeast had the weakest margin profile.</a:t>
          </a:r>
        </a:p>
      </dgm:t>
    </dgm:pt>
    <dgm:pt modelId="{EC819F4A-D4A5-464C-8600-1FAC15FA51E0}" type="parTrans" cxnId="{553CEC2B-665C-4DE0-9226-47BF87225896}">
      <dgm:prSet/>
      <dgm:spPr/>
      <dgm:t>
        <a:bodyPr/>
        <a:lstStyle/>
        <a:p>
          <a:endParaRPr lang="en-US"/>
        </a:p>
      </dgm:t>
    </dgm:pt>
    <dgm:pt modelId="{E82A4A0F-95D9-4C67-B652-83C2B4ADB4C9}" type="sibTrans" cxnId="{553CEC2B-665C-4DE0-9226-47BF87225896}">
      <dgm:prSet/>
      <dgm:spPr/>
      <dgm:t>
        <a:bodyPr/>
        <a:lstStyle/>
        <a:p>
          <a:endParaRPr lang="en-US"/>
        </a:p>
      </dgm:t>
    </dgm:pt>
    <dgm:pt modelId="{A722AB77-AFAA-44CD-A68E-DCDB13AD2A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Profit trended upward across 2014 -2018, peaking in 2015.</a:t>
          </a:r>
        </a:p>
      </dgm:t>
    </dgm:pt>
    <dgm:pt modelId="{39A851B5-577B-4BF2-B33E-223FA685E876}" type="parTrans" cxnId="{830A7A37-D4DC-4393-9A78-7B369DD5325A}">
      <dgm:prSet/>
      <dgm:spPr/>
      <dgm:t>
        <a:bodyPr/>
        <a:lstStyle/>
        <a:p>
          <a:endParaRPr lang="en-US"/>
        </a:p>
      </dgm:t>
    </dgm:pt>
    <dgm:pt modelId="{94396979-8E04-4B99-981E-FD279339DEFE}" type="sibTrans" cxnId="{830A7A37-D4DC-4393-9A78-7B369DD5325A}">
      <dgm:prSet/>
      <dgm:spPr/>
      <dgm:t>
        <a:bodyPr/>
        <a:lstStyle/>
        <a:p>
          <a:endParaRPr lang="en-US"/>
        </a:p>
      </dgm:t>
    </dgm:pt>
    <dgm:pt modelId="{B7980733-3F3E-4041-A20A-8296007A39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The Export channel consistently delivers the best margins - opportunity to scale or </a:t>
          </a:r>
          <a:r>
            <a:rPr lang="en-US" sz="1200" dirty="0" err="1"/>
            <a:t>prioritise</a:t>
          </a:r>
          <a:r>
            <a:rPr lang="en-US" sz="1200" dirty="0"/>
            <a:t>.</a:t>
          </a:r>
        </a:p>
      </dgm:t>
    </dgm:pt>
    <dgm:pt modelId="{E6009CB8-B524-4A20-A9D5-0FA1E8801BE8}" type="parTrans" cxnId="{FF8CB73F-87E9-4041-92CF-BB7AE4508A3D}">
      <dgm:prSet/>
      <dgm:spPr/>
      <dgm:t>
        <a:bodyPr/>
        <a:lstStyle/>
        <a:p>
          <a:endParaRPr lang="en-US"/>
        </a:p>
      </dgm:t>
    </dgm:pt>
    <dgm:pt modelId="{D0AC1EC6-E28B-4ECB-A100-CED1A7FD0B17}" type="sibTrans" cxnId="{FF8CB73F-87E9-4041-92CF-BB7AE4508A3D}">
      <dgm:prSet/>
      <dgm:spPr/>
      <dgm:t>
        <a:bodyPr/>
        <a:lstStyle/>
        <a:p>
          <a:endParaRPr lang="en-US"/>
        </a:p>
      </dgm:t>
    </dgm:pt>
    <dgm:pt modelId="{392B0328-F3BB-40C7-9DC2-DE983B7F89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California is the most profitable state; performance is concentrated geographically.</a:t>
          </a:r>
        </a:p>
      </dgm:t>
    </dgm:pt>
    <dgm:pt modelId="{3DB2B49B-DBF1-4FA1-9A4F-1D17FA37DED0}" type="parTrans" cxnId="{A84551B8-B04E-42FB-85AE-EC670BDB40D6}">
      <dgm:prSet/>
      <dgm:spPr/>
      <dgm:t>
        <a:bodyPr/>
        <a:lstStyle/>
        <a:p>
          <a:endParaRPr lang="en-US"/>
        </a:p>
      </dgm:t>
    </dgm:pt>
    <dgm:pt modelId="{024150BB-E114-4A50-8AC7-3D9B3C49008B}" type="sibTrans" cxnId="{A84551B8-B04E-42FB-85AE-EC670BDB40D6}">
      <dgm:prSet/>
      <dgm:spPr/>
      <dgm:t>
        <a:bodyPr/>
        <a:lstStyle/>
        <a:p>
          <a:endParaRPr lang="en-US"/>
        </a:p>
      </dgm:t>
    </dgm:pt>
    <dgm:pt modelId="{1D00D1B5-8241-4509-89EB-2D7FC894273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dirty="0"/>
            <a:t>Product 18 leads on average profit per order -supports premium positioning and targeted bundling</a:t>
          </a:r>
          <a:r>
            <a:rPr lang="en-US" sz="1100" dirty="0"/>
            <a:t>.</a:t>
          </a:r>
        </a:p>
      </dgm:t>
    </dgm:pt>
    <dgm:pt modelId="{D2E063A3-EFAE-4FEA-85F3-56D3BF302D74}" type="parTrans" cxnId="{C57E6AF5-1331-4DA5-B3E6-A0D5179B130F}">
      <dgm:prSet/>
      <dgm:spPr/>
      <dgm:t>
        <a:bodyPr/>
        <a:lstStyle/>
        <a:p>
          <a:endParaRPr lang="en-US"/>
        </a:p>
      </dgm:t>
    </dgm:pt>
    <dgm:pt modelId="{2500C2CA-B5FF-4F55-88B4-51790EB87709}" type="sibTrans" cxnId="{C57E6AF5-1331-4DA5-B3E6-A0D5179B130F}">
      <dgm:prSet/>
      <dgm:spPr/>
      <dgm:t>
        <a:bodyPr/>
        <a:lstStyle/>
        <a:p>
          <a:endParaRPr lang="en-US"/>
        </a:p>
      </dgm:t>
    </dgm:pt>
    <dgm:pt modelId="{F2E7ACC7-5912-4A24-B84B-DA3B0448E91B}" type="pres">
      <dgm:prSet presAssocID="{D67F0820-7033-42B9-8DCA-079FCCE0B6F7}" presName="root" presStyleCnt="0">
        <dgm:presLayoutVars>
          <dgm:dir/>
          <dgm:resizeHandles val="exact"/>
        </dgm:presLayoutVars>
      </dgm:prSet>
      <dgm:spPr/>
    </dgm:pt>
    <dgm:pt modelId="{88C79F55-50CB-4381-BBCC-5AD9718DDCA2}" type="pres">
      <dgm:prSet presAssocID="{FC85A65E-7076-4195-8B07-1BE91D1DDAF7}" presName="compNode" presStyleCnt="0"/>
      <dgm:spPr/>
    </dgm:pt>
    <dgm:pt modelId="{0732675E-8A67-4037-A674-5CBC5F54CEE4}" type="pres">
      <dgm:prSet presAssocID="{FC85A65E-7076-4195-8B07-1BE91D1DDAF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0DF9A5F1-A799-4905-BDD2-1734E90EA0D4}" type="pres">
      <dgm:prSet presAssocID="{FC85A65E-7076-4195-8B07-1BE91D1DDAF7}" presName="spaceRect" presStyleCnt="0"/>
      <dgm:spPr/>
    </dgm:pt>
    <dgm:pt modelId="{162D36B5-6794-407C-ACF3-CCA6B9C07B70}" type="pres">
      <dgm:prSet presAssocID="{FC85A65E-7076-4195-8B07-1BE91D1DDAF7}" presName="textRect" presStyleLbl="revTx" presStyleIdx="0" presStyleCnt="5">
        <dgm:presLayoutVars>
          <dgm:chMax val="1"/>
          <dgm:chPref val="1"/>
        </dgm:presLayoutVars>
      </dgm:prSet>
      <dgm:spPr/>
    </dgm:pt>
    <dgm:pt modelId="{22759192-C163-4BFF-9CAF-56BB808AC41F}" type="pres">
      <dgm:prSet presAssocID="{E82A4A0F-95D9-4C67-B652-83C2B4ADB4C9}" presName="sibTrans" presStyleCnt="0"/>
      <dgm:spPr/>
    </dgm:pt>
    <dgm:pt modelId="{CEA56E24-2C95-4CAC-BA8D-6D8A0E27F54B}" type="pres">
      <dgm:prSet presAssocID="{A722AB77-AFAA-44CD-A68E-DCDB13AD2AA3}" presName="compNode" presStyleCnt="0"/>
      <dgm:spPr/>
    </dgm:pt>
    <dgm:pt modelId="{A6AD6DC5-B8FB-4F8B-AFE8-D38EAECC8E61}" type="pres">
      <dgm:prSet presAssocID="{A722AB77-AFAA-44CD-A68E-DCDB13AD2AA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77B74630-8A21-4917-BD93-984584713EEF}" type="pres">
      <dgm:prSet presAssocID="{A722AB77-AFAA-44CD-A68E-DCDB13AD2AA3}" presName="spaceRect" presStyleCnt="0"/>
      <dgm:spPr/>
    </dgm:pt>
    <dgm:pt modelId="{1FB6EC2D-0676-4FE8-8496-7421403383F5}" type="pres">
      <dgm:prSet presAssocID="{A722AB77-AFAA-44CD-A68E-DCDB13AD2AA3}" presName="textRect" presStyleLbl="revTx" presStyleIdx="1" presStyleCnt="5">
        <dgm:presLayoutVars>
          <dgm:chMax val="1"/>
          <dgm:chPref val="1"/>
        </dgm:presLayoutVars>
      </dgm:prSet>
      <dgm:spPr/>
    </dgm:pt>
    <dgm:pt modelId="{14C78D64-3F25-48AB-BFE2-4CA188C788E1}" type="pres">
      <dgm:prSet presAssocID="{94396979-8E04-4B99-981E-FD279339DEFE}" presName="sibTrans" presStyleCnt="0"/>
      <dgm:spPr/>
    </dgm:pt>
    <dgm:pt modelId="{1B27B309-574B-4C61-BD58-A139EF4841F8}" type="pres">
      <dgm:prSet presAssocID="{B7980733-3F3E-4041-A20A-8296007A39B4}" presName="compNode" presStyleCnt="0"/>
      <dgm:spPr/>
    </dgm:pt>
    <dgm:pt modelId="{E4B3ABF5-FF14-4AE2-BDBC-F5661E147D9A}" type="pres">
      <dgm:prSet presAssocID="{B7980733-3F3E-4041-A20A-8296007A39B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83DD1350-5F14-4616-B2E3-73992F698BAE}" type="pres">
      <dgm:prSet presAssocID="{B7980733-3F3E-4041-A20A-8296007A39B4}" presName="spaceRect" presStyleCnt="0"/>
      <dgm:spPr/>
    </dgm:pt>
    <dgm:pt modelId="{994B6680-5709-44F1-A212-ACEFEB39156C}" type="pres">
      <dgm:prSet presAssocID="{B7980733-3F3E-4041-A20A-8296007A39B4}" presName="textRect" presStyleLbl="revTx" presStyleIdx="2" presStyleCnt="5">
        <dgm:presLayoutVars>
          <dgm:chMax val="1"/>
          <dgm:chPref val="1"/>
        </dgm:presLayoutVars>
      </dgm:prSet>
      <dgm:spPr/>
    </dgm:pt>
    <dgm:pt modelId="{F8F1F0C9-F714-4A93-A6DE-D138E3F05D7C}" type="pres">
      <dgm:prSet presAssocID="{D0AC1EC6-E28B-4ECB-A100-CED1A7FD0B17}" presName="sibTrans" presStyleCnt="0"/>
      <dgm:spPr/>
    </dgm:pt>
    <dgm:pt modelId="{1CA252BB-71D5-4B74-BFCC-24FD3B0DCE01}" type="pres">
      <dgm:prSet presAssocID="{392B0328-F3BB-40C7-9DC2-DE983B7F89F8}" presName="compNode" presStyleCnt="0"/>
      <dgm:spPr/>
    </dgm:pt>
    <dgm:pt modelId="{AEEDFBE4-526D-419E-B51B-9753D306BB35}" type="pres">
      <dgm:prSet presAssocID="{392B0328-F3BB-40C7-9DC2-DE983B7F89F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ntt Chart with solid fill"/>
        </a:ext>
      </dgm:extLst>
    </dgm:pt>
    <dgm:pt modelId="{744CD17B-2726-4D36-9772-4D78434F786A}" type="pres">
      <dgm:prSet presAssocID="{392B0328-F3BB-40C7-9DC2-DE983B7F89F8}" presName="spaceRect" presStyleCnt="0"/>
      <dgm:spPr/>
    </dgm:pt>
    <dgm:pt modelId="{651C124A-64A1-4028-9BDE-FC70F6299BBA}" type="pres">
      <dgm:prSet presAssocID="{392B0328-F3BB-40C7-9DC2-DE983B7F89F8}" presName="textRect" presStyleLbl="revTx" presStyleIdx="3" presStyleCnt="5">
        <dgm:presLayoutVars>
          <dgm:chMax val="1"/>
          <dgm:chPref val="1"/>
        </dgm:presLayoutVars>
      </dgm:prSet>
      <dgm:spPr/>
    </dgm:pt>
    <dgm:pt modelId="{C9F41A0B-E245-4C02-9D17-18FFD9A5A464}" type="pres">
      <dgm:prSet presAssocID="{024150BB-E114-4A50-8AC7-3D9B3C49008B}" presName="sibTrans" presStyleCnt="0"/>
      <dgm:spPr/>
    </dgm:pt>
    <dgm:pt modelId="{85D9A1DB-78C0-4DA5-9F1E-5AA4974D6B1A}" type="pres">
      <dgm:prSet presAssocID="{1D00D1B5-8241-4509-89EB-2D7FC894273A}" presName="compNode" presStyleCnt="0"/>
      <dgm:spPr/>
    </dgm:pt>
    <dgm:pt modelId="{952AE3E2-AC8F-4DBB-A9BF-B87D312070A0}" type="pres">
      <dgm:prSet presAssocID="{1D00D1B5-8241-4509-89EB-2D7FC894273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8A2E3825-7863-48D2-B726-803ED8DC6452}" type="pres">
      <dgm:prSet presAssocID="{1D00D1B5-8241-4509-89EB-2D7FC894273A}" presName="spaceRect" presStyleCnt="0"/>
      <dgm:spPr/>
    </dgm:pt>
    <dgm:pt modelId="{874AAAFD-BFFE-490F-A0B3-155F9CAFD24F}" type="pres">
      <dgm:prSet presAssocID="{1D00D1B5-8241-4509-89EB-2D7FC894273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3ECF3811-D750-403C-B4AA-3E99E19096A6}" type="presOf" srcId="{1D00D1B5-8241-4509-89EB-2D7FC894273A}" destId="{874AAAFD-BFFE-490F-A0B3-155F9CAFD24F}" srcOrd="0" destOrd="0" presId="urn:microsoft.com/office/officeart/2018/2/layout/IconLabelList"/>
    <dgm:cxn modelId="{553CEC2B-665C-4DE0-9226-47BF87225896}" srcId="{D67F0820-7033-42B9-8DCA-079FCCE0B6F7}" destId="{FC85A65E-7076-4195-8B07-1BE91D1DDAF7}" srcOrd="0" destOrd="0" parTransId="{EC819F4A-D4A5-464C-8600-1FAC15FA51E0}" sibTransId="{E82A4A0F-95D9-4C67-B652-83C2B4ADB4C9}"/>
    <dgm:cxn modelId="{E91E4230-F5DA-4456-B05C-80253D20F045}" type="presOf" srcId="{392B0328-F3BB-40C7-9DC2-DE983B7F89F8}" destId="{651C124A-64A1-4028-9BDE-FC70F6299BBA}" srcOrd="0" destOrd="0" presId="urn:microsoft.com/office/officeart/2018/2/layout/IconLabelList"/>
    <dgm:cxn modelId="{830A7A37-D4DC-4393-9A78-7B369DD5325A}" srcId="{D67F0820-7033-42B9-8DCA-079FCCE0B6F7}" destId="{A722AB77-AFAA-44CD-A68E-DCDB13AD2AA3}" srcOrd="1" destOrd="0" parTransId="{39A851B5-577B-4BF2-B33E-223FA685E876}" sibTransId="{94396979-8E04-4B99-981E-FD279339DEFE}"/>
    <dgm:cxn modelId="{FF8CB73F-87E9-4041-92CF-BB7AE4508A3D}" srcId="{D67F0820-7033-42B9-8DCA-079FCCE0B6F7}" destId="{B7980733-3F3E-4041-A20A-8296007A39B4}" srcOrd="2" destOrd="0" parTransId="{E6009CB8-B524-4A20-A9D5-0FA1E8801BE8}" sibTransId="{D0AC1EC6-E28B-4ECB-A100-CED1A7FD0B17}"/>
    <dgm:cxn modelId="{D4C0859A-62D2-493D-AD0D-9873BCCA1A0D}" type="presOf" srcId="{B7980733-3F3E-4041-A20A-8296007A39B4}" destId="{994B6680-5709-44F1-A212-ACEFEB39156C}" srcOrd="0" destOrd="0" presId="urn:microsoft.com/office/officeart/2018/2/layout/IconLabelList"/>
    <dgm:cxn modelId="{D6E96E9F-DE41-487B-9C90-209BE2426137}" type="presOf" srcId="{D67F0820-7033-42B9-8DCA-079FCCE0B6F7}" destId="{F2E7ACC7-5912-4A24-B84B-DA3B0448E91B}" srcOrd="0" destOrd="0" presId="urn:microsoft.com/office/officeart/2018/2/layout/IconLabelList"/>
    <dgm:cxn modelId="{96EB14A4-C401-42EA-96B0-2D89EB99EF7E}" type="presOf" srcId="{A722AB77-AFAA-44CD-A68E-DCDB13AD2AA3}" destId="{1FB6EC2D-0676-4FE8-8496-7421403383F5}" srcOrd="0" destOrd="0" presId="urn:microsoft.com/office/officeart/2018/2/layout/IconLabelList"/>
    <dgm:cxn modelId="{A84551B8-B04E-42FB-85AE-EC670BDB40D6}" srcId="{D67F0820-7033-42B9-8DCA-079FCCE0B6F7}" destId="{392B0328-F3BB-40C7-9DC2-DE983B7F89F8}" srcOrd="3" destOrd="0" parTransId="{3DB2B49B-DBF1-4FA1-9A4F-1D17FA37DED0}" sibTransId="{024150BB-E114-4A50-8AC7-3D9B3C49008B}"/>
    <dgm:cxn modelId="{560060E6-18A2-4FAD-9975-83E8E2927280}" type="presOf" srcId="{FC85A65E-7076-4195-8B07-1BE91D1DDAF7}" destId="{162D36B5-6794-407C-ACF3-CCA6B9C07B70}" srcOrd="0" destOrd="0" presId="urn:microsoft.com/office/officeart/2018/2/layout/IconLabelList"/>
    <dgm:cxn modelId="{C57E6AF5-1331-4DA5-B3E6-A0D5179B130F}" srcId="{D67F0820-7033-42B9-8DCA-079FCCE0B6F7}" destId="{1D00D1B5-8241-4509-89EB-2D7FC894273A}" srcOrd="4" destOrd="0" parTransId="{D2E063A3-EFAE-4FEA-85F3-56D3BF302D74}" sibTransId="{2500C2CA-B5FF-4F55-88B4-51790EB87709}"/>
    <dgm:cxn modelId="{C43C30B0-1DC6-4039-AF56-497BBE1D2274}" type="presParOf" srcId="{F2E7ACC7-5912-4A24-B84B-DA3B0448E91B}" destId="{88C79F55-50CB-4381-BBCC-5AD9718DDCA2}" srcOrd="0" destOrd="0" presId="urn:microsoft.com/office/officeart/2018/2/layout/IconLabelList"/>
    <dgm:cxn modelId="{C56A7C34-7EBC-4A78-8666-66786E2191FB}" type="presParOf" srcId="{88C79F55-50CB-4381-BBCC-5AD9718DDCA2}" destId="{0732675E-8A67-4037-A674-5CBC5F54CEE4}" srcOrd="0" destOrd="0" presId="urn:microsoft.com/office/officeart/2018/2/layout/IconLabelList"/>
    <dgm:cxn modelId="{5C1CC5A1-A62A-451F-AA99-03B3CF470903}" type="presParOf" srcId="{88C79F55-50CB-4381-BBCC-5AD9718DDCA2}" destId="{0DF9A5F1-A799-4905-BDD2-1734E90EA0D4}" srcOrd="1" destOrd="0" presId="urn:microsoft.com/office/officeart/2018/2/layout/IconLabelList"/>
    <dgm:cxn modelId="{CB9B4CC5-2721-4EB9-89F6-D6AEF8CF4520}" type="presParOf" srcId="{88C79F55-50CB-4381-BBCC-5AD9718DDCA2}" destId="{162D36B5-6794-407C-ACF3-CCA6B9C07B70}" srcOrd="2" destOrd="0" presId="urn:microsoft.com/office/officeart/2018/2/layout/IconLabelList"/>
    <dgm:cxn modelId="{600CF290-18A9-46F1-BEFB-9FC7EB4CCE61}" type="presParOf" srcId="{F2E7ACC7-5912-4A24-B84B-DA3B0448E91B}" destId="{22759192-C163-4BFF-9CAF-56BB808AC41F}" srcOrd="1" destOrd="0" presId="urn:microsoft.com/office/officeart/2018/2/layout/IconLabelList"/>
    <dgm:cxn modelId="{CC3444C0-7DE8-4C92-9A21-594D62B946B1}" type="presParOf" srcId="{F2E7ACC7-5912-4A24-B84B-DA3B0448E91B}" destId="{CEA56E24-2C95-4CAC-BA8D-6D8A0E27F54B}" srcOrd="2" destOrd="0" presId="urn:microsoft.com/office/officeart/2018/2/layout/IconLabelList"/>
    <dgm:cxn modelId="{8BA9D7B4-3308-4886-9D9F-A70AE3C692B5}" type="presParOf" srcId="{CEA56E24-2C95-4CAC-BA8D-6D8A0E27F54B}" destId="{A6AD6DC5-B8FB-4F8B-AFE8-D38EAECC8E61}" srcOrd="0" destOrd="0" presId="urn:microsoft.com/office/officeart/2018/2/layout/IconLabelList"/>
    <dgm:cxn modelId="{6598FFB7-958A-428C-A650-B1350D44A7EC}" type="presParOf" srcId="{CEA56E24-2C95-4CAC-BA8D-6D8A0E27F54B}" destId="{77B74630-8A21-4917-BD93-984584713EEF}" srcOrd="1" destOrd="0" presId="urn:microsoft.com/office/officeart/2018/2/layout/IconLabelList"/>
    <dgm:cxn modelId="{F7CFE0A6-B9D6-4579-84EA-6C40E4C1CDDE}" type="presParOf" srcId="{CEA56E24-2C95-4CAC-BA8D-6D8A0E27F54B}" destId="{1FB6EC2D-0676-4FE8-8496-7421403383F5}" srcOrd="2" destOrd="0" presId="urn:microsoft.com/office/officeart/2018/2/layout/IconLabelList"/>
    <dgm:cxn modelId="{3AF613FA-C796-4880-AE78-509E7DD635EC}" type="presParOf" srcId="{F2E7ACC7-5912-4A24-B84B-DA3B0448E91B}" destId="{14C78D64-3F25-48AB-BFE2-4CA188C788E1}" srcOrd="3" destOrd="0" presId="urn:microsoft.com/office/officeart/2018/2/layout/IconLabelList"/>
    <dgm:cxn modelId="{21BB4E49-DA07-49C1-95CF-BB4DFC0404FD}" type="presParOf" srcId="{F2E7ACC7-5912-4A24-B84B-DA3B0448E91B}" destId="{1B27B309-574B-4C61-BD58-A139EF4841F8}" srcOrd="4" destOrd="0" presId="urn:microsoft.com/office/officeart/2018/2/layout/IconLabelList"/>
    <dgm:cxn modelId="{75D54D7F-F771-465E-992F-CA4906BF0769}" type="presParOf" srcId="{1B27B309-574B-4C61-BD58-A139EF4841F8}" destId="{E4B3ABF5-FF14-4AE2-BDBC-F5661E147D9A}" srcOrd="0" destOrd="0" presId="urn:microsoft.com/office/officeart/2018/2/layout/IconLabelList"/>
    <dgm:cxn modelId="{F771DFCA-D38D-4040-A4A1-BD39A56F7D1F}" type="presParOf" srcId="{1B27B309-574B-4C61-BD58-A139EF4841F8}" destId="{83DD1350-5F14-4616-B2E3-73992F698BAE}" srcOrd="1" destOrd="0" presId="urn:microsoft.com/office/officeart/2018/2/layout/IconLabelList"/>
    <dgm:cxn modelId="{2A6EEF0E-553D-4757-B603-8737F73ADD23}" type="presParOf" srcId="{1B27B309-574B-4C61-BD58-A139EF4841F8}" destId="{994B6680-5709-44F1-A212-ACEFEB39156C}" srcOrd="2" destOrd="0" presId="urn:microsoft.com/office/officeart/2018/2/layout/IconLabelList"/>
    <dgm:cxn modelId="{C493AFEB-8A85-47D7-8BC7-872BF6818DF9}" type="presParOf" srcId="{F2E7ACC7-5912-4A24-B84B-DA3B0448E91B}" destId="{F8F1F0C9-F714-4A93-A6DE-D138E3F05D7C}" srcOrd="5" destOrd="0" presId="urn:microsoft.com/office/officeart/2018/2/layout/IconLabelList"/>
    <dgm:cxn modelId="{E9D1AE11-4F74-4FD2-875C-BF4AAE2BC5DC}" type="presParOf" srcId="{F2E7ACC7-5912-4A24-B84B-DA3B0448E91B}" destId="{1CA252BB-71D5-4B74-BFCC-24FD3B0DCE01}" srcOrd="6" destOrd="0" presId="urn:microsoft.com/office/officeart/2018/2/layout/IconLabelList"/>
    <dgm:cxn modelId="{F80E1FEB-C5B0-47C5-93BA-FFF7B5B8FEF3}" type="presParOf" srcId="{1CA252BB-71D5-4B74-BFCC-24FD3B0DCE01}" destId="{AEEDFBE4-526D-419E-B51B-9753D306BB35}" srcOrd="0" destOrd="0" presId="urn:microsoft.com/office/officeart/2018/2/layout/IconLabelList"/>
    <dgm:cxn modelId="{E9B87352-7603-44FD-BEF0-E1B78B2AA006}" type="presParOf" srcId="{1CA252BB-71D5-4B74-BFCC-24FD3B0DCE01}" destId="{744CD17B-2726-4D36-9772-4D78434F786A}" srcOrd="1" destOrd="0" presId="urn:microsoft.com/office/officeart/2018/2/layout/IconLabelList"/>
    <dgm:cxn modelId="{E1AA9325-BB80-45FC-9D92-E450D517FAE4}" type="presParOf" srcId="{1CA252BB-71D5-4B74-BFCC-24FD3B0DCE01}" destId="{651C124A-64A1-4028-9BDE-FC70F6299BBA}" srcOrd="2" destOrd="0" presId="urn:microsoft.com/office/officeart/2018/2/layout/IconLabelList"/>
    <dgm:cxn modelId="{EFE6705B-015F-403A-BCBD-017EF47A3631}" type="presParOf" srcId="{F2E7ACC7-5912-4A24-B84B-DA3B0448E91B}" destId="{C9F41A0B-E245-4C02-9D17-18FFD9A5A464}" srcOrd="7" destOrd="0" presId="urn:microsoft.com/office/officeart/2018/2/layout/IconLabelList"/>
    <dgm:cxn modelId="{1478728B-EAE3-439B-B551-89013FBD2085}" type="presParOf" srcId="{F2E7ACC7-5912-4A24-B84B-DA3B0448E91B}" destId="{85D9A1DB-78C0-4DA5-9F1E-5AA4974D6B1A}" srcOrd="8" destOrd="0" presId="urn:microsoft.com/office/officeart/2018/2/layout/IconLabelList"/>
    <dgm:cxn modelId="{05D3E0E2-A252-4C0D-801C-F9EE2DF70CD5}" type="presParOf" srcId="{85D9A1DB-78C0-4DA5-9F1E-5AA4974D6B1A}" destId="{952AE3E2-AC8F-4DBB-A9BF-B87D312070A0}" srcOrd="0" destOrd="0" presId="urn:microsoft.com/office/officeart/2018/2/layout/IconLabelList"/>
    <dgm:cxn modelId="{027A59BA-79A3-43FC-9397-B2233C4F662C}" type="presParOf" srcId="{85D9A1DB-78C0-4DA5-9F1E-5AA4974D6B1A}" destId="{8A2E3825-7863-48D2-B726-803ED8DC6452}" srcOrd="1" destOrd="0" presId="urn:microsoft.com/office/officeart/2018/2/layout/IconLabelList"/>
    <dgm:cxn modelId="{F9498F29-8EF0-4B36-BFC3-97FF54303FE4}" type="presParOf" srcId="{85D9A1DB-78C0-4DA5-9F1E-5AA4974D6B1A}" destId="{874AAAFD-BFFE-490F-A0B3-155F9CAFD24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460261-5081-4BC0-B2EF-495C5BCFAAFC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BDB0D8-5320-4FC9-A6C9-2240FFD9033A}">
      <dgm:prSet/>
      <dgm:spPr/>
      <dgm:t>
        <a:bodyPr/>
        <a:lstStyle/>
        <a:p>
          <a:r>
            <a:rPr lang="en-GB"/>
            <a:t>Focus more effort on the </a:t>
          </a:r>
          <a:r>
            <a:rPr lang="en-GB" b="1"/>
            <a:t>South</a:t>
          </a:r>
          <a:r>
            <a:rPr lang="en-GB"/>
            <a:t>, where sales and profits are strongest.</a:t>
          </a:r>
          <a:endParaRPr lang="en-US"/>
        </a:p>
      </dgm:t>
    </dgm:pt>
    <dgm:pt modelId="{D81CEC47-BC30-4319-912F-8822EF6DB84B}" type="parTrans" cxnId="{F93CAD84-DA66-4A76-872F-34A776714033}">
      <dgm:prSet/>
      <dgm:spPr/>
      <dgm:t>
        <a:bodyPr/>
        <a:lstStyle/>
        <a:p>
          <a:endParaRPr lang="en-US"/>
        </a:p>
      </dgm:t>
    </dgm:pt>
    <dgm:pt modelId="{D5FF9E3C-5A52-4B4C-80D5-96C703B1F94E}" type="sibTrans" cxnId="{F93CAD84-DA66-4A76-872F-34A77671403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24A72BCA-0ED8-41B5-9C23-F484ABCC8510}">
      <dgm:prSet/>
      <dgm:spPr/>
      <dgm:t>
        <a:bodyPr/>
        <a:lstStyle/>
        <a:p>
          <a:r>
            <a:rPr lang="en-GB"/>
            <a:t>Look into pricing and costs in the </a:t>
          </a:r>
          <a:r>
            <a:rPr lang="en-GB" b="1"/>
            <a:t>West</a:t>
          </a:r>
          <a:r>
            <a:rPr lang="en-GB"/>
            <a:t> to see why profits are weaker.</a:t>
          </a:r>
          <a:endParaRPr lang="en-US"/>
        </a:p>
      </dgm:t>
    </dgm:pt>
    <dgm:pt modelId="{902CB071-4D58-4E17-8C48-B79356AD3A84}" type="parTrans" cxnId="{5980695C-361A-4963-AB28-BBD0B8EE268B}">
      <dgm:prSet/>
      <dgm:spPr/>
      <dgm:t>
        <a:bodyPr/>
        <a:lstStyle/>
        <a:p>
          <a:endParaRPr lang="en-US"/>
        </a:p>
      </dgm:t>
    </dgm:pt>
    <dgm:pt modelId="{A76A2FBF-1CD4-4E96-85D1-47F7C23CA49F}" type="sibTrans" cxnId="{5980695C-361A-4963-AB28-BBD0B8EE268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4AF82C6C-FA22-4367-9415-EEDA1D0CB02A}">
      <dgm:prSet/>
      <dgm:spPr/>
      <dgm:t>
        <a:bodyPr/>
        <a:lstStyle/>
        <a:p>
          <a:r>
            <a:rPr lang="en-GB"/>
            <a:t>Put more energy into growing the </a:t>
          </a:r>
          <a:r>
            <a:rPr lang="en-GB" b="1"/>
            <a:t>Distributor</a:t>
          </a:r>
          <a:r>
            <a:rPr lang="en-GB"/>
            <a:t> channel, as it brings in the best profits.</a:t>
          </a:r>
          <a:endParaRPr lang="en-US"/>
        </a:p>
      </dgm:t>
    </dgm:pt>
    <dgm:pt modelId="{8AE97CE2-878E-4E65-BD94-CC4577CD9B18}" type="parTrans" cxnId="{40199B60-60EE-4E1E-B83D-660665421B8B}">
      <dgm:prSet/>
      <dgm:spPr/>
      <dgm:t>
        <a:bodyPr/>
        <a:lstStyle/>
        <a:p>
          <a:endParaRPr lang="en-US"/>
        </a:p>
      </dgm:t>
    </dgm:pt>
    <dgm:pt modelId="{6DFD21F7-007A-4DF5-B2AC-B07EB13922B9}" type="sibTrans" cxnId="{40199B60-60EE-4E1E-B83D-660665421B8B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CA381B99-AAC7-4AB9-90DA-A051E9751870}">
      <dgm:prSet/>
      <dgm:spPr/>
      <dgm:t>
        <a:bodyPr/>
        <a:lstStyle/>
        <a:p>
          <a:r>
            <a:rPr lang="en-GB" dirty="0"/>
            <a:t>Plan stock, staff, and marketing to make the most of the </a:t>
          </a:r>
          <a:r>
            <a:rPr lang="en-GB" b="1" dirty="0"/>
            <a:t>busy run-up to Christmas (Nov - Dec)</a:t>
          </a:r>
          <a:r>
            <a:rPr lang="en-GB" dirty="0"/>
            <a:t>.</a:t>
          </a:r>
          <a:endParaRPr lang="en-US" dirty="0"/>
        </a:p>
      </dgm:t>
    </dgm:pt>
    <dgm:pt modelId="{A2163B29-9BCD-4167-B6C6-69C1EBF810CA}" type="parTrans" cxnId="{DECE7193-2452-45F5-AB73-C9734C8F2603}">
      <dgm:prSet/>
      <dgm:spPr/>
      <dgm:t>
        <a:bodyPr/>
        <a:lstStyle/>
        <a:p>
          <a:endParaRPr lang="en-US"/>
        </a:p>
      </dgm:t>
    </dgm:pt>
    <dgm:pt modelId="{F5F402D1-70F4-403E-BD30-E2A648B8EB60}" type="sibTrans" cxnId="{DECE7193-2452-45F5-AB73-C9734C8F2603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142E1BC-34D6-4CA5-904C-806BF4640F02}">
      <dgm:prSet/>
      <dgm:spPr/>
      <dgm:t>
        <a:bodyPr/>
        <a:lstStyle/>
        <a:p>
          <a:r>
            <a:rPr lang="en-GB" dirty="0"/>
            <a:t>Run special offers and promotions in </a:t>
          </a:r>
          <a:r>
            <a:rPr lang="en-GB" b="1" dirty="0"/>
            <a:t>Feb - Mar</a:t>
          </a:r>
          <a:r>
            <a:rPr lang="en-GB" dirty="0"/>
            <a:t> to help boost sales during the quieter months.</a:t>
          </a:r>
          <a:endParaRPr lang="en-US" dirty="0"/>
        </a:p>
      </dgm:t>
    </dgm:pt>
    <dgm:pt modelId="{32E94F87-101F-4EEC-B73F-4DC642C2E81C}" type="parTrans" cxnId="{8A202483-337D-4CBC-AF08-0CF47069D096}">
      <dgm:prSet/>
      <dgm:spPr/>
      <dgm:t>
        <a:bodyPr/>
        <a:lstStyle/>
        <a:p>
          <a:endParaRPr lang="en-US"/>
        </a:p>
      </dgm:t>
    </dgm:pt>
    <dgm:pt modelId="{BE53F4EE-B291-4684-8A7C-BDE6068B00BC}" type="sibTrans" cxnId="{8A202483-337D-4CBC-AF08-0CF47069D096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A6F519F9-A5AF-4B9B-B6EA-67091FAEF99C}">
      <dgm:prSet/>
      <dgm:spPr/>
      <dgm:t>
        <a:bodyPr/>
        <a:lstStyle/>
        <a:p>
          <a:r>
            <a:rPr lang="en-GB"/>
            <a:t>Adjust prices on popular products during peak seasons to get the best return.</a:t>
          </a:r>
          <a:endParaRPr lang="en-US"/>
        </a:p>
      </dgm:t>
    </dgm:pt>
    <dgm:pt modelId="{04F5E75D-B87A-4484-A752-80088F8BE9DA}" type="parTrans" cxnId="{4C5BE928-CEF7-42BD-9B7D-1EFDD3FE03FC}">
      <dgm:prSet/>
      <dgm:spPr/>
      <dgm:t>
        <a:bodyPr/>
        <a:lstStyle/>
        <a:p>
          <a:endParaRPr lang="en-US"/>
        </a:p>
      </dgm:t>
    </dgm:pt>
    <dgm:pt modelId="{961AD318-9B1C-4819-B4D1-F7425A8BF2AA}" type="sibTrans" cxnId="{4C5BE928-CEF7-42BD-9B7D-1EFDD3FE03FC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3235F9A0-6BB9-43AA-A7F9-00B4CF3C8B8E}">
      <dgm:prSet/>
      <dgm:spPr/>
      <dgm:t>
        <a:bodyPr/>
        <a:lstStyle/>
        <a:p>
          <a:r>
            <a:rPr lang="en-GB"/>
            <a:t>Strengthen presence in </a:t>
          </a:r>
          <a:r>
            <a:rPr lang="en-GB" b="1"/>
            <a:t>California, Texas, and New York</a:t>
          </a:r>
          <a:r>
            <a:rPr lang="en-GB"/>
            <a:t> with local marketing and supply plans.</a:t>
          </a:r>
          <a:endParaRPr lang="en-US"/>
        </a:p>
      </dgm:t>
    </dgm:pt>
    <dgm:pt modelId="{F34A2E4B-04A1-4819-B892-FBD1505DB888}" type="parTrans" cxnId="{DD052127-5AF4-4E6E-B043-D5A38C418778}">
      <dgm:prSet/>
      <dgm:spPr/>
      <dgm:t>
        <a:bodyPr/>
        <a:lstStyle/>
        <a:p>
          <a:endParaRPr lang="en-US"/>
        </a:p>
      </dgm:t>
    </dgm:pt>
    <dgm:pt modelId="{F37D28A8-6194-428F-82D1-6EB94D5CA93A}" type="sibTrans" cxnId="{DD052127-5AF4-4E6E-B043-D5A38C418778}">
      <dgm:prSet phldrT="7" phldr="0"/>
      <dgm:spPr/>
      <dgm:t>
        <a:bodyPr/>
        <a:lstStyle/>
        <a:p>
          <a:r>
            <a:rPr lang="en-US"/>
            <a:t>7</a:t>
          </a:r>
        </a:p>
      </dgm:t>
    </dgm:pt>
    <dgm:pt modelId="{EFD2A740-AA67-4396-AB4F-D4CC54A274BB}">
      <dgm:prSet/>
      <dgm:spPr/>
      <dgm:t>
        <a:bodyPr/>
        <a:lstStyle/>
        <a:p>
          <a:r>
            <a:rPr lang="en-GB" dirty="0"/>
            <a:t>Choose 2-3 middle-sized states with good potential but lower current profits, and test ways to grow there.</a:t>
          </a:r>
          <a:endParaRPr lang="en-US" dirty="0"/>
        </a:p>
      </dgm:t>
    </dgm:pt>
    <dgm:pt modelId="{68930C08-5F3D-436D-9EB3-6AA8265C29D4}" type="parTrans" cxnId="{7973E082-C012-46AA-8E20-D65C0C46F119}">
      <dgm:prSet/>
      <dgm:spPr/>
      <dgm:t>
        <a:bodyPr/>
        <a:lstStyle/>
        <a:p>
          <a:endParaRPr lang="en-US"/>
        </a:p>
      </dgm:t>
    </dgm:pt>
    <dgm:pt modelId="{4E8D9034-BFE1-4FFB-BDEC-13AB9BF03524}" type="sibTrans" cxnId="{7973E082-C012-46AA-8E20-D65C0C46F119}">
      <dgm:prSet phldrT="8" phldr="0"/>
      <dgm:spPr/>
      <dgm:t>
        <a:bodyPr/>
        <a:lstStyle/>
        <a:p>
          <a:r>
            <a:rPr lang="en-US"/>
            <a:t>8</a:t>
          </a:r>
        </a:p>
      </dgm:t>
    </dgm:pt>
    <dgm:pt modelId="{EA9EFA0B-DE1F-0B4E-A6F9-8E09B09698FB}" type="pres">
      <dgm:prSet presAssocID="{D6460261-5081-4BC0-B2EF-495C5BCFAAFC}" presName="linearFlow" presStyleCnt="0">
        <dgm:presLayoutVars>
          <dgm:dir/>
          <dgm:animLvl val="lvl"/>
          <dgm:resizeHandles val="exact"/>
        </dgm:presLayoutVars>
      </dgm:prSet>
      <dgm:spPr/>
    </dgm:pt>
    <dgm:pt modelId="{64A0C007-E488-7E41-AAA7-C8F3562403EA}" type="pres">
      <dgm:prSet presAssocID="{C9BDB0D8-5320-4FC9-A6C9-2240FFD9033A}" presName="compositeNode" presStyleCnt="0"/>
      <dgm:spPr/>
    </dgm:pt>
    <dgm:pt modelId="{2C59F6BD-4CC0-4943-A672-FC2CA3524902}" type="pres">
      <dgm:prSet presAssocID="{C9BDB0D8-5320-4FC9-A6C9-2240FFD9033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07851402-7DEA-9542-83A3-69CA4801FC3D}" type="pres">
      <dgm:prSet presAssocID="{C9BDB0D8-5320-4FC9-A6C9-2240FFD9033A}" presName="parSh" presStyleCnt="0"/>
      <dgm:spPr/>
    </dgm:pt>
    <dgm:pt modelId="{7AF5003B-5B51-254B-A902-BEBD148D3B93}" type="pres">
      <dgm:prSet presAssocID="{C9BDB0D8-5320-4FC9-A6C9-2240FFD9033A}" presName="lineNode" presStyleLbl="alignAccFollowNode1" presStyleIdx="0" presStyleCnt="24"/>
      <dgm:spPr/>
    </dgm:pt>
    <dgm:pt modelId="{0116730D-11AC-1541-83F5-980FFEBADF40}" type="pres">
      <dgm:prSet presAssocID="{C9BDB0D8-5320-4FC9-A6C9-2240FFD9033A}" presName="lineArrowNode" presStyleLbl="alignAccFollowNode1" presStyleIdx="1" presStyleCnt="24"/>
      <dgm:spPr/>
    </dgm:pt>
    <dgm:pt modelId="{451AFA31-16A0-0440-A310-E2CA48C6EA30}" type="pres">
      <dgm:prSet presAssocID="{D5FF9E3C-5A52-4B4C-80D5-96C703B1F94E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C3DEA42-BE49-A84E-BCAE-3931D49C0FB1}" type="pres">
      <dgm:prSet presAssocID="{D5FF9E3C-5A52-4B4C-80D5-96C703B1F94E}" presName="spacerBetweenCircleAndCallout" presStyleCnt="0">
        <dgm:presLayoutVars/>
      </dgm:prSet>
      <dgm:spPr/>
    </dgm:pt>
    <dgm:pt modelId="{BF61B7A6-A11F-8044-A762-B9932841B81F}" type="pres">
      <dgm:prSet presAssocID="{C9BDB0D8-5320-4FC9-A6C9-2240FFD9033A}" presName="nodeText" presStyleLbl="alignAccFollowNode1" presStyleIdx="2" presStyleCnt="24">
        <dgm:presLayoutVars>
          <dgm:bulletEnabled val="1"/>
        </dgm:presLayoutVars>
      </dgm:prSet>
      <dgm:spPr/>
    </dgm:pt>
    <dgm:pt modelId="{BED5D28A-C067-FB4F-BEEA-999630BC9FD9}" type="pres">
      <dgm:prSet presAssocID="{D5FF9E3C-5A52-4B4C-80D5-96C703B1F94E}" presName="sibTransComposite" presStyleCnt="0"/>
      <dgm:spPr/>
    </dgm:pt>
    <dgm:pt modelId="{828E2A9F-4EFF-CE40-954F-A8BE0D1E6C74}" type="pres">
      <dgm:prSet presAssocID="{24A72BCA-0ED8-41B5-9C23-F484ABCC8510}" presName="compositeNode" presStyleCnt="0"/>
      <dgm:spPr/>
    </dgm:pt>
    <dgm:pt modelId="{1493FE8F-4DD5-AB47-ADAB-D0B8022669C2}" type="pres">
      <dgm:prSet presAssocID="{24A72BCA-0ED8-41B5-9C23-F484ABCC851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334BC9F3-CFA4-B940-BDBE-F64FA0CAE5CE}" type="pres">
      <dgm:prSet presAssocID="{24A72BCA-0ED8-41B5-9C23-F484ABCC8510}" presName="parSh" presStyleCnt="0"/>
      <dgm:spPr/>
    </dgm:pt>
    <dgm:pt modelId="{1874C1AF-A857-5441-8FEC-C5ACF4EE6E75}" type="pres">
      <dgm:prSet presAssocID="{24A72BCA-0ED8-41B5-9C23-F484ABCC8510}" presName="lineNode" presStyleLbl="alignAccFollowNode1" presStyleIdx="3" presStyleCnt="24"/>
      <dgm:spPr/>
    </dgm:pt>
    <dgm:pt modelId="{787639E2-72FA-704F-9521-25FB2C29980C}" type="pres">
      <dgm:prSet presAssocID="{24A72BCA-0ED8-41B5-9C23-F484ABCC8510}" presName="lineArrowNode" presStyleLbl="alignAccFollowNode1" presStyleIdx="4" presStyleCnt="24"/>
      <dgm:spPr/>
    </dgm:pt>
    <dgm:pt modelId="{CFAF31BA-0E1A-D342-BE72-342F6A1D25DD}" type="pres">
      <dgm:prSet presAssocID="{A76A2FBF-1CD4-4E96-85D1-47F7C23CA49F}" presName="sibTransNodeCircle" presStyleLbl="alignNode1" presStyleIdx="1" presStyleCnt="8">
        <dgm:presLayoutVars>
          <dgm:chMax val="0"/>
          <dgm:bulletEnabled/>
        </dgm:presLayoutVars>
      </dgm:prSet>
      <dgm:spPr/>
    </dgm:pt>
    <dgm:pt modelId="{8424F48A-015B-6F41-A2B8-A9DD14CAF9FF}" type="pres">
      <dgm:prSet presAssocID="{A76A2FBF-1CD4-4E96-85D1-47F7C23CA49F}" presName="spacerBetweenCircleAndCallout" presStyleCnt="0">
        <dgm:presLayoutVars/>
      </dgm:prSet>
      <dgm:spPr/>
    </dgm:pt>
    <dgm:pt modelId="{DECE6500-31CF-A443-8B73-F53D962DFEA0}" type="pres">
      <dgm:prSet presAssocID="{24A72BCA-0ED8-41B5-9C23-F484ABCC8510}" presName="nodeText" presStyleLbl="alignAccFollowNode1" presStyleIdx="5" presStyleCnt="24">
        <dgm:presLayoutVars>
          <dgm:bulletEnabled val="1"/>
        </dgm:presLayoutVars>
      </dgm:prSet>
      <dgm:spPr/>
    </dgm:pt>
    <dgm:pt modelId="{6EF60958-45FD-3242-842E-E6FFC53E7C0E}" type="pres">
      <dgm:prSet presAssocID="{A76A2FBF-1CD4-4E96-85D1-47F7C23CA49F}" presName="sibTransComposite" presStyleCnt="0"/>
      <dgm:spPr/>
    </dgm:pt>
    <dgm:pt modelId="{61E1F33A-F25A-1E44-83A4-5C1AE72DF50A}" type="pres">
      <dgm:prSet presAssocID="{4AF82C6C-FA22-4367-9415-EEDA1D0CB02A}" presName="compositeNode" presStyleCnt="0"/>
      <dgm:spPr/>
    </dgm:pt>
    <dgm:pt modelId="{C8F4F58B-9B17-134E-9B37-210496C4E171}" type="pres">
      <dgm:prSet presAssocID="{4AF82C6C-FA22-4367-9415-EEDA1D0CB02A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96ED5C7-DBEE-AD4C-9B3A-972B367F1857}" type="pres">
      <dgm:prSet presAssocID="{4AF82C6C-FA22-4367-9415-EEDA1D0CB02A}" presName="parSh" presStyleCnt="0"/>
      <dgm:spPr/>
    </dgm:pt>
    <dgm:pt modelId="{CDBC4983-C17D-624F-B3D2-D39145D8E1CF}" type="pres">
      <dgm:prSet presAssocID="{4AF82C6C-FA22-4367-9415-EEDA1D0CB02A}" presName="lineNode" presStyleLbl="alignAccFollowNode1" presStyleIdx="6" presStyleCnt="24"/>
      <dgm:spPr/>
    </dgm:pt>
    <dgm:pt modelId="{131E78DA-BB82-514F-AF96-369FE4A738DF}" type="pres">
      <dgm:prSet presAssocID="{4AF82C6C-FA22-4367-9415-EEDA1D0CB02A}" presName="lineArrowNode" presStyleLbl="alignAccFollowNode1" presStyleIdx="7" presStyleCnt="24"/>
      <dgm:spPr/>
    </dgm:pt>
    <dgm:pt modelId="{16E98A3F-070A-A247-B828-762FED8F6EC0}" type="pres">
      <dgm:prSet presAssocID="{6DFD21F7-007A-4DF5-B2AC-B07EB13922B9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C329DB7F-0452-F34B-882F-963E2249880B}" type="pres">
      <dgm:prSet presAssocID="{6DFD21F7-007A-4DF5-B2AC-B07EB13922B9}" presName="spacerBetweenCircleAndCallout" presStyleCnt="0">
        <dgm:presLayoutVars/>
      </dgm:prSet>
      <dgm:spPr/>
    </dgm:pt>
    <dgm:pt modelId="{0F135D0A-7FED-954F-8435-9C0D89061CFC}" type="pres">
      <dgm:prSet presAssocID="{4AF82C6C-FA22-4367-9415-EEDA1D0CB02A}" presName="nodeText" presStyleLbl="alignAccFollowNode1" presStyleIdx="8" presStyleCnt="24">
        <dgm:presLayoutVars>
          <dgm:bulletEnabled val="1"/>
        </dgm:presLayoutVars>
      </dgm:prSet>
      <dgm:spPr/>
    </dgm:pt>
    <dgm:pt modelId="{7FEC8BDE-519A-F940-8770-44C6752613C8}" type="pres">
      <dgm:prSet presAssocID="{6DFD21F7-007A-4DF5-B2AC-B07EB13922B9}" presName="sibTransComposite" presStyleCnt="0"/>
      <dgm:spPr/>
    </dgm:pt>
    <dgm:pt modelId="{D9C54799-71F3-3D4D-AE3B-FA9BCCE42430}" type="pres">
      <dgm:prSet presAssocID="{CA381B99-AAC7-4AB9-90DA-A051E9751870}" presName="compositeNode" presStyleCnt="0"/>
      <dgm:spPr/>
    </dgm:pt>
    <dgm:pt modelId="{649C4282-F8EC-404C-9064-F83DE63D991A}" type="pres">
      <dgm:prSet presAssocID="{CA381B99-AAC7-4AB9-90DA-A051E9751870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D30ADCE-4531-B141-98AB-B04159CF0C90}" type="pres">
      <dgm:prSet presAssocID="{CA381B99-AAC7-4AB9-90DA-A051E9751870}" presName="parSh" presStyleCnt="0"/>
      <dgm:spPr/>
    </dgm:pt>
    <dgm:pt modelId="{CBE70AEE-736A-F946-B1A9-3CFFFDA2789E}" type="pres">
      <dgm:prSet presAssocID="{CA381B99-AAC7-4AB9-90DA-A051E9751870}" presName="lineNode" presStyleLbl="alignAccFollowNode1" presStyleIdx="9" presStyleCnt="24"/>
      <dgm:spPr/>
    </dgm:pt>
    <dgm:pt modelId="{2853C292-B6D2-244A-87EE-CCAD09CFE2DA}" type="pres">
      <dgm:prSet presAssocID="{CA381B99-AAC7-4AB9-90DA-A051E9751870}" presName="lineArrowNode" presStyleLbl="alignAccFollowNode1" presStyleIdx="10" presStyleCnt="24"/>
      <dgm:spPr/>
    </dgm:pt>
    <dgm:pt modelId="{C7554FEE-35EE-0A46-9911-13C66283FDEF}" type="pres">
      <dgm:prSet presAssocID="{F5F402D1-70F4-403E-BD30-E2A648B8EB60}" presName="sibTransNodeCircle" presStyleLbl="alignNode1" presStyleIdx="3" presStyleCnt="8">
        <dgm:presLayoutVars>
          <dgm:chMax val="0"/>
          <dgm:bulletEnabled/>
        </dgm:presLayoutVars>
      </dgm:prSet>
      <dgm:spPr/>
    </dgm:pt>
    <dgm:pt modelId="{C2CBEEB7-EF7E-3D4C-B501-EEA43657B930}" type="pres">
      <dgm:prSet presAssocID="{F5F402D1-70F4-403E-BD30-E2A648B8EB60}" presName="spacerBetweenCircleAndCallout" presStyleCnt="0">
        <dgm:presLayoutVars/>
      </dgm:prSet>
      <dgm:spPr/>
    </dgm:pt>
    <dgm:pt modelId="{66BD45EB-9A75-E140-B9DD-40CFB78FB70E}" type="pres">
      <dgm:prSet presAssocID="{CA381B99-AAC7-4AB9-90DA-A051E9751870}" presName="nodeText" presStyleLbl="alignAccFollowNode1" presStyleIdx="11" presStyleCnt="24">
        <dgm:presLayoutVars>
          <dgm:bulletEnabled val="1"/>
        </dgm:presLayoutVars>
      </dgm:prSet>
      <dgm:spPr/>
    </dgm:pt>
    <dgm:pt modelId="{12783D31-CFCA-3442-B411-9C45F677EB9E}" type="pres">
      <dgm:prSet presAssocID="{F5F402D1-70F4-403E-BD30-E2A648B8EB60}" presName="sibTransComposite" presStyleCnt="0"/>
      <dgm:spPr/>
    </dgm:pt>
    <dgm:pt modelId="{CAC7DBED-12EC-B046-89FA-89CDD3C8A08B}" type="pres">
      <dgm:prSet presAssocID="{2142E1BC-34D6-4CA5-904C-806BF4640F02}" presName="compositeNode" presStyleCnt="0"/>
      <dgm:spPr/>
    </dgm:pt>
    <dgm:pt modelId="{67B7D35D-2883-0F4C-9625-D155E16ECFDF}" type="pres">
      <dgm:prSet presAssocID="{2142E1BC-34D6-4CA5-904C-806BF4640F02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852DCBB9-39D7-0E4E-98C5-93B7878725B4}" type="pres">
      <dgm:prSet presAssocID="{2142E1BC-34D6-4CA5-904C-806BF4640F02}" presName="parSh" presStyleCnt="0"/>
      <dgm:spPr/>
    </dgm:pt>
    <dgm:pt modelId="{AA8E4359-880E-C84E-8AF7-432EBBC29169}" type="pres">
      <dgm:prSet presAssocID="{2142E1BC-34D6-4CA5-904C-806BF4640F02}" presName="lineNode" presStyleLbl="alignAccFollowNode1" presStyleIdx="12" presStyleCnt="24"/>
      <dgm:spPr/>
    </dgm:pt>
    <dgm:pt modelId="{EB69BE2D-2874-1645-8E11-06AB615DE73D}" type="pres">
      <dgm:prSet presAssocID="{2142E1BC-34D6-4CA5-904C-806BF4640F02}" presName="lineArrowNode" presStyleLbl="alignAccFollowNode1" presStyleIdx="13" presStyleCnt="24"/>
      <dgm:spPr/>
    </dgm:pt>
    <dgm:pt modelId="{B03D6AB0-9EF0-8A48-9A8F-870734E9B642}" type="pres">
      <dgm:prSet presAssocID="{BE53F4EE-B291-4684-8A7C-BDE6068B00BC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DBB7DB79-4FE2-444F-B03D-DF4E5CD4BA73}" type="pres">
      <dgm:prSet presAssocID="{BE53F4EE-B291-4684-8A7C-BDE6068B00BC}" presName="spacerBetweenCircleAndCallout" presStyleCnt="0">
        <dgm:presLayoutVars/>
      </dgm:prSet>
      <dgm:spPr/>
    </dgm:pt>
    <dgm:pt modelId="{5846939D-DAC5-DA4D-B277-D0135A1245CD}" type="pres">
      <dgm:prSet presAssocID="{2142E1BC-34D6-4CA5-904C-806BF4640F02}" presName="nodeText" presStyleLbl="alignAccFollowNode1" presStyleIdx="14" presStyleCnt="24">
        <dgm:presLayoutVars>
          <dgm:bulletEnabled val="1"/>
        </dgm:presLayoutVars>
      </dgm:prSet>
      <dgm:spPr/>
    </dgm:pt>
    <dgm:pt modelId="{560D8611-9C77-6847-9843-D50C5D48B91C}" type="pres">
      <dgm:prSet presAssocID="{BE53F4EE-B291-4684-8A7C-BDE6068B00BC}" presName="sibTransComposite" presStyleCnt="0"/>
      <dgm:spPr/>
    </dgm:pt>
    <dgm:pt modelId="{B648528B-2173-4B47-8AAE-8961CF5881EC}" type="pres">
      <dgm:prSet presAssocID="{A6F519F9-A5AF-4B9B-B6EA-67091FAEF99C}" presName="compositeNode" presStyleCnt="0"/>
      <dgm:spPr/>
    </dgm:pt>
    <dgm:pt modelId="{952A5BAA-6F87-044C-B048-65AC9938E8E6}" type="pres">
      <dgm:prSet presAssocID="{A6F519F9-A5AF-4B9B-B6EA-67091FAEF99C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60668291-3417-4847-AC72-EBA8E2F1CC6D}" type="pres">
      <dgm:prSet presAssocID="{A6F519F9-A5AF-4B9B-B6EA-67091FAEF99C}" presName="parSh" presStyleCnt="0"/>
      <dgm:spPr/>
    </dgm:pt>
    <dgm:pt modelId="{5B9792D9-0F00-0C47-9911-216FE2E61FFC}" type="pres">
      <dgm:prSet presAssocID="{A6F519F9-A5AF-4B9B-B6EA-67091FAEF99C}" presName="lineNode" presStyleLbl="alignAccFollowNode1" presStyleIdx="15" presStyleCnt="24"/>
      <dgm:spPr/>
    </dgm:pt>
    <dgm:pt modelId="{EBF935DE-D4EC-F346-8DC5-2FDEAC30D664}" type="pres">
      <dgm:prSet presAssocID="{A6F519F9-A5AF-4B9B-B6EA-67091FAEF99C}" presName="lineArrowNode" presStyleLbl="alignAccFollowNode1" presStyleIdx="16" presStyleCnt="24"/>
      <dgm:spPr/>
    </dgm:pt>
    <dgm:pt modelId="{6393CF1D-F197-2C4B-B9A8-2909360984E2}" type="pres">
      <dgm:prSet presAssocID="{961AD318-9B1C-4819-B4D1-F7425A8BF2AA}" presName="sibTransNodeCircle" presStyleLbl="alignNode1" presStyleIdx="5" presStyleCnt="8">
        <dgm:presLayoutVars>
          <dgm:chMax val="0"/>
          <dgm:bulletEnabled/>
        </dgm:presLayoutVars>
      </dgm:prSet>
      <dgm:spPr/>
    </dgm:pt>
    <dgm:pt modelId="{313427DD-D3FD-BB43-9B88-01B0B6E92AD9}" type="pres">
      <dgm:prSet presAssocID="{961AD318-9B1C-4819-B4D1-F7425A8BF2AA}" presName="spacerBetweenCircleAndCallout" presStyleCnt="0">
        <dgm:presLayoutVars/>
      </dgm:prSet>
      <dgm:spPr/>
    </dgm:pt>
    <dgm:pt modelId="{9189D85E-2200-AD46-9145-FD66B6B44E65}" type="pres">
      <dgm:prSet presAssocID="{A6F519F9-A5AF-4B9B-B6EA-67091FAEF99C}" presName="nodeText" presStyleLbl="alignAccFollowNode1" presStyleIdx="17" presStyleCnt="24">
        <dgm:presLayoutVars>
          <dgm:bulletEnabled val="1"/>
        </dgm:presLayoutVars>
      </dgm:prSet>
      <dgm:spPr/>
    </dgm:pt>
    <dgm:pt modelId="{F0556C91-206B-F646-99ED-7FDB4855F132}" type="pres">
      <dgm:prSet presAssocID="{961AD318-9B1C-4819-B4D1-F7425A8BF2AA}" presName="sibTransComposite" presStyleCnt="0"/>
      <dgm:spPr/>
    </dgm:pt>
    <dgm:pt modelId="{B5A14C79-C3C3-C845-9AFD-C1C5B726E59A}" type="pres">
      <dgm:prSet presAssocID="{3235F9A0-6BB9-43AA-A7F9-00B4CF3C8B8E}" presName="compositeNode" presStyleCnt="0"/>
      <dgm:spPr/>
    </dgm:pt>
    <dgm:pt modelId="{EEE72689-BFB3-D841-B410-718E77C46A8F}" type="pres">
      <dgm:prSet presAssocID="{3235F9A0-6BB9-43AA-A7F9-00B4CF3C8B8E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BA22AE5-B67E-F74A-9C40-0DF7BA40809A}" type="pres">
      <dgm:prSet presAssocID="{3235F9A0-6BB9-43AA-A7F9-00B4CF3C8B8E}" presName="parSh" presStyleCnt="0"/>
      <dgm:spPr/>
    </dgm:pt>
    <dgm:pt modelId="{B183D0CB-52F3-8F4C-902E-0393452C984F}" type="pres">
      <dgm:prSet presAssocID="{3235F9A0-6BB9-43AA-A7F9-00B4CF3C8B8E}" presName="lineNode" presStyleLbl="alignAccFollowNode1" presStyleIdx="18" presStyleCnt="24"/>
      <dgm:spPr/>
    </dgm:pt>
    <dgm:pt modelId="{ED8AF41B-D23D-5D4A-9AF0-D6F6A7816940}" type="pres">
      <dgm:prSet presAssocID="{3235F9A0-6BB9-43AA-A7F9-00B4CF3C8B8E}" presName="lineArrowNode" presStyleLbl="alignAccFollowNode1" presStyleIdx="19" presStyleCnt="24"/>
      <dgm:spPr/>
    </dgm:pt>
    <dgm:pt modelId="{E5EC101C-B4BB-5C4B-8068-D32DB7C196F1}" type="pres">
      <dgm:prSet presAssocID="{F37D28A8-6194-428F-82D1-6EB94D5CA93A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31159995-8F92-8E48-AA0B-84D2EC0945E3}" type="pres">
      <dgm:prSet presAssocID="{F37D28A8-6194-428F-82D1-6EB94D5CA93A}" presName="spacerBetweenCircleAndCallout" presStyleCnt="0">
        <dgm:presLayoutVars/>
      </dgm:prSet>
      <dgm:spPr/>
    </dgm:pt>
    <dgm:pt modelId="{D12F85DC-7659-3846-AA25-11836CD3B1FB}" type="pres">
      <dgm:prSet presAssocID="{3235F9A0-6BB9-43AA-A7F9-00B4CF3C8B8E}" presName="nodeText" presStyleLbl="alignAccFollowNode1" presStyleIdx="20" presStyleCnt="24">
        <dgm:presLayoutVars>
          <dgm:bulletEnabled val="1"/>
        </dgm:presLayoutVars>
      </dgm:prSet>
      <dgm:spPr/>
    </dgm:pt>
    <dgm:pt modelId="{285FC3D4-AD59-1A47-8C8D-3125401CD92E}" type="pres">
      <dgm:prSet presAssocID="{F37D28A8-6194-428F-82D1-6EB94D5CA93A}" presName="sibTransComposite" presStyleCnt="0"/>
      <dgm:spPr/>
    </dgm:pt>
    <dgm:pt modelId="{19DFEA7B-C15B-7241-B061-6549E3FF53B4}" type="pres">
      <dgm:prSet presAssocID="{EFD2A740-AA67-4396-AB4F-D4CC54A274BB}" presName="compositeNode" presStyleCnt="0"/>
      <dgm:spPr/>
    </dgm:pt>
    <dgm:pt modelId="{14E548E3-55C9-9C4B-879F-27FF1260C126}" type="pres">
      <dgm:prSet presAssocID="{EFD2A740-AA67-4396-AB4F-D4CC54A274B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8D734D2-F56C-A745-9A35-50621885698C}" type="pres">
      <dgm:prSet presAssocID="{EFD2A740-AA67-4396-AB4F-D4CC54A274BB}" presName="parSh" presStyleCnt="0"/>
      <dgm:spPr/>
    </dgm:pt>
    <dgm:pt modelId="{7B4EDCB6-2B70-F846-A4A7-B0C359C98029}" type="pres">
      <dgm:prSet presAssocID="{EFD2A740-AA67-4396-AB4F-D4CC54A274BB}" presName="lineNode" presStyleLbl="alignAccFollowNode1" presStyleIdx="21" presStyleCnt="24"/>
      <dgm:spPr/>
    </dgm:pt>
    <dgm:pt modelId="{CF8783A4-0950-324F-A329-03D9FB7943F9}" type="pres">
      <dgm:prSet presAssocID="{EFD2A740-AA67-4396-AB4F-D4CC54A274BB}" presName="lineArrowNode" presStyleLbl="alignAccFollowNode1" presStyleIdx="22" presStyleCnt="24"/>
      <dgm:spPr/>
    </dgm:pt>
    <dgm:pt modelId="{68227CE7-6896-6047-B508-D0FDC78AF327}" type="pres">
      <dgm:prSet presAssocID="{4E8D9034-BFE1-4FFB-BDEC-13AB9BF03524}" presName="sibTransNodeCircle" presStyleLbl="alignNode1" presStyleIdx="7" presStyleCnt="8">
        <dgm:presLayoutVars>
          <dgm:chMax val="0"/>
          <dgm:bulletEnabled/>
        </dgm:presLayoutVars>
      </dgm:prSet>
      <dgm:spPr/>
    </dgm:pt>
    <dgm:pt modelId="{84386ECA-0C7C-0D4A-8E79-C73D080BDBB5}" type="pres">
      <dgm:prSet presAssocID="{4E8D9034-BFE1-4FFB-BDEC-13AB9BF03524}" presName="spacerBetweenCircleAndCallout" presStyleCnt="0">
        <dgm:presLayoutVars/>
      </dgm:prSet>
      <dgm:spPr/>
    </dgm:pt>
    <dgm:pt modelId="{85340DF9-8E8D-E849-A373-5ECD8DF1CF92}" type="pres">
      <dgm:prSet presAssocID="{EFD2A740-AA67-4396-AB4F-D4CC54A274BB}" presName="nodeText" presStyleLbl="alignAccFollowNode1" presStyleIdx="23" presStyleCnt="24">
        <dgm:presLayoutVars>
          <dgm:bulletEnabled val="1"/>
        </dgm:presLayoutVars>
      </dgm:prSet>
      <dgm:spPr/>
    </dgm:pt>
  </dgm:ptLst>
  <dgm:cxnLst>
    <dgm:cxn modelId="{E64D2102-BD6C-8440-9B92-072668456590}" type="presOf" srcId="{4E8D9034-BFE1-4FFB-BDEC-13AB9BF03524}" destId="{68227CE7-6896-6047-B508-D0FDC78AF327}" srcOrd="0" destOrd="0" presId="urn:microsoft.com/office/officeart/2016/7/layout/LinearArrowProcessNumbered"/>
    <dgm:cxn modelId="{2EFBA920-D9A7-6F4A-85D2-26ACB787DA2E}" type="presOf" srcId="{24A72BCA-0ED8-41B5-9C23-F484ABCC8510}" destId="{DECE6500-31CF-A443-8B73-F53D962DFEA0}" srcOrd="0" destOrd="0" presId="urn:microsoft.com/office/officeart/2016/7/layout/LinearArrowProcessNumbered"/>
    <dgm:cxn modelId="{DD052127-5AF4-4E6E-B043-D5A38C418778}" srcId="{D6460261-5081-4BC0-B2EF-495C5BCFAAFC}" destId="{3235F9A0-6BB9-43AA-A7F9-00B4CF3C8B8E}" srcOrd="6" destOrd="0" parTransId="{F34A2E4B-04A1-4819-B892-FBD1505DB888}" sibTransId="{F37D28A8-6194-428F-82D1-6EB94D5CA93A}"/>
    <dgm:cxn modelId="{4C5BE928-CEF7-42BD-9B7D-1EFDD3FE03FC}" srcId="{D6460261-5081-4BC0-B2EF-495C5BCFAAFC}" destId="{A6F519F9-A5AF-4B9B-B6EA-67091FAEF99C}" srcOrd="5" destOrd="0" parTransId="{04F5E75D-B87A-4484-A752-80088F8BE9DA}" sibTransId="{961AD318-9B1C-4819-B4D1-F7425A8BF2AA}"/>
    <dgm:cxn modelId="{EB96CD2D-8E87-1C4F-81A8-3E390ED4208B}" type="presOf" srcId="{F37D28A8-6194-428F-82D1-6EB94D5CA93A}" destId="{E5EC101C-B4BB-5C4B-8068-D32DB7C196F1}" srcOrd="0" destOrd="0" presId="urn:microsoft.com/office/officeart/2016/7/layout/LinearArrowProcessNumbered"/>
    <dgm:cxn modelId="{65321C3F-631C-7946-AF9E-598B9A24BDDC}" type="presOf" srcId="{CA381B99-AAC7-4AB9-90DA-A051E9751870}" destId="{66BD45EB-9A75-E140-B9DD-40CFB78FB70E}" srcOrd="0" destOrd="0" presId="urn:microsoft.com/office/officeart/2016/7/layout/LinearArrowProcessNumbered"/>
    <dgm:cxn modelId="{F356F651-2E15-6C4D-BC80-A7CCFCC5B04F}" type="presOf" srcId="{4AF82C6C-FA22-4367-9415-EEDA1D0CB02A}" destId="{0F135D0A-7FED-954F-8435-9C0D89061CFC}" srcOrd="0" destOrd="0" presId="urn:microsoft.com/office/officeart/2016/7/layout/LinearArrowProcessNumbered"/>
    <dgm:cxn modelId="{5399695B-1EFD-1347-9843-87240AF484DC}" type="presOf" srcId="{F5F402D1-70F4-403E-BD30-E2A648B8EB60}" destId="{C7554FEE-35EE-0A46-9911-13C66283FDEF}" srcOrd="0" destOrd="0" presId="urn:microsoft.com/office/officeart/2016/7/layout/LinearArrowProcessNumbered"/>
    <dgm:cxn modelId="{5980695C-361A-4963-AB28-BBD0B8EE268B}" srcId="{D6460261-5081-4BC0-B2EF-495C5BCFAAFC}" destId="{24A72BCA-0ED8-41B5-9C23-F484ABCC8510}" srcOrd="1" destOrd="0" parTransId="{902CB071-4D58-4E17-8C48-B79356AD3A84}" sibTransId="{A76A2FBF-1CD4-4E96-85D1-47F7C23CA49F}"/>
    <dgm:cxn modelId="{40199B60-60EE-4E1E-B83D-660665421B8B}" srcId="{D6460261-5081-4BC0-B2EF-495C5BCFAAFC}" destId="{4AF82C6C-FA22-4367-9415-EEDA1D0CB02A}" srcOrd="2" destOrd="0" parTransId="{8AE97CE2-878E-4E65-BD94-CC4577CD9B18}" sibTransId="{6DFD21F7-007A-4DF5-B2AC-B07EB13922B9}"/>
    <dgm:cxn modelId="{9AB89676-8AF1-4942-ADAB-983C41BA8D88}" type="presOf" srcId="{D6460261-5081-4BC0-B2EF-495C5BCFAAFC}" destId="{EA9EFA0B-DE1F-0B4E-A6F9-8E09B09698FB}" srcOrd="0" destOrd="0" presId="urn:microsoft.com/office/officeart/2016/7/layout/LinearArrowProcessNumbered"/>
    <dgm:cxn modelId="{7973E082-C012-46AA-8E20-D65C0C46F119}" srcId="{D6460261-5081-4BC0-B2EF-495C5BCFAAFC}" destId="{EFD2A740-AA67-4396-AB4F-D4CC54A274BB}" srcOrd="7" destOrd="0" parTransId="{68930C08-5F3D-436D-9EB3-6AA8265C29D4}" sibTransId="{4E8D9034-BFE1-4FFB-BDEC-13AB9BF03524}"/>
    <dgm:cxn modelId="{8A202483-337D-4CBC-AF08-0CF47069D096}" srcId="{D6460261-5081-4BC0-B2EF-495C5BCFAAFC}" destId="{2142E1BC-34D6-4CA5-904C-806BF4640F02}" srcOrd="4" destOrd="0" parTransId="{32E94F87-101F-4EEC-B73F-4DC642C2E81C}" sibTransId="{BE53F4EE-B291-4684-8A7C-BDE6068B00BC}"/>
    <dgm:cxn modelId="{F93CAD84-DA66-4A76-872F-34A776714033}" srcId="{D6460261-5081-4BC0-B2EF-495C5BCFAAFC}" destId="{C9BDB0D8-5320-4FC9-A6C9-2240FFD9033A}" srcOrd="0" destOrd="0" parTransId="{D81CEC47-BC30-4319-912F-8822EF6DB84B}" sibTransId="{D5FF9E3C-5A52-4B4C-80D5-96C703B1F94E}"/>
    <dgm:cxn modelId="{289DBF84-3FD4-1B40-89A5-FA51D959DD03}" type="presOf" srcId="{961AD318-9B1C-4819-B4D1-F7425A8BF2AA}" destId="{6393CF1D-F197-2C4B-B9A8-2909360984E2}" srcOrd="0" destOrd="0" presId="urn:microsoft.com/office/officeart/2016/7/layout/LinearArrowProcessNumbered"/>
    <dgm:cxn modelId="{FC8D498B-F5CA-374B-A62A-BA7CF41B38F5}" type="presOf" srcId="{EFD2A740-AA67-4396-AB4F-D4CC54A274BB}" destId="{85340DF9-8E8D-E849-A373-5ECD8DF1CF92}" srcOrd="0" destOrd="0" presId="urn:microsoft.com/office/officeart/2016/7/layout/LinearArrowProcessNumbered"/>
    <dgm:cxn modelId="{E11BF18E-4FD4-B541-8102-45364A79CB6B}" type="presOf" srcId="{C9BDB0D8-5320-4FC9-A6C9-2240FFD9033A}" destId="{BF61B7A6-A11F-8044-A762-B9932841B81F}" srcOrd="0" destOrd="0" presId="urn:microsoft.com/office/officeart/2016/7/layout/LinearArrowProcessNumbered"/>
    <dgm:cxn modelId="{DECE7193-2452-45F5-AB73-C9734C8F2603}" srcId="{D6460261-5081-4BC0-B2EF-495C5BCFAAFC}" destId="{CA381B99-AAC7-4AB9-90DA-A051E9751870}" srcOrd="3" destOrd="0" parTransId="{A2163B29-9BCD-4167-B6C6-69C1EBF810CA}" sibTransId="{F5F402D1-70F4-403E-BD30-E2A648B8EB60}"/>
    <dgm:cxn modelId="{50F78F93-9147-434B-A3B0-66C0A63C2243}" type="presOf" srcId="{3235F9A0-6BB9-43AA-A7F9-00B4CF3C8B8E}" destId="{D12F85DC-7659-3846-AA25-11836CD3B1FB}" srcOrd="0" destOrd="0" presId="urn:microsoft.com/office/officeart/2016/7/layout/LinearArrowProcessNumbered"/>
    <dgm:cxn modelId="{B67230A0-51E6-444C-A801-A468B4D7307E}" type="presOf" srcId="{D5FF9E3C-5A52-4B4C-80D5-96C703B1F94E}" destId="{451AFA31-16A0-0440-A310-E2CA48C6EA30}" srcOrd="0" destOrd="0" presId="urn:microsoft.com/office/officeart/2016/7/layout/LinearArrowProcessNumbered"/>
    <dgm:cxn modelId="{529E80A9-5F73-E445-B5A0-D2E98B65B0E8}" type="presOf" srcId="{2142E1BC-34D6-4CA5-904C-806BF4640F02}" destId="{5846939D-DAC5-DA4D-B277-D0135A1245CD}" srcOrd="0" destOrd="0" presId="urn:microsoft.com/office/officeart/2016/7/layout/LinearArrowProcessNumbered"/>
    <dgm:cxn modelId="{901BCAB0-269F-2240-95FA-6508B68B2314}" type="presOf" srcId="{A6F519F9-A5AF-4B9B-B6EA-67091FAEF99C}" destId="{9189D85E-2200-AD46-9145-FD66B6B44E65}" srcOrd="0" destOrd="0" presId="urn:microsoft.com/office/officeart/2016/7/layout/LinearArrowProcessNumbered"/>
    <dgm:cxn modelId="{BCA0F7C5-F776-2E4B-B520-D68ABB0BEE9F}" type="presOf" srcId="{A76A2FBF-1CD4-4E96-85D1-47F7C23CA49F}" destId="{CFAF31BA-0E1A-D342-BE72-342F6A1D25DD}" srcOrd="0" destOrd="0" presId="urn:microsoft.com/office/officeart/2016/7/layout/LinearArrowProcessNumbered"/>
    <dgm:cxn modelId="{B5D72BD3-D8F1-8A46-8F27-D41F98F8324D}" type="presOf" srcId="{6DFD21F7-007A-4DF5-B2AC-B07EB13922B9}" destId="{16E98A3F-070A-A247-B828-762FED8F6EC0}" srcOrd="0" destOrd="0" presId="urn:microsoft.com/office/officeart/2016/7/layout/LinearArrowProcessNumbered"/>
    <dgm:cxn modelId="{710512E3-9AAE-8B41-988F-36380C379150}" type="presOf" srcId="{BE53F4EE-B291-4684-8A7C-BDE6068B00BC}" destId="{B03D6AB0-9EF0-8A48-9A8F-870734E9B642}" srcOrd="0" destOrd="0" presId="urn:microsoft.com/office/officeart/2016/7/layout/LinearArrowProcessNumbered"/>
    <dgm:cxn modelId="{E1DAD13B-809C-E74F-BB6B-7FD9EB91F9BB}" type="presParOf" srcId="{EA9EFA0B-DE1F-0B4E-A6F9-8E09B09698FB}" destId="{64A0C007-E488-7E41-AAA7-C8F3562403EA}" srcOrd="0" destOrd="0" presId="urn:microsoft.com/office/officeart/2016/7/layout/LinearArrowProcessNumbered"/>
    <dgm:cxn modelId="{AE629C42-25A2-EC4C-B808-CD72AE614A21}" type="presParOf" srcId="{64A0C007-E488-7E41-AAA7-C8F3562403EA}" destId="{2C59F6BD-4CC0-4943-A672-FC2CA3524902}" srcOrd="0" destOrd="0" presId="urn:microsoft.com/office/officeart/2016/7/layout/LinearArrowProcessNumbered"/>
    <dgm:cxn modelId="{AC601C6C-B11E-C242-8354-6FB14B7FFF13}" type="presParOf" srcId="{64A0C007-E488-7E41-AAA7-C8F3562403EA}" destId="{07851402-7DEA-9542-83A3-69CA4801FC3D}" srcOrd="1" destOrd="0" presId="urn:microsoft.com/office/officeart/2016/7/layout/LinearArrowProcessNumbered"/>
    <dgm:cxn modelId="{08A8E538-1D5F-FF4A-832E-223FE1FD88FD}" type="presParOf" srcId="{07851402-7DEA-9542-83A3-69CA4801FC3D}" destId="{7AF5003B-5B51-254B-A902-BEBD148D3B93}" srcOrd="0" destOrd="0" presId="urn:microsoft.com/office/officeart/2016/7/layout/LinearArrowProcessNumbered"/>
    <dgm:cxn modelId="{8F54E217-DB00-664A-B869-30FFAC445ACF}" type="presParOf" srcId="{07851402-7DEA-9542-83A3-69CA4801FC3D}" destId="{0116730D-11AC-1541-83F5-980FFEBADF40}" srcOrd="1" destOrd="0" presId="urn:microsoft.com/office/officeart/2016/7/layout/LinearArrowProcessNumbered"/>
    <dgm:cxn modelId="{0E2018E3-503B-C04F-9F91-63E0AAA9A46C}" type="presParOf" srcId="{07851402-7DEA-9542-83A3-69CA4801FC3D}" destId="{451AFA31-16A0-0440-A310-E2CA48C6EA30}" srcOrd="2" destOrd="0" presId="urn:microsoft.com/office/officeart/2016/7/layout/LinearArrowProcessNumbered"/>
    <dgm:cxn modelId="{10FEC968-1126-7640-9B3E-55690268AE9A}" type="presParOf" srcId="{07851402-7DEA-9542-83A3-69CA4801FC3D}" destId="{0C3DEA42-BE49-A84E-BCAE-3931D49C0FB1}" srcOrd="3" destOrd="0" presId="urn:microsoft.com/office/officeart/2016/7/layout/LinearArrowProcessNumbered"/>
    <dgm:cxn modelId="{EFD2D381-FDC0-E446-98E1-F43548EAB6DC}" type="presParOf" srcId="{64A0C007-E488-7E41-AAA7-C8F3562403EA}" destId="{BF61B7A6-A11F-8044-A762-B9932841B81F}" srcOrd="2" destOrd="0" presId="urn:microsoft.com/office/officeart/2016/7/layout/LinearArrowProcessNumbered"/>
    <dgm:cxn modelId="{A0D33419-8250-7C4E-92E3-9477EF00C205}" type="presParOf" srcId="{EA9EFA0B-DE1F-0B4E-A6F9-8E09B09698FB}" destId="{BED5D28A-C067-FB4F-BEEA-999630BC9FD9}" srcOrd="1" destOrd="0" presId="urn:microsoft.com/office/officeart/2016/7/layout/LinearArrowProcessNumbered"/>
    <dgm:cxn modelId="{504D9E84-4BB5-DE48-965B-5A5D8CE35905}" type="presParOf" srcId="{EA9EFA0B-DE1F-0B4E-A6F9-8E09B09698FB}" destId="{828E2A9F-4EFF-CE40-954F-A8BE0D1E6C74}" srcOrd="2" destOrd="0" presId="urn:microsoft.com/office/officeart/2016/7/layout/LinearArrowProcessNumbered"/>
    <dgm:cxn modelId="{1DD9435A-5910-A74C-B4B1-27D0F3E811C9}" type="presParOf" srcId="{828E2A9F-4EFF-CE40-954F-A8BE0D1E6C74}" destId="{1493FE8F-4DD5-AB47-ADAB-D0B8022669C2}" srcOrd="0" destOrd="0" presId="urn:microsoft.com/office/officeart/2016/7/layout/LinearArrowProcessNumbered"/>
    <dgm:cxn modelId="{7CF7B794-A1CA-3643-AC4C-E26A493781F7}" type="presParOf" srcId="{828E2A9F-4EFF-CE40-954F-A8BE0D1E6C74}" destId="{334BC9F3-CFA4-B940-BDBE-F64FA0CAE5CE}" srcOrd="1" destOrd="0" presId="urn:microsoft.com/office/officeart/2016/7/layout/LinearArrowProcessNumbered"/>
    <dgm:cxn modelId="{23581097-0813-D746-9F8F-F681029BF981}" type="presParOf" srcId="{334BC9F3-CFA4-B940-BDBE-F64FA0CAE5CE}" destId="{1874C1AF-A857-5441-8FEC-C5ACF4EE6E75}" srcOrd="0" destOrd="0" presId="urn:microsoft.com/office/officeart/2016/7/layout/LinearArrowProcessNumbered"/>
    <dgm:cxn modelId="{58444540-FFDF-1F42-9431-A6CB94016D2C}" type="presParOf" srcId="{334BC9F3-CFA4-B940-BDBE-F64FA0CAE5CE}" destId="{787639E2-72FA-704F-9521-25FB2C29980C}" srcOrd="1" destOrd="0" presId="urn:microsoft.com/office/officeart/2016/7/layout/LinearArrowProcessNumbered"/>
    <dgm:cxn modelId="{04AB0E3A-5B55-AB4C-8C28-FAB6E3613990}" type="presParOf" srcId="{334BC9F3-CFA4-B940-BDBE-F64FA0CAE5CE}" destId="{CFAF31BA-0E1A-D342-BE72-342F6A1D25DD}" srcOrd="2" destOrd="0" presId="urn:microsoft.com/office/officeart/2016/7/layout/LinearArrowProcessNumbered"/>
    <dgm:cxn modelId="{5B53F531-B166-CA43-BA56-EE0B5C79509A}" type="presParOf" srcId="{334BC9F3-CFA4-B940-BDBE-F64FA0CAE5CE}" destId="{8424F48A-015B-6F41-A2B8-A9DD14CAF9FF}" srcOrd="3" destOrd="0" presId="urn:microsoft.com/office/officeart/2016/7/layout/LinearArrowProcessNumbered"/>
    <dgm:cxn modelId="{E5A91381-E44A-3F49-B9F4-F63EB9D2F41E}" type="presParOf" srcId="{828E2A9F-4EFF-CE40-954F-A8BE0D1E6C74}" destId="{DECE6500-31CF-A443-8B73-F53D962DFEA0}" srcOrd="2" destOrd="0" presId="urn:microsoft.com/office/officeart/2016/7/layout/LinearArrowProcessNumbered"/>
    <dgm:cxn modelId="{184C3A70-028D-344B-8B10-BCEF225FA559}" type="presParOf" srcId="{EA9EFA0B-DE1F-0B4E-A6F9-8E09B09698FB}" destId="{6EF60958-45FD-3242-842E-E6FFC53E7C0E}" srcOrd="3" destOrd="0" presId="urn:microsoft.com/office/officeart/2016/7/layout/LinearArrowProcessNumbered"/>
    <dgm:cxn modelId="{9C6AAE71-6220-C640-AE7F-5899BB2C9A0C}" type="presParOf" srcId="{EA9EFA0B-DE1F-0B4E-A6F9-8E09B09698FB}" destId="{61E1F33A-F25A-1E44-83A4-5C1AE72DF50A}" srcOrd="4" destOrd="0" presId="urn:microsoft.com/office/officeart/2016/7/layout/LinearArrowProcessNumbered"/>
    <dgm:cxn modelId="{9A0BE473-8772-2E4D-B737-27FD30A19311}" type="presParOf" srcId="{61E1F33A-F25A-1E44-83A4-5C1AE72DF50A}" destId="{C8F4F58B-9B17-134E-9B37-210496C4E171}" srcOrd="0" destOrd="0" presId="urn:microsoft.com/office/officeart/2016/7/layout/LinearArrowProcessNumbered"/>
    <dgm:cxn modelId="{01D0882A-A08D-1146-9CFE-36E7C7735848}" type="presParOf" srcId="{61E1F33A-F25A-1E44-83A4-5C1AE72DF50A}" destId="{F96ED5C7-DBEE-AD4C-9B3A-972B367F1857}" srcOrd="1" destOrd="0" presId="urn:microsoft.com/office/officeart/2016/7/layout/LinearArrowProcessNumbered"/>
    <dgm:cxn modelId="{08F591AB-8876-ED4F-B63B-84E4D97B5145}" type="presParOf" srcId="{F96ED5C7-DBEE-AD4C-9B3A-972B367F1857}" destId="{CDBC4983-C17D-624F-B3D2-D39145D8E1CF}" srcOrd="0" destOrd="0" presId="urn:microsoft.com/office/officeart/2016/7/layout/LinearArrowProcessNumbered"/>
    <dgm:cxn modelId="{293CEBB3-7454-D340-ABF4-49949B9BE88B}" type="presParOf" srcId="{F96ED5C7-DBEE-AD4C-9B3A-972B367F1857}" destId="{131E78DA-BB82-514F-AF96-369FE4A738DF}" srcOrd="1" destOrd="0" presId="urn:microsoft.com/office/officeart/2016/7/layout/LinearArrowProcessNumbered"/>
    <dgm:cxn modelId="{FA6CDD9C-3343-5342-9724-7635DAC9BD59}" type="presParOf" srcId="{F96ED5C7-DBEE-AD4C-9B3A-972B367F1857}" destId="{16E98A3F-070A-A247-B828-762FED8F6EC0}" srcOrd="2" destOrd="0" presId="urn:microsoft.com/office/officeart/2016/7/layout/LinearArrowProcessNumbered"/>
    <dgm:cxn modelId="{3128A6E5-850D-0B40-8667-87610967E431}" type="presParOf" srcId="{F96ED5C7-DBEE-AD4C-9B3A-972B367F1857}" destId="{C329DB7F-0452-F34B-882F-963E2249880B}" srcOrd="3" destOrd="0" presId="urn:microsoft.com/office/officeart/2016/7/layout/LinearArrowProcessNumbered"/>
    <dgm:cxn modelId="{944C93AA-7A28-D044-A8A2-761263704544}" type="presParOf" srcId="{61E1F33A-F25A-1E44-83A4-5C1AE72DF50A}" destId="{0F135D0A-7FED-954F-8435-9C0D89061CFC}" srcOrd="2" destOrd="0" presId="urn:microsoft.com/office/officeart/2016/7/layout/LinearArrowProcessNumbered"/>
    <dgm:cxn modelId="{B4678A00-6584-DE4D-B82A-B3E8E8AC39EA}" type="presParOf" srcId="{EA9EFA0B-DE1F-0B4E-A6F9-8E09B09698FB}" destId="{7FEC8BDE-519A-F940-8770-44C6752613C8}" srcOrd="5" destOrd="0" presId="urn:microsoft.com/office/officeart/2016/7/layout/LinearArrowProcessNumbered"/>
    <dgm:cxn modelId="{1FA60F36-10E4-1D4C-9463-15EDC67D94E1}" type="presParOf" srcId="{EA9EFA0B-DE1F-0B4E-A6F9-8E09B09698FB}" destId="{D9C54799-71F3-3D4D-AE3B-FA9BCCE42430}" srcOrd="6" destOrd="0" presId="urn:microsoft.com/office/officeart/2016/7/layout/LinearArrowProcessNumbered"/>
    <dgm:cxn modelId="{D8B854FA-AA15-D544-9728-F0ACF62FC14F}" type="presParOf" srcId="{D9C54799-71F3-3D4D-AE3B-FA9BCCE42430}" destId="{649C4282-F8EC-404C-9064-F83DE63D991A}" srcOrd="0" destOrd="0" presId="urn:microsoft.com/office/officeart/2016/7/layout/LinearArrowProcessNumbered"/>
    <dgm:cxn modelId="{26B78CBC-B24C-7744-8131-7F5616EC2E31}" type="presParOf" srcId="{D9C54799-71F3-3D4D-AE3B-FA9BCCE42430}" destId="{6D30ADCE-4531-B141-98AB-B04159CF0C90}" srcOrd="1" destOrd="0" presId="urn:microsoft.com/office/officeart/2016/7/layout/LinearArrowProcessNumbered"/>
    <dgm:cxn modelId="{55445E4A-19D0-5B40-A710-6E47E01D27CE}" type="presParOf" srcId="{6D30ADCE-4531-B141-98AB-B04159CF0C90}" destId="{CBE70AEE-736A-F946-B1A9-3CFFFDA2789E}" srcOrd="0" destOrd="0" presId="urn:microsoft.com/office/officeart/2016/7/layout/LinearArrowProcessNumbered"/>
    <dgm:cxn modelId="{C6FA6480-295F-494B-956D-3CB440C56285}" type="presParOf" srcId="{6D30ADCE-4531-B141-98AB-B04159CF0C90}" destId="{2853C292-B6D2-244A-87EE-CCAD09CFE2DA}" srcOrd="1" destOrd="0" presId="urn:microsoft.com/office/officeart/2016/7/layout/LinearArrowProcessNumbered"/>
    <dgm:cxn modelId="{64A37535-681E-C641-9304-7E97AC2F2D3F}" type="presParOf" srcId="{6D30ADCE-4531-B141-98AB-B04159CF0C90}" destId="{C7554FEE-35EE-0A46-9911-13C66283FDEF}" srcOrd="2" destOrd="0" presId="urn:microsoft.com/office/officeart/2016/7/layout/LinearArrowProcessNumbered"/>
    <dgm:cxn modelId="{974B2EAC-B845-1244-B930-E3DA7D0FF3EA}" type="presParOf" srcId="{6D30ADCE-4531-B141-98AB-B04159CF0C90}" destId="{C2CBEEB7-EF7E-3D4C-B501-EEA43657B930}" srcOrd="3" destOrd="0" presId="urn:microsoft.com/office/officeart/2016/7/layout/LinearArrowProcessNumbered"/>
    <dgm:cxn modelId="{9A091625-1D6D-4C48-8F45-F684B645F95A}" type="presParOf" srcId="{D9C54799-71F3-3D4D-AE3B-FA9BCCE42430}" destId="{66BD45EB-9A75-E140-B9DD-40CFB78FB70E}" srcOrd="2" destOrd="0" presId="urn:microsoft.com/office/officeart/2016/7/layout/LinearArrowProcessNumbered"/>
    <dgm:cxn modelId="{81D0FEB8-010D-9545-872D-697CBE666EC0}" type="presParOf" srcId="{EA9EFA0B-DE1F-0B4E-A6F9-8E09B09698FB}" destId="{12783D31-CFCA-3442-B411-9C45F677EB9E}" srcOrd="7" destOrd="0" presId="urn:microsoft.com/office/officeart/2016/7/layout/LinearArrowProcessNumbered"/>
    <dgm:cxn modelId="{68F2D329-20C5-7B48-A5CA-B831ACDF9DC9}" type="presParOf" srcId="{EA9EFA0B-DE1F-0B4E-A6F9-8E09B09698FB}" destId="{CAC7DBED-12EC-B046-89FA-89CDD3C8A08B}" srcOrd="8" destOrd="0" presId="urn:microsoft.com/office/officeart/2016/7/layout/LinearArrowProcessNumbered"/>
    <dgm:cxn modelId="{FAD9A30E-ADDE-DD44-AB61-A077B3341069}" type="presParOf" srcId="{CAC7DBED-12EC-B046-89FA-89CDD3C8A08B}" destId="{67B7D35D-2883-0F4C-9625-D155E16ECFDF}" srcOrd="0" destOrd="0" presId="urn:microsoft.com/office/officeart/2016/7/layout/LinearArrowProcessNumbered"/>
    <dgm:cxn modelId="{507047CB-BEB4-C14B-B19A-118279E38103}" type="presParOf" srcId="{CAC7DBED-12EC-B046-89FA-89CDD3C8A08B}" destId="{852DCBB9-39D7-0E4E-98C5-93B7878725B4}" srcOrd="1" destOrd="0" presId="urn:microsoft.com/office/officeart/2016/7/layout/LinearArrowProcessNumbered"/>
    <dgm:cxn modelId="{F692C721-A8A9-F74B-BB9A-9BFBD633E982}" type="presParOf" srcId="{852DCBB9-39D7-0E4E-98C5-93B7878725B4}" destId="{AA8E4359-880E-C84E-8AF7-432EBBC29169}" srcOrd="0" destOrd="0" presId="urn:microsoft.com/office/officeart/2016/7/layout/LinearArrowProcessNumbered"/>
    <dgm:cxn modelId="{43C2452F-E3C6-1040-AD02-A18F96FEA40B}" type="presParOf" srcId="{852DCBB9-39D7-0E4E-98C5-93B7878725B4}" destId="{EB69BE2D-2874-1645-8E11-06AB615DE73D}" srcOrd="1" destOrd="0" presId="urn:microsoft.com/office/officeart/2016/7/layout/LinearArrowProcessNumbered"/>
    <dgm:cxn modelId="{CB13A903-C09F-FA4E-BF0E-0F88AAB11BE9}" type="presParOf" srcId="{852DCBB9-39D7-0E4E-98C5-93B7878725B4}" destId="{B03D6AB0-9EF0-8A48-9A8F-870734E9B642}" srcOrd="2" destOrd="0" presId="urn:microsoft.com/office/officeart/2016/7/layout/LinearArrowProcessNumbered"/>
    <dgm:cxn modelId="{F28DE5CE-7120-5B45-BBA3-36AEDB802995}" type="presParOf" srcId="{852DCBB9-39D7-0E4E-98C5-93B7878725B4}" destId="{DBB7DB79-4FE2-444F-B03D-DF4E5CD4BA73}" srcOrd="3" destOrd="0" presId="urn:microsoft.com/office/officeart/2016/7/layout/LinearArrowProcessNumbered"/>
    <dgm:cxn modelId="{5D068369-1521-274A-9207-0C290A6721E1}" type="presParOf" srcId="{CAC7DBED-12EC-B046-89FA-89CDD3C8A08B}" destId="{5846939D-DAC5-DA4D-B277-D0135A1245CD}" srcOrd="2" destOrd="0" presId="urn:microsoft.com/office/officeart/2016/7/layout/LinearArrowProcessNumbered"/>
    <dgm:cxn modelId="{67D6A01F-7268-8745-9425-C53A7A4A8EDD}" type="presParOf" srcId="{EA9EFA0B-DE1F-0B4E-A6F9-8E09B09698FB}" destId="{560D8611-9C77-6847-9843-D50C5D48B91C}" srcOrd="9" destOrd="0" presId="urn:microsoft.com/office/officeart/2016/7/layout/LinearArrowProcessNumbered"/>
    <dgm:cxn modelId="{91FCC09B-850C-184A-99D8-F14FDEABFA22}" type="presParOf" srcId="{EA9EFA0B-DE1F-0B4E-A6F9-8E09B09698FB}" destId="{B648528B-2173-4B47-8AAE-8961CF5881EC}" srcOrd="10" destOrd="0" presId="urn:microsoft.com/office/officeart/2016/7/layout/LinearArrowProcessNumbered"/>
    <dgm:cxn modelId="{DA1B18A3-0555-2A41-A9CC-953F5BB8F210}" type="presParOf" srcId="{B648528B-2173-4B47-8AAE-8961CF5881EC}" destId="{952A5BAA-6F87-044C-B048-65AC9938E8E6}" srcOrd="0" destOrd="0" presId="urn:microsoft.com/office/officeart/2016/7/layout/LinearArrowProcessNumbered"/>
    <dgm:cxn modelId="{0EC420CA-CB8D-B844-831E-21DA66A9939C}" type="presParOf" srcId="{B648528B-2173-4B47-8AAE-8961CF5881EC}" destId="{60668291-3417-4847-AC72-EBA8E2F1CC6D}" srcOrd="1" destOrd="0" presId="urn:microsoft.com/office/officeart/2016/7/layout/LinearArrowProcessNumbered"/>
    <dgm:cxn modelId="{FD8A3039-914C-EE47-A476-D7EF5C6B34E1}" type="presParOf" srcId="{60668291-3417-4847-AC72-EBA8E2F1CC6D}" destId="{5B9792D9-0F00-0C47-9911-216FE2E61FFC}" srcOrd="0" destOrd="0" presId="urn:microsoft.com/office/officeart/2016/7/layout/LinearArrowProcessNumbered"/>
    <dgm:cxn modelId="{64AF5D47-14BC-764E-AB6A-C6C0F85C5739}" type="presParOf" srcId="{60668291-3417-4847-AC72-EBA8E2F1CC6D}" destId="{EBF935DE-D4EC-F346-8DC5-2FDEAC30D664}" srcOrd="1" destOrd="0" presId="urn:microsoft.com/office/officeart/2016/7/layout/LinearArrowProcessNumbered"/>
    <dgm:cxn modelId="{646B034C-E49D-454C-A5C7-BDF295ADAB94}" type="presParOf" srcId="{60668291-3417-4847-AC72-EBA8E2F1CC6D}" destId="{6393CF1D-F197-2C4B-B9A8-2909360984E2}" srcOrd="2" destOrd="0" presId="urn:microsoft.com/office/officeart/2016/7/layout/LinearArrowProcessNumbered"/>
    <dgm:cxn modelId="{F99F3CF3-9A47-1943-B051-46C2CC825CD4}" type="presParOf" srcId="{60668291-3417-4847-AC72-EBA8E2F1CC6D}" destId="{313427DD-D3FD-BB43-9B88-01B0B6E92AD9}" srcOrd="3" destOrd="0" presId="urn:microsoft.com/office/officeart/2016/7/layout/LinearArrowProcessNumbered"/>
    <dgm:cxn modelId="{8E2F6677-E940-1E42-B7F0-FB60C68D807D}" type="presParOf" srcId="{B648528B-2173-4B47-8AAE-8961CF5881EC}" destId="{9189D85E-2200-AD46-9145-FD66B6B44E65}" srcOrd="2" destOrd="0" presId="urn:microsoft.com/office/officeart/2016/7/layout/LinearArrowProcessNumbered"/>
    <dgm:cxn modelId="{8C81F31A-A337-C846-9218-74AFBF24D98C}" type="presParOf" srcId="{EA9EFA0B-DE1F-0B4E-A6F9-8E09B09698FB}" destId="{F0556C91-206B-F646-99ED-7FDB4855F132}" srcOrd="11" destOrd="0" presId="urn:microsoft.com/office/officeart/2016/7/layout/LinearArrowProcessNumbered"/>
    <dgm:cxn modelId="{43E88F27-C5C3-CC42-9AAC-F96ABC5A4958}" type="presParOf" srcId="{EA9EFA0B-DE1F-0B4E-A6F9-8E09B09698FB}" destId="{B5A14C79-C3C3-C845-9AFD-C1C5B726E59A}" srcOrd="12" destOrd="0" presId="urn:microsoft.com/office/officeart/2016/7/layout/LinearArrowProcessNumbered"/>
    <dgm:cxn modelId="{DA9E42EA-0D64-2E48-93C8-6D3A833EDD25}" type="presParOf" srcId="{B5A14C79-C3C3-C845-9AFD-C1C5B726E59A}" destId="{EEE72689-BFB3-D841-B410-718E77C46A8F}" srcOrd="0" destOrd="0" presId="urn:microsoft.com/office/officeart/2016/7/layout/LinearArrowProcessNumbered"/>
    <dgm:cxn modelId="{A8272529-3642-C344-9A37-9C2A668C36A0}" type="presParOf" srcId="{B5A14C79-C3C3-C845-9AFD-C1C5B726E59A}" destId="{1BA22AE5-B67E-F74A-9C40-0DF7BA40809A}" srcOrd="1" destOrd="0" presId="urn:microsoft.com/office/officeart/2016/7/layout/LinearArrowProcessNumbered"/>
    <dgm:cxn modelId="{53A78DF0-C458-6E4E-9AC0-AD398A118E2B}" type="presParOf" srcId="{1BA22AE5-B67E-F74A-9C40-0DF7BA40809A}" destId="{B183D0CB-52F3-8F4C-902E-0393452C984F}" srcOrd="0" destOrd="0" presId="urn:microsoft.com/office/officeart/2016/7/layout/LinearArrowProcessNumbered"/>
    <dgm:cxn modelId="{DEAAFA2C-62B0-2343-B113-7A4F4BF03A5C}" type="presParOf" srcId="{1BA22AE5-B67E-F74A-9C40-0DF7BA40809A}" destId="{ED8AF41B-D23D-5D4A-9AF0-D6F6A7816940}" srcOrd="1" destOrd="0" presId="urn:microsoft.com/office/officeart/2016/7/layout/LinearArrowProcessNumbered"/>
    <dgm:cxn modelId="{6631F290-D4F7-5746-BDAC-3B9CBE772D6C}" type="presParOf" srcId="{1BA22AE5-B67E-F74A-9C40-0DF7BA40809A}" destId="{E5EC101C-B4BB-5C4B-8068-D32DB7C196F1}" srcOrd="2" destOrd="0" presId="urn:microsoft.com/office/officeart/2016/7/layout/LinearArrowProcessNumbered"/>
    <dgm:cxn modelId="{A9091355-EFF9-9C40-889F-014B694A445E}" type="presParOf" srcId="{1BA22AE5-B67E-F74A-9C40-0DF7BA40809A}" destId="{31159995-8F92-8E48-AA0B-84D2EC0945E3}" srcOrd="3" destOrd="0" presId="urn:microsoft.com/office/officeart/2016/7/layout/LinearArrowProcessNumbered"/>
    <dgm:cxn modelId="{CF67E0B3-956F-3640-9B80-8D1DABACD10E}" type="presParOf" srcId="{B5A14C79-C3C3-C845-9AFD-C1C5B726E59A}" destId="{D12F85DC-7659-3846-AA25-11836CD3B1FB}" srcOrd="2" destOrd="0" presId="urn:microsoft.com/office/officeart/2016/7/layout/LinearArrowProcessNumbered"/>
    <dgm:cxn modelId="{AFE688D7-F5B1-184F-AB9E-5F70C34BEC15}" type="presParOf" srcId="{EA9EFA0B-DE1F-0B4E-A6F9-8E09B09698FB}" destId="{285FC3D4-AD59-1A47-8C8D-3125401CD92E}" srcOrd="13" destOrd="0" presId="urn:microsoft.com/office/officeart/2016/7/layout/LinearArrowProcessNumbered"/>
    <dgm:cxn modelId="{BCDB4EAD-0B19-6E46-9EDB-03D17ABA0563}" type="presParOf" srcId="{EA9EFA0B-DE1F-0B4E-A6F9-8E09B09698FB}" destId="{19DFEA7B-C15B-7241-B061-6549E3FF53B4}" srcOrd="14" destOrd="0" presId="urn:microsoft.com/office/officeart/2016/7/layout/LinearArrowProcessNumbered"/>
    <dgm:cxn modelId="{28A2EFC0-C9DD-B24D-9489-49C7239E4A40}" type="presParOf" srcId="{19DFEA7B-C15B-7241-B061-6549E3FF53B4}" destId="{14E548E3-55C9-9C4B-879F-27FF1260C126}" srcOrd="0" destOrd="0" presId="urn:microsoft.com/office/officeart/2016/7/layout/LinearArrowProcessNumbered"/>
    <dgm:cxn modelId="{0FDFF0E2-A825-6847-A23E-FAA8E6512266}" type="presParOf" srcId="{19DFEA7B-C15B-7241-B061-6549E3FF53B4}" destId="{98D734D2-F56C-A745-9A35-50621885698C}" srcOrd="1" destOrd="0" presId="urn:microsoft.com/office/officeart/2016/7/layout/LinearArrowProcessNumbered"/>
    <dgm:cxn modelId="{38321712-F103-C848-8E01-31FC2D92CFCE}" type="presParOf" srcId="{98D734D2-F56C-A745-9A35-50621885698C}" destId="{7B4EDCB6-2B70-F846-A4A7-B0C359C98029}" srcOrd="0" destOrd="0" presId="urn:microsoft.com/office/officeart/2016/7/layout/LinearArrowProcessNumbered"/>
    <dgm:cxn modelId="{2B415034-9FF9-114E-AC63-453D1273FC7E}" type="presParOf" srcId="{98D734D2-F56C-A745-9A35-50621885698C}" destId="{CF8783A4-0950-324F-A329-03D9FB7943F9}" srcOrd="1" destOrd="0" presId="urn:microsoft.com/office/officeart/2016/7/layout/LinearArrowProcessNumbered"/>
    <dgm:cxn modelId="{24F2D0C8-B7FD-DE49-ABD3-627E879DB9A1}" type="presParOf" srcId="{98D734D2-F56C-A745-9A35-50621885698C}" destId="{68227CE7-6896-6047-B508-D0FDC78AF327}" srcOrd="2" destOrd="0" presId="urn:microsoft.com/office/officeart/2016/7/layout/LinearArrowProcessNumbered"/>
    <dgm:cxn modelId="{F0781511-EB0D-2F43-874B-7E55330571CB}" type="presParOf" srcId="{98D734D2-F56C-A745-9A35-50621885698C}" destId="{84386ECA-0C7C-0D4A-8E79-C73D080BDBB5}" srcOrd="3" destOrd="0" presId="urn:microsoft.com/office/officeart/2016/7/layout/LinearArrowProcessNumbered"/>
    <dgm:cxn modelId="{693C8096-9E04-4243-A2F0-39786974B323}" type="presParOf" srcId="{19DFEA7B-C15B-7241-B061-6549E3FF53B4}" destId="{85340DF9-8E8D-E849-A373-5ECD8DF1CF92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88A43-559B-2F4B-87F1-172C794538A1}">
      <dsp:nvSpPr>
        <dsp:cNvPr id="0" name=""/>
        <dsp:cNvSpPr/>
      </dsp:nvSpPr>
      <dsp:spPr>
        <a:xfrm>
          <a:off x="0" y="617688"/>
          <a:ext cx="3993357" cy="636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Sales Orders (fact): order dates, channels, regions, products</a:t>
          </a:r>
        </a:p>
      </dsp:txBody>
      <dsp:txXfrm>
        <a:off x="31070" y="648758"/>
        <a:ext cx="3931217" cy="574340"/>
      </dsp:txXfrm>
    </dsp:sp>
    <dsp:sp modelId="{57E2A077-7A5B-3648-B84A-E0CC035D5104}">
      <dsp:nvSpPr>
        <dsp:cNvPr id="0" name=""/>
        <dsp:cNvSpPr/>
      </dsp:nvSpPr>
      <dsp:spPr>
        <a:xfrm>
          <a:off x="0" y="1300249"/>
          <a:ext cx="3993357" cy="636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Regions &amp; State Regions: map city/state to U.S. region (West/South/Midwest/Northeast)</a:t>
          </a:r>
        </a:p>
      </dsp:txBody>
      <dsp:txXfrm>
        <a:off x="31070" y="1331319"/>
        <a:ext cx="3931217" cy="574340"/>
      </dsp:txXfrm>
    </dsp:sp>
    <dsp:sp modelId="{7A1F142E-9DDA-D043-A4FB-86E1BE57C973}">
      <dsp:nvSpPr>
        <dsp:cNvPr id="0" name=""/>
        <dsp:cNvSpPr/>
      </dsp:nvSpPr>
      <dsp:spPr>
        <a:xfrm>
          <a:off x="0" y="1982809"/>
          <a:ext cx="3993357" cy="636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Products: product catalogue (SKUs)</a:t>
          </a:r>
        </a:p>
      </dsp:txBody>
      <dsp:txXfrm>
        <a:off x="31070" y="2013879"/>
        <a:ext cx="3931217" cy="574340"/>
      </dsp:txXfrm>
    </dsp:sp>
    <dsp:sp modelId="{6A6FCD26-8E76-5E47-ABFB-82AE2CAAA78F}">
      <dsp:nvSpPr>
        <dsp:cNvPr id="0" name=""/>
        <dsp:cNvSpPr/>
      </dsp:nvSpPr>
      <dsp:spPr>
        <a:xfrm>
          <a:off x="0" y="2665369"/>
          <a:ext cx="3993357" cy="6364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Coverage: 5 years (2014–2018)</a:t>
          </a:r>
        </a:p>
      </dsp:txBody>
      <dsp:txXfrm>
        <a:off x="31070" y="2696439"/>
        <a:ext cx="3931217" cy="5743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60AB8-16F1-492C-8D29-9C4E1B39B7DB}">
      <dsp:nvSpPr>
        <dsp:cNvPr id="0" name=""/>
        <dsp:cNvSpPr/>
      </dsp:nvSpPr>
      <dsp:spPr>
        <a:xfrm>
          <a:off x="0" y="2913"/>
          <a:ext cx="4812100" cy="6205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04E9D-212F-4F92-9E69-68FD8C05896D}">
      <dsp:nvSpPr>
        <dsp:cNvPr id="0" name=""/>
        <dsp:cNvSpPr/>
      </dsp:nvSpPr>
      <dsp:spPr>
        <a:xfrm>
          <a:off x="187711" y="142533"/>
          <a:ext cx="341294" cy="3412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2626A1-0C45-404A-AC85-47B154E39B7B}">
      <dsp:nvSpPr>
        <dsp:cNvPr id="0" name=""/>
        <dsp:cNvSpPr/>
      </dsp:nvSpPr>
      <dsp:spPr>
        <a:xfrm>
          <a:off x="716717" y="2913"/>
          <a:ext cx="4095382" cy="62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73" tIns="65673" rIns="65673" bIns="6567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1) Prepare &amp; join datasets</a:t>
          </a:r>
        </a:p>
      </dsp:txBody>
      <dsp:txXfrm>
        <a:off x="716717" y="2913"/>
        <a:ext cx="4095382" cy="620534"/>
      </dsp:txXfrm>
    </dsp:sp>
    <dsp:sp modelId="{2C8B12A9-01CF-4CE6-BFC5-D6004E197999}">
      <dsp:nvSpPr>
        <dsp:cNvPr id="0" name=""/>
        <dsp:cNvSpPr/>
      </dsp:nvSpPr>
      <dsp:spPr>
        <a:xfrm>
          <a:off x="0" y="778581"/>
          <a:ext cx="4812100" cy="6205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CDB4A-33F1-47FA-9AC1-F9E0CEEE5261}">
      <dsp:nvSpPr>
        <dsp:cNvPr id="0" name=""/>
        <dsp:cNvSpPr/>
      </dsp:nvSpPr>
      <dsp:spPr>
        <a:xfrm>
          <a:off x="187711" y="918201"/>
          <a:ext cx="341294" cy="3412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0EBA0-8D96-4DA3-964C-8D278287D878}">
      <dsp:nvSpPr>
        <dsp:cNvPr id="0" name=""/>
        <dsp:cNvSpPr/>
      </dsp:nvSpPr>
      <dsp:spPr>
        <a:xfrm>
          <a:off x="716717" y="778581"/>
          <a:ext cx="4095382" cy="62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73" tIns="65673" rIns="65673" bIns="6567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2) Compute KPIs (Revenue, Profit, Margin %)</a:t>
          </a:r>
        </a:p>
      </dsp:txBody>
      <dsp:txXfrm>
        <a:off x="716717" y="778581"/>
        <a:ext cx="4095382" cy="620534"/>
      </dsp:txXfrm>
    </dsp:sp>
    <dsp:sp modelId="{093C7A11-7D55-40B3-A7D4-8F19A74379F5}">
      <dsp:nvSpPr>
        <dsp:cNvPr id="0" name=""/>
        <dsp:cNvSpPr/>
      </dsp:nvSpPr>
      <dsp:spPr>
        <a:xfrm>
          <a:off x="0" y="1554249"/>
          <a:ext cx="4812100" cy="6205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FA5F6E-6A8A-48D4-884D-518B88B4BA2C}">
      <dsp:nvSpPr>
        <dsp:cNvPr id="0" name=""/>
        <dsp:cNvSpPr/>
      </dsp:nvSpPr>
      <dsp:spPr>
        <a:xfrm>
          <a:off x="187711" y="1693869"/>
          <a:ext cx="341294" cy="3412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12D37-A4D7-49DF-96C8-AAD167D90DF7}">
      <dsp:nvSpPr>
        <dsp:cNvPr id="0" name=""/>
        <dsp:cNvSpPr/>
      </dsp:nvSpPr>
      <dsp:spPr>
        <a:xfrm>
          <a:off x="716717" y="1554249"/>
          <a:ext cx="4095382" cy="62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73" tIns="65673" rIns="65673" bIns="6567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3) EDA: trends, seasonality, top SKUs, channels</a:t>
          </a:r>
        </a:p>
      </dsp:txBody>
      <dsp:txXfrm>
        <a:off x="716717" y="1554249"/>
        <a:ext cx="4095382" cy="620534"/>
      </dsp:txXfrm>
    </dsp:sp>
    <dsp:sp modelId="{677107ED-C426-4D0D-9F86-F3A8E8372444}">
      <dsp:nvSpPr>
        <dsp:cNvPr id="0" name=""/>
        <dsp:cNvSpPr/>
      </dsp:nvSpPr>
      <dsp:spPr>
        <a:xfrm>
          <a:off x="0" y="2329917"/>
          <a:ext cx="4812100" cy="6205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69B975-4640-4F80-A057-71433D72D5FC}">
      <dsp:nvSpPr>
        <dsp:cNvPr id="0" name=""/>
        <dsp:cNvSpPr/>
      </dsp:nvSpPr>
      <dsp:spPr>
        <a:xfrm>
          <a:off x="187711" y="2469538"/>
          <a:ext cx="341294" cy="3412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6F4FF3-3DB1-49E0-A8EE-56A106E91754}">
      <dsp:nvSpPr>
        <dsp:cNvPr id="0" name=""/>
        <dsp:cNvSpPr/>
      </dsp:nvSpPr>
      <dsp:spPr>
        <a:xfrm>
          <a:off x="716717" y="2329917"/>
          <a:ext cx="4095382" cy="62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73" tIns="65673" rIns="65673" bIns="6567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4) Synthesize insights</a:t>
          </a:r>
        </a:p>
      </dsp:txBody>
      <dsp:txXfrm>
        <a:off x="716717" y="2329917"/>
        <a:ext cx="4095382" cy="620534"/>
      </dsp:txXfrm>
    </dsp:sp>
    <dsp:sp modelId="{DB12C92C-4FFF-4F12-BD45-3435AF540802}">
      <dsp:nvSpPr>
        <dsp:cNvPr id="0" name=""/>
        <dsp:cNvSpPr/>
      </dsp:nvSpPr>
      <dsp:spPr>
        <a:xfrm>
          <a:off x="0" y="3105586"/>
          <a:ext cx="4812100" cy="62053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FB5C7F-C76F-4746-A11F-62863A76D258}">
      <dsp:nvSpPr>
        <dsp:cNvPr id="0" name=""/>
        <dsp:cNvSpPr/>
      </dsp:nvSpPr>
      <dsp:spPr>
        <a:xfrm>
          <a:off x="187711" y="3245206"/>
          <a:ext cx="341294" cy="3412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8D225-B029-46CD-8FB9-91BF7E5E44E1}">
      <dsp:nvSpPr>
        <dsp:cNvPr id="0" name=""/>
        <dsp:cNvSpPr/>
      </dsp:nvSpPr>
      <dsp:spPr>
        <a:xfrm>
          <a:off x="716717" y="3105586"/>
          <a:ext cx="4095382" cy="6205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5673" tIns="65673" rIns="65673" bIns="6567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5) Recommend growth actions</a:t>
          </a:r>
        </a:p>
      </dsp:txBody>
      <dsp:txXfrm>
        <a:off x="716717" y="3105586"/>
        <a:ext cx="4095382" cy="6205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32675E-8A67-4037-A674-5CBC5F54CEE4}">
      <dsp:nvSpPr>
        <dsp:cNvPr id="0" name=""/>
        <dsp:cNvSpPr/>
      </dsp:nvSpPr>
      <dsp:spPr>
        <a:xfrm>
          <a:off x="428985" y="421316"/>
          <a:ext cx="701630" cy="7016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D36B5-6794-407C-ACF3-CCA6B9C07B70}">
      <dsp:nvSpPr>
        <dsp:cNvPr id="0" name=""/>
        <dsp:cNvSpPr/>
      </dsp:nvSpPr>
      <dsp:spPr>
        <a:xfrm>
          <a:off x="211" y="1393014"/>
          <a:ext cx="1559179" cy="66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West generated the highest revenue overall, while Northeast had the weakest margin profile.</a:t>
          </a:r>
        </a:p>
      </dsp:txBody>
      <dsp:txXfrm>
        <a:off x="211" y="1393014"/>
        <a:ext cx="1559179" cy="662651"/>
      </dsp:txXfrm>
    </dsp:sp>
    <dsp:sp modelId="{A6AD6DC5-B8FB-4F8B-AFE8-D38EAECC8E61}">
      <dsp:nvSpPr>
        <dsp:cNvPr id="0" name=""/>
        <dsp:cNvSpPr/>
      </dsp:nvSpPr>
      <dsp:spPr>
        <a:xfrm>
          <a:off x="2261022" y="421316"/>
          <a:ext cx="701630" cy="7016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B6EC2D-0676-4FE8-8496-7421403383F5}">
      <dsp:nvSpPr>
        <dsp:cNvPr id="0" name=""/>
        <dsp:cNvSpPr/>
      </dsp:nvSpPr>
      <dsp:spPr>
        <a:xfrm>
          <a:off x="1832247" y="1393014"/>
          <a:ext cx="1559179" cy="66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Profit trended upward across 2014 -2018, peaking in 2015.</a:t>
          </a:r>
        </a:p>
      </dsp:txBody>
      <dsp:txXfrm>
        <a:off x="1832247" y="1393014"/>
        <a:ext cx="1559179" cy="662651"/>
      </dsp:txXfrm>
    </dsp:sp>
    <dsp:sp modelId="{E4B3ABF5-FF14-4AE2-BDBC-F5661E147D9A}">
      <dsp:nvSpPr>
        <dsp:cNvPr id="0" name=""/>
        <dsp:cNvSpPr/>
      </dsp:nvSpPr>
      <dsp:spPr>
        <a:xfrm>
          <a:off x="4093058" y="421316"/>
          <a:ext cx="701630" cy="7016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B6680-5709-44F1-A212-ACEFEB39156C}">
      <dsp:nvSpPr>
        <dsp:cNvPr id="0" name=""/>
        <dsp:cNvSpPr/>
      </dsp:nvSpPr>
      <dsp:spPr>
        <a:xfrm>
          <a:off x="3664283" y="1393014"/>
          <a:ext cx="1559179" cy="66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Export channel consistently delivers the best margins - opportunity to scale or </a:t>
          </a:r>
          <a:r>
            <a:rPr lang="en-US" sz="1200" kern="1200" dirty="0" err="1"/>
            <a:t>prioritise</a:t>
          </a:r>
          <a:r>
            <a:rPr lang="en-US" sz="1200" kern="1200" dirty="0"/>
            <a:t>.</a:t>
          </a:r>
        </a:p>
      </dsp:txBody>
      <dsp:txXfrm>
        <a:off x="3664283" y="1393014"/>
        <a:ext cx="1559179" cy="662651"/>
      </dsp:txXfrm>
    </dsp:sp>
    <dsp:sp modelId="{AEEDFBE4-526D-419E-B51B-9753D306BB35}">
      <dsp:nvSpPr>
        <dsp:cNvPr id="0" name=""/>
        <dsp:cNvSpPr/>
      </dsp:nvSpPr>
      <dsp:spPr>
        <a:xfrm>
          <a:off x="1345004" y="2445460"/>
          <a:ext cx="701630" cy="7016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1C124A-64A1-4028-9BDE-FC70F6299BBA}">
      <dsp:nvSpPr>
        <dsp:cNvPr id="0" name=""/>
        <dsp:cNvSpPr/>
      </dsp:nvSpPr>
      <dsp:spPr>
        <a:xfrm>
          <a:off x="916229" y="3417159"/>
          <a:ext cx="1559179" cy="66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California is the most profitable state; performance is concentrated geographically.</a:t>
          </a:r>
        </a:p>
      </dsp:txBody>
      <dsp:txXfrm>
        <a:off x="916229" y="3417159"/>
        <a:ext cx="1559179" cy="662651"/>
      </dsp:txXfrm>
    </dsp:sp>
    <dsp:sp modelId="{952AE3E2-AC8F-4DBB-A9BF-B87D312070A0}">
      <dsp:nvSpPr>
        <dsp:cNvPr id="0" name=""/>
        <dsp:cNvSpPr/>
      </dsp:nvSpPr>
      <dsp:spPr>
        <a:xfrm>
          <a:off x="3177040" y="2445460"/>
          <a:ext cx="701630" cy="70163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4AAAFD-BFFE-490F-A0B3-155F9CAFD24F}">
      <dsp:nvSpPr>
        <dsp:cNvPr id="0" name=""/>
        <dsp:cNvSpPr/>
      </dsp:nvSpPr>
      <dsp:spPr>
        <a:xfrm>
          <a:off x="2748265" y="3417159"/>
          <a:ext cx="1559179" cy="662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Product 18 leads on average profit per order -supports premium positioning and targeted bundling</a:t>
          </a:r>
          <a:r>
            <a:rPr lang="en-US" sz="1100" kern="1200" dirty="0"/>
            <a:t>.</a:t>
          </a:r>
        </a:p>
      </dsp:txBody>
      <dsp:txXfrm>
        <a:off x="2748265" y="3417159"/>
        <a:ext cx="1559179" cy="6626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5003B-5B51-254B-A902-BEBD148D3B93}">
      <dsp:nvSpPr>
        <dsp:cNvPr id="0" name=""/>
        <dsp:cNvSpPr/>
      </dsp:nvSpPr>
      <dsp:spPr>
        <a:xfrm>
          <a:off x="501648" y="919500"/>
          <a:ext cx="395162" cy="7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6730D-11AC-1541-83F5-980FFEBADF40}">
      <dsp:nvSpPr>
        <dsp:cNvPr id="0" name=""/>
        <dsp:cNvSpPr/>
      </dsp:nvSpPr>
      <dsp:spPr>
        <a:xfrm>
          <a:off x="920520" y="886310"/>
          <a:ext cx="45443" cy="85425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AFA31-16A0-0440-A310-E2CA48C6EA30}">
      <dsp:nvSpPr>
        <dsp:cNvPr id="0" name=""/>
        <dsp:cNvSpPr/>
      </dsp:nvSpPr>
      <dsp:spPr>
        <a:xfrm>
          <a:off x="297711" y="764995"/>
          <a:ext cx="309082" cy="309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4" tIns="11994" rIns="11994" bIns="1199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</a:t>
          </a:r>
        </a:p>
      </dsp:txBody>
      <dsp:txXfrm>
        <a:off x="342975" y="810259"/>
        <a:ext cx="218554" cy="218554"/>
      </dsp:txXfrm>
    </dsp:sp>
    <dsp:sp modelId="{BF61B7A6-A11F-8044-A762-B9932841B81F}">
      <dsp:nvSpPr>
        <dsp:cNvPr id="0" name=""/>
        <dsp:cNvSpPr/>
      </dsp:nvSpPr>
      <dsp:spPr>
        <a:xfrm>
          <a:off x="7695" y="1239653"/>
          <a:ext cx="88911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34" tIns="165100" rIns="7013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Focus more effort on the </a:t>
          </a:r>
          <a:r>
            <a:rPr lang="en-GB" sz="1100" b="1" kern="1200"/>
            <a:t>South</a:t>
          </a:r>
          <a:r>
            <a:rPr lang="en-GB" sz="1100" kern="1200"/>
            <a:t>, where sales and profits are strongest.</a:t>
          </a:r>
          <a:endParaRPr lang="en-US" sz="1100" kern="1200"/>
        </a:p>
      </dsp:txBody>
      <dsp:txXfrm>
        <a:off x="7695" y="1417476"/>
        <a:ext cx="889115" cy="1787777"/>
      </dsp:txXfrm>
    </dsp:sp>
    <dsp:sp modelId="{1874C1AF-A857-5441-8FEC-C5ACF4EE6E75}">
      <dsp:nvSpPr>
        <dsp:cNvPr id="0" name=""/>
        <dsp:cNvSpPr/>
      </dsp:nvSpPr>
      <dsp:spPr>
        <a:xfrm>
          <a:off x="995601" y="919523"/>
          <a:ext cx="88911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7639E2-72FA-704F-9521-25FB2C29980C}">
      <dsp:nvSpPr>
        <dsp:cNvPr id="0" name=""/>
        <dsp:cNvSpPr/>
      </dsp:nvSpPr>
      <dsp:spPr>
        <a:xfrm>
          <a:off x="1908426" y="886328"/>
          <a:ext cx="45443" cy="854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AF31BA-0E1A-D342-BE72-342F6A1D25DD}">
      <dsp:nvSpPr>
        <dsp:cNvPr id="0" name=""/>
        <dsp:cNvSpPr/>
      </dsp:nvSpPr>
      <dsp:spPr>
        <a:xfrm>
          <a:off x="1285617" y="765017"/>
          <a:ext cx="309082" cy="309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4" tIns="11994" rIns="11994" bIns="1199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</a:t>
          </a:r>
        </a:p>
      </dsp:txBody>
      <dsp:txXfrm>
        <a:off x="1330881" y="810281"/>
        <a:ext cx="218554" cy="218554"/>
      </dsp:txXfrm>
    </dsp:sp>
    <dsp:sp modelId="{DECE6500-31CF-A443-8B73-F53D962DFEA0}">
      <dsp:nvSpPr>
        <dsp:cNvPr id="0" name=""/>
        <dsp:cNvSpPr/>
      </dsp:nvSpPr>
      <dsp:spPr>
        <a:xfrm>
          <a:off x="995601" y="1239722"/>
          <a:ext cx="88911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34" tIns="165100" rIns="7013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Look into pricing and costs in the </a:t>
          </a:r>
          <a:r>
            <a:rPr lang="en-GB" sz="1100" b="1" kern="1200"/>
            <a:t>West</a:t>
          </a:r>
          <a:r>
            <a:rPr lang="en-GB" sz="1100" kern="1200"/>
            <a:t> to see why profits are weaker.</a:t>
          </a:r>
          <a:endParaRPr lang="en-US" sz="1100" kern="1200"/>
        </a:p>
      </dsp:txBody>
      <dsp:txXfrm>
        <a:off x="995601" y="1417545"/>
        <a:ext cx="889115" cy="1787777"/>
      </dsp:txXfrm>
    </dsp:sp>
    <dsp:sp modelId="{CDBC4983-C17D-624F-B3D2-D39145D8E1CF}">
      <dsp:nvSpPr>
        <dsp:cNvPr id="0" name=""/>
        <dsp:cNvSpPr/>
      </dsp:nvSpPr>
      <dsp:spPr>
        <a:xfrm>
          <a:off x="1983507" y="919523"/>
          <a:ext cx="88911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1E78DA-BB82-514F-AF96-369FE4A738DF}">
      <dsp:nvSpPr>
        <dsp:cNvPr id="0" name=""/>
        <dsp:cNvSpPr/>
      </dsp:nvSpPr>
      <dsp:spPr>
        <a:xfrm>
          <a:off x="2896331" y="886328"/>
          <a:ext cx="45443" cy="854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98A3F-070A-A247-B828-762FED8F6EC0}">
      <dsp:nvSpPr>
        <dsp:cNvPr id="0" name=""/>
        <dsp:cNvSpPr/>
      </dsp:nvSpPr>
      <dsp:spPr>
        <a:xfrm>
          <a:off x="2273523" y="765017"/>
          <a:ext cx="309082" cy="309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4" tIns="11994" rIns="11994" bIns="1199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</a:t>
          </a:r>
        </a:p>
      </dsp:txBody>
      <dsp:txXfrm>
        <a:off x="2318787" y="810281"/>
        <a:ext cx="218554" cy="218554"/>
      </dsp:txXfrm>
    </dsp:sp>
    <dsp:sp modelId="{0F135D0A-7FED-954F-8435-9C0D89061CFC}">
      <dsp:nvSpPr>
        <dsp:cNvPr id="0" name=""/>
        <dsp:cNvSpPr/>
      </dsp:nvSpPr>
      <dsp:spPr>
        <a:xfrm>
          <a:off x="1983507" y="1239722"/>
          <a:ext cx="88911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34" tIns="165100" rIns="7013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Put more energy into growing the </a:t>
          </a:r>
          <a:r>
            <a:rPr lang="en-GB" sz="1100" b="1" kern="1200"/>
            <a:t>Distributor</a:t>
          </a:r>
          <a:r>
            <a:rPr lang="en-GB" sz="1100" kern="1200"/>
            <a:t> channel, as it brings in the best profits.</a:t>
          </a:r>
          <a:endParaRPr lang="en-US" sz="1100" kern="1200"/>
        </a:p>
      </dsp:txBody>
      <dsp:txXfrm>
        <a:off x="1983507" y="1417545"/>
        <a:ext cx="889115" cy="1787777"/>
      </dsp:txXfrm>
    </dsp:sp>
    <dsp:sp modelId="{CBE70AEE-736A-F946-B1A9-3CFFFDA2789E}">
      <dsp:nvSpPr>
        <dsp:cNvPr id="0" name=""/>
        <dsp:cNvSpPr/>
      </dsp:nvSpPr>
      <dsp:spPr>
        <a:xfrm>
          <a:off x="2971412" y="919523"/>
          <a:ext cx="88911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53C292-B6D2-244A-87EE-CCAD09CFE2DA}">
      <dsp:nvSpPr>
        <dsp:cNvPr id="0" name=""/>
        <dsp:cNvSpPr/>
      </dsp:nvSpPr>
      <dsp:spPr>
        <a:xfrm>
          <a:off x="3884237" y="886328"/>
          <a:ext cx="45443" cy="854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54FEE-35EE-0A46-9911-13C66283FDEF}">
      <dsp:nvSpPr>
        <dsp:cNvPr id="0" name=""/>
        <dsp:cNvSpPr/>
      </dsp:nvSpPr>
      <dsp:spPr>
        <a:xfrm>
          <a:off x="3261428" y="765017"/>
          <a:ext cx="309082" cy="309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4" tIns="11994" rIns="11994" bIns="1199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4</a:t>
          </a:r>
        </a:p>
      </dsp:txBody>
      <dsp:txXfrm>
        <a:off x="3306692" y="810281"/>
        <a:ext cx="218554" cy="218554"/>
      </dsp:txXfrm>
    </dsp:sp>
    <dsp:sp modelId="{66BD45EB-9A75-E140-B9DD-40CFB78FB70E}">
      <dsp:nvSpPr>
        <dsp:cNvPr id="0" name=""/>
        <dsp:cNvSpPr/>
      </dsp:nvSpPr>
      <dsp:spPr>
        <a:xfrm>
          <a:off x="2971412" y="1239722"/>
          <a:ext cx="88911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34" tIns="165100" rIns="7013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Plan stock, staff, and marketing to make the most of the </a:t>
          </a:r>
          <a:r>
            <a:rPr lang="en-GB" sz="1100" b="1" kern="1200" dirty="0"/>
            <a:t>busy run-up to Christmas (Nov - Dec)</a:t>
          </a:r>
          <a:r>
            <a:rPr lang="en-GB" sz="1100" kern="1200" dirty="0"/>
            <a:t>.</a:t>
          </a:r>
          <a:endParaRPr lang="en-US" sz="1100" kern="1200" dirty="0"/>
        </a:p>
      </dsp:txBody>
      <dsp:txXfrm>
        <a:off x="2971412" y="1417545"/>
        <a:ext cx="889115" cy="1787777"/>
      </dsp:txXfrm>
    </dsp:sp>
    <dsp:sp modelId="{AA8E4359-880E-C84E-8AF7-432EBBC29169}">
      <dsp:nvSpPr>
        <dsp:cNvPr id="0" name=""/>
        <dsp:cNvSpPr/>
      </dsp:nvSpPr>
      <dsp:spPr>
        <a:xfrm>
          <a:off x="3959318" y="919523"/>
          <a:ext cx="88911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69BE2D-2874-1645-8E11-06AB615DE73D}">
      <dsp:nvSpPr>
        <dsp:cNvPr id="0" name=""/>
        <dsp:cNvSpPr/>
      </dsp:nvSpPr>
      <dsp:spPr>
        <a:xfrm>
          <a:off x="4872143" y="886328"/>
          <a:ext cx="45443" cy="854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3D6AB0-9EF0-8A48-9A8F-870734E9B642}">
      <dsp:nvSpPr>
        <dsp:cNvPr id="0" name=""/>
        <dsp:cNvSpPr/>
      </dsp:nvSpPr>
      <dsp:spPr>
        <a:xfrm>
          <a:off x="4249334" y="765017"/>
          <a:ext cx="309082" cy="309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4" tIns="11994" rIns="11994" bIns="1199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5</a:t>
          </a:r>
        </a:p>
      </dsp:txBody>
      <dsp:txXfrm>
        <a:off x="4294598" y="810281"/>
        <a:ext cx="218554" cy="218554"/>
      </dsp:txXfrm>
    </dsp:sp>
    <dsp:sp modelId="{5846939D-DAC5-DA4D-B277-D0135A1245CD}">
      <dsp:nvSpPr>
        <dsp:cNvPr id="0" name=""/>
        <dsp:cNvSpPr/>
      </dsp:nvSpPr>
      <dsp:spPr>
        <a:xfrm>
          <a:off x="3959318" y="1239722"/>
          <a:ext cx="88911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34" tIns="165100" rIns="7013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Run special offers and promotions in </a:t>
          </a:r>
          <a:r>
            <a:rPr lang="en-GB" sz="1100" b="1" kern="1200" dirty="0"/>
            <a:t>Feb - Mar</a:t>
          </a:r>
          <a:r>
            <a:rPr lang="en-GB" sz="1100" kern="1200" dirty="0"/>
            <a:t> to help boost sales during the quieter months.</a:t>
          </a:r>
          <a:endParaRPr lang="en-US" sz="1100" kern="1200" dirty="0"/>
        </a:p>
      </dsp:txBody>
      <dsp:txXfrm>
        <a:off x="3959318" y="1417545"/>
        <a:ext cx="889115" cy="1787777"/>
      </dsp:txXfrm>
    </dsp:sp>
    <dsp:sp modelId="{5B9792D9-0F00-0C47-9911-216FE2E61FFC}">
      <dsp:nvSpPr>
        <dsp:cNvPr id="0" name=""/>
        <dsp:cNvSpPr/>
      </dsp:nvSpPr>
      <dsp:spPr>
        <a:xfrm>
          <a:off x="4947224" y="919523"/>
          <a:ext cx="88911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F935DE-D4EC-F346-8DC5-2FDEAC30D664}">
      <dsp:nvSpPr>
        <dsp:cNvPr id="0" name=""/>
        <dsp:cNvSpPr/>
      </dsp:nvSpPr>
      <dsp:spPr>
        <a:xfrm>
          <a:off x="5860048" y="886328"/>
          <a:ext cx="45443" cy="854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93CF1D-F197-2C4B-B9A8-2909360984E2}">
      <dsp:nvSpPr>
        <dsp:cNvPr id="0" name=""/>
        <dsp:cNvSpPr/>
      </dsp:nvSpPr>
      <dsp:spPr>
        <a:xfrm>
          <a:off x="5237240" y="765017"/>
          <a:ext cx="309082" cy="309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4" tIns="11994" rIns="11994" bIns="1199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6</a:t>
          </a:r>
        </a:p>
      </dsp:txBody>
      <dsp:txXfrm>
        <a:off x="5282504" y="810281"/>
        <a:ext cx="218554" cy="218554"/>
      </dsp:txXfrm>
    </dsp:sp>
    <dsp:sp modelId="{9189D85E-2200-AD46-9145-FD66B6B44E65}">
      <dsp:nvSpPr>
        <dsp:cNvPr id="0" name=""/>
        <dsp:cNvSpPr/>
      </dsp:nvSpPr>
      <dsp:spPr>
        <a:xfrm>
          <a:off x="4947224" y="1239722"/>
          <a:ext cx="88911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34" tIns="165100" rIns="7013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Adjust prices on popular products during peak seasons to get the best return.</a:t>
          </a:r>
          <a:endParaRPr lang="en-US" sz="1100" kern="1200"/>
        </a:p>
      </dsp:txBody>
      <dsp:txXfrm>
        <a:off x="4947224" y="1417545"/>
        <a:ext cx="889115" cy="1787777"/>
      </dsp:txXfrm>
    </dsp:sp>
    <dsp:sp modelId="{B183D0CB-52F3-8F4C-902E-0393452C984F}">
      <dsp:nvSpPr>
        <dsp:cNvPr id="0" name=""/>
        <dsp:cNvSpPr/>
      </dsp:nvSpPr>
      <dsp:spPr>
        <a:xfrm>
          <a:off x="5935129" y="919523"/>
          <a:ext cx="889175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8AF41B-D23D-5D4A-9AF0-D6F6A7816940}">
      <dsp:nvSpPr>
        <dsp:cNvPr id="0" name=""/>
        <dsp:cNvSpPr/>
      </dsp:nvSpPr>
      <dsp:spPr>
        <a:xfrm>
          <a:off x="6848016" y="886328"/>
          <a:ext cx="45446" cy="85450"/>
        </a:xfrm>
        <a:prstGeom prst="chevron">
          <a:avLst>
            <a:gd name="adj" fmla="val 9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EC101C-B4BB-5C4B-8068-D32DB7C196F1}">
      <dsp:nvSpPr>
        <dsp:cNvPr id="0" name=""/>
        <dsp:cNvSpPr/>
      </dsp:nvSpPr>
      <dsp:spPr>
        <a:xfrm>
          <a:off x="6225176" y="765017"/>
          <a:ext cx="309082" cy="309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4" tIns="11994" rIns="11994" bIns="1199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7</a:t>
          </a:r>
        </a:p>
      </dsp:txBody>
      <dsp:txXfrm>
        <a:off x="6270440" y="810281"/>
        <a:ext cx="218554" cy="218554"/>
      </dsp:txXfrm>
    </dsp:sp>
    <dsp:sp modelId="{D12F85DC-7659-3846-AA25-11836CD3B1FB}">
      <dsp:nvSpPr>
        <dsp:cNvPr id="0" name=""/>
        <dsp:cNvSpPr/>
      </dsp:nvSpPr>
      <dsp:spPr>
        <a:xfrm>
          <a:off x="5935129" y="1239722"/>
          <a:ext cx="88917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39" tIns="165100" rIns="7013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Strengthen presence in </a:t>
          </a:r>
          <a:r>
            <a:rPr lang="en-GB" sz="1100" b="1" kern="1200"/>
            <a:t>California, Texas, and New York</a:t>
          </a:r>
          <a:r>
            <a:rPr lang="en-GB" sz="1100" kern="1200"/>
            <a:t> with local marketing and supply plans.</a:t>
          </a:r>
          <a:endParaRPr lang="en-US" sz="1100" kern="1200"/>
        </a:p>
      </dsp:txBody>
      <dsp:txXfrm>
        <a:off x="5935129" y="1417557"/>
        <a:ext cx="889175" cy="1787765"/>
      </dsp:txXfrm>
    </dsp:sp>
    <dsp:sp modelId="{7B4EDCB6-2B70-F846-A4A7-B0C359C98029}">
      <dsp:nvSpPr>
        <dsp:cNvPr id="0" name=""/>
        <dsp:cNvSpPr/>
      </dsp:nvSpPr>
      <dsp:spPr>
        <a:xfrm>
          <a:off x="6923102" y="919523"/>
          <a:ext cx="444557" cy="72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27CE7-6896-6047-B508-D0FDC78AF327}">
      <dsp:nvSpPr>
        <dsp:cNvPr id="0" name=""/>
        <dsp:cNvSpPr/>
      </dsp:nvSpPr>
      <dsp:spPr>
        <a:xfrm>
          <a:off x="7213118" y="765017"/>
          <a:ext cx="309082" cy="30908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994" tIns="11994" rIns="11994" bIns="11994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8</a:t>
          </a:r>
        </a:p>
      </dsp:txBody>
      <dsp:txXfrm>
        <a:off x="7258382" y="810281"/>
        <a:ext cx="218554" cy="218554"/>
      </dsp:txXfrm>
    </dsp:sp>
    <dsp:sp modelId="{85340DF9-8E8D-E849-A373-5ECD8DF1CF92}">
      <dsp:nvSpPr>
        <dsp:cNvPr id="0" name=""/>
        <dsp:cNvSpPr/>
      </dsp:nvSpPr>
      <dsp:spPr>
        <a:xfrm>
          <a:off x="6923102" y="1239722"/>
          <a:ext cx="889115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0134" tIns="165100" rIns="70134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Choose 2-3 middle-sized states with good potential but lower current profits, and test ways to grow there.</a:t>
          </a:r>
          <a:endParaRPr lang="en-US" sz="1100" kern="1200" dirty="0"/>
        </a:p>
      </dsp:txBody>
      <dsp:txXfrm>
        <a:off x="6923102" y="1417545"/>
        <a:ext cx="889115" cy="17877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57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Overview of sales performance across U.S. regions, channels, products, and time.</a:t>
            </a:r>
          </a:p>
          <a:p>
            <a:r>
              <a:t>Updated with 2017 budget vs actuals for added financial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Products that exceeded 2017 budget revenue by the largest margins.</a:t>
            </a:r>
          </a:p>
          <a:p>
            <a:r>
              <a:t>Indicates strong performers to double down 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Products that fell short of 2017 budget revenue targets.</a:t>
            </a:r>
          </a:p>
          <a:p>
            <a:r>
              <a:t>Signals areas needing review (pricing, availability, demand planning).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Summarises main findings: best regions, weakest margins, top channels, seasonality, product and state concentration.</a:t>
            </a:r>
          </a:p>
          <a:p>
            <a:r>
              <a:t>Provides quick reference for decision-makers.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Suggested actions: prioritise high-margin regions/channels, align to seasonal demand, scale winning products, fix underperformers.</a:t>
            </a:r>
          </a:p>
          <a:p>
            <a:r>
              <a:t>Roadmap for optimising sales strategy moving 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Shows total revenue and profit (2014–2018) by region.</a:t>
            </a:r>
          </a:p>
          <a:p>
            <a:r>
              <a:t>Highlights which regions drive the most volume and where margins are strongest/weakest.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Tracks revenue growth trends per region year-over-year.</a:t>
            </a:r>
          </a:p>
          <a:p>
            <a:r>
              <a:t>Useful to spot regions with consistent growth versus those that stagnate or decline.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Aggregates monthly revenue across years.</a:t>
            </a:r>
          </a:p>
          <a:p>
            <a:r>
              <a:t>Clear peaks in late Q4 (holiday season) and dips in early Q1.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Compares channels (Wholesale, Distributor, Export) on revenue vs profit.</a:t>
            </a:r>
          </a:p>
          <a:p>
            <a:r>
              <a:t>Distributor channel has stronger profitability; Wholesale drives volume but at lower margins.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Total annual profit over the 5-year period.</a:t>
            </a:r>
          </a:p>
          <a:p>
            <a:r>
              <a:t>Shows steady upward trajectory with peak profitability after 2016.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Monthly revenue plotted as a time series, smoothed with 3-month moving average.</a:t>
            </a:r>
          </a:p>
          <a:p>
            <a:r>
              <a:t>Captures seasonality but also the underlying growth trend.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Identifies SKUs with highest average profit per order.</a:t>
            </a:r>
          </a:p>
          <a:p>
            <a:r>
              <a:t>Shows potential for premium positioning or targeted promotions.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  <a:p>
            <a:r>
              <a:t>Highlights states contributing most profit across the 5-year span.</a:t>
            </a:r>
          </a:p>
          <a:p>
            <a:r>
              <a:t>Profit concentrated in large economic centres (e.g., CA, TX, NY).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notesSlide" Target="../notesSlides/notesSlide13.xml"/><Relationship Id="rId7" Type="http://schemas.openxmlformats.org/officeDocument/2006/relationships/diagramColors" Target="../diagrams/colors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275CD865-1183-1E43-7534-965E9F2142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256" r="1" b="1"/>
          <a:stretch>
            <a:fillRect/>
          </a:stretch>
        </p:blipFill>
        <p:spPr>
          <a:xfrm>
            <a:off x="-2585" y="-1"/>
            <a:ext cx="9146585" cy="68797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064451" y="791834"/>
            <a:ext cx="3020876" cy="9154947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4" y="0"/>
            <a:ext cx="2132551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779028" y="21736"/>
            <a:ext cx="2364646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585" y="5288433"/>
            <a:ext cx="9149779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5100" y="2905286"/>
            <a:ext cx="3866773" cy="408214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4121944"/>
            <a:ext cx="5945838" cy="1620665"/>
          </a:xfrm>
        </p:spPr>
        <p:txBody>
          <a:bodyPr>
            <a:normAutofit/>
          </a:bodyPr>
          <a:lstStyle/>
          <a:p>
            <a:pPr algn="l"/>
            <a:r>
              <a:rPr lang="en-GB" sz="3500">
                <a:solidFill>
                  <a:srgbClr val="FFFFFF"/>
                </a:solidFill>
              </a:rPr>
              <a:t>Regional Sales Summary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by Year</a:t>
            </a:r>
          </a:p>
        </p:txBody>
      </p:sp>
      <p:pic>
        <p:nvPicPr>
          <p:cNvPr id="3" name="Picture 2" descr="profit_by_yea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Monthly Sales Over Time </a:t>
            </a:r>
            <a:br>
              <a:rPr lang="en-GB" dirty="0"/>
            </a:br>
            <a:r>
              <a:rPr dirty="0"/>
              <a:t>(with 3-Month MA)</a:t>
            </a:r>
          </a:p>
        </p:txBody>
      </p:sp>
      <p:pic>
        <p:nvPicPr>
          <p:cNvPr id="3" name="Picture 2" descr="monthly_sales_over_tim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" y="1658112"/>
            <a:ext cx="8570976" cy="428548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Products by Average Profit</a:t>
            </a:r>
          </a:p>
        </p:txBody>
      </p:sp>
      <p:pic>
        <p:nvPicPr>
          <p:cNvPr id="3" name="Picture 2" descr="top10_products_by_avg_prof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685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States by Profit</a:t>
            </a:r>
          </a:p>
        </p:txBody>
      </p:sp>
      <p:pic>
        <p:nvPicPr>
          <p:cNvPr id="3" name="Picture 2" descr="top10_states_by_prof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6858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2017 Budget vs Actuals – Top 10 Over Budget (Products)</a:t>
            </a:r>
          </a:p>
        </p:txBody>
      </p:sp>
      <p:pic>
        <p:nvPicPr>
          <p:cNvPr id="3" name="Picture 2" descr="2017_budget_vs_actuals_top_ov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2017 Budget vs Actuals – Top 10 Under Budget (Products)</a:t>
            </a:r>
          </a:p>
        </p:txBody>
      </p:sp>
      <p:pic>
        <p:nvPicPr>
          <p:cNvPr id="3" name="Picture 2" descr="2017_budget_vs_actuals_top_und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5388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A6B319F-86FE-4754-878E-06F0804D8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24288" cy="6858000"/>
          </a:xfrm>
          <a:prstGeom prst="rect">
            <a:avLst/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F7D1B5-3477-499F-ACC5-2C8B07F4E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4288" y="0"/>
            <a:ext cx="2414186" cy="6858000"/>
          </a:xfrm>
          <a:prstGeom prst="rect">
            <a:avLst/>
          </a:prstGeom>
          <a:solidFill>
            <a:schemeClr val="accent5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154" y="1608667"/>
            <a:ext cx="2117456" cy="450112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0773" y="1608667"/>
            <a:ext cx="2566469" cy="450112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</p:txBody>
      </p:sp>
      <p:graphicFrame>
        <p:nvGraphicFramePr>
          <p:cNvPr id="16" name="TextBox 6">
            <a:extLst>
              <a:ext uri="{FF2B5EF4-FFF2-40B4-BE49-F238E27FC236}">
                <a16:creationId xmlns:a16="http://schemas.microsoft.com/office/drawing/2014/main" id="{FEFB270D-DE08-7301-06C3-18E8A45C58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2619589"/>
              </p:ext>
            </p:extLst>
          </p:nvPr>
        </p:nvGraphicFramePr>
        <p:xfrm>
          <a:off x="3560064" y="1608667"/>
          <a:ext cx="5223675" cy="45011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2BBCB80D-CE5F-B407-FEAE-AECE9869B5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8419770"/>
              </p:ext>
            </p:extLst>
          </p:nvPr>
        </p:nvGraphicFramePr>
        <p:xfrm>
          <a:off x="768096" y="1600200"/>
          <a:ext cx="7918704" cy="3970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GB" sz="350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324912"/>
            <a:ext cx="3485179" cy="403143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700" dirty="0"/>
              <a:t>Sales teams often lack a clear, data-driven understanding of regional performance, making it difficult to identify growth opportunities and optimize resources. </a:t>
            </a:r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endParaRPr lang="en-GB" sz="1700" dirty="0"/>
          </a:p>
          <a:p>
            <a:pPr marL="0" indent="0">
              <a:buNone/>
            </a:pPr>
            <a:r>
              <a:rPr lang="en-GB" sz="1700" dirty="0"/>
              <a:t>This project aims to analyse and visualize regional sales data to uncover trends, evaluate profitability, and support strategic decision-making.</a:t>
            </a:r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id="{3CEDC91C-8F1A-E350-CEA1-8857876EA0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350" r="20100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GB" sz="3500"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1974716"/>
            <a:ext cx="3485179" cy="4381633"/>
          </a:xfrm>
        </p:spPr>
        <p:txBody>
          <a:bodyPr anchor="ctr">
            <a:normAutofit/>
          </a:bodyPr>
          <a:lstStyle/>
          <a:p>
            <a:r>
              <a:rPr lang="en-GB" sz="1700" dirty="0"/>
              <a:t>Integrate Sales Orders, Customers, Regions, Products, and Budgets</a:t>
            </a:r>
          </a:p>
          <a:p>
            <a:r>
              <a:rPr lang="en-GB" sz="1700" dirty="0"/>
              <a:t>Clean &amp; model the data; define KPIs (Revenue, Profit, Margin)</a:t>
            </a:r>
          </a:p>
          <a:p>
            <a:r>
              <a:rPr lang="en-GB" sz="1700" dirty="0"/>
              <a:t>Run EDA on regions, channels, products, and seasonality</a:t>
            </a:r>
          </a:p>
          <a:p>
            <a:r>
              <a:rPr lang="en-GB" sz="1700" dirty="0"/>
              <a:t>Deliver insights and actionable recommendations</a:t>
            </a:r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F99E5AF1-5D12-D0CD-54A5-1B5548C765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92" r="46458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758" y="327025"/>
            <a:ext cx="3993358" cy="1630363"/>
          </a:xfrm>
        </p:spPr>
        <p:txBody>
          <a:bodyPr anchor="b">
            <a:normAutofit/>
          </a:bodyPr>
          <a:lstStyle/>
          <a:p>
            <a:r>
              <a:rPr lang="en-GB" sz="3100"/>
              <a:t>Data Overview</a:t>
            </a:r>
          </a:p>
        </p:txBody>
      </p:sp>
      <p:pic>
        <p:nvPicPr>
          <p:cNvPr id="6" name="Picture 5" descr="Close up of a blue surface&#10;&#10;AI-generated content may be incorrect.">
            <a:extLst>
              <a:ext uri="{FF2B5EF4-FFF2-40B4-BE49-F238E27FC236}">
                <a16:creationId xmlns:a16="http://schemas.microsoft.com/office/drawing/2014/main" id="{19115D5C-D5BF-C576-5F06-6B1EB2EB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681" r="37861" b="-2"/>
          <a:stretch>
            <a:fillRect/>
          </a:stretch>
        </p:blipFill>
        <p:spPr>
          <a:xfrm>
            <a:off x="4474766" y="1"/>
            <a:ext cx="4669234" cy="6856412"/>
          </a:xfrm>
          <a:custGeom>
            <a:avLst/>
            <a:gdLst/>
            <a:ahLst/>
            <a:cxnLst/>
            <a:rect l="l" t="t" r="r" b="b"/>
            <a:pathLst>
              <a:path w="5620032" h="6856412">
                <a:moveTo>
                  <a:pt x="13187" y="0"/>
                </a:moveTo>
                <a:lnTo>
                  <a:pt x="5620032" y="0"/>
                </a:lnTo>
                <a:lnTo>
                  <a:pt x="5620032" y="6856412"/>
                </a:lnTo>
                <a:lnTo>
                  <a:pt x="0" y="6856412"/>
                </a:lnTo>
                <a:lnTo>
                  <a:pt x="64318" y="6298274"/>
                </a:lnTo>
                <a:cubicBezTo>
                  <a:pt x="203221" y="4970220"/>
                  <a:pt x="240510" y="3632077"/>
                  <a:pt x="97152" y="2276000"/>
                </a:cubicBezTo>
                <a:cubicBezTo>
                  <a:pt x="35713" y="1694824"/>
                  <a:pt x="7455" y="1116942"/>
                  <a:pt x="6154" y="541737"/>
                </a:cubicBezTo>
                <a:close/>
              </a:path>
            </a:pathLst>
          </a:custGeom>
        </p:spPr>
      </p:pic>
      <p:graphicFrame>
        <p:nvGraphicFramePr>
          <p:cNvPr id="36" name="Content Placeholder 2">
            <a:extLst>
              <a:ext uri="{FF2B5EF4-FFF2-40B4-BE49-F238E27FC236}">
                <a16:creationId xmlns:a16="http://schemas.microsoft.com/office/drawing/2014/main" id="{C13E8F92-D0B9-8DB1-D1EF-2E9D501599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32004"/>
              </p:ext>
            </p:extLst>
          </p:nvPr>
        </p:nvGraphicFramePr>
        <p:xfrm>
          <a:off x="360759" y="2286001"/>
          <a:ext cx="3993357" cy="39195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509" y="723898"/>
            <a:ext cx="4501582" cy="1495425"/>
          </a:xfrm>
        </p:spPr>
        <p:txBody>
          <a:bodyPr>
            <a:normAutofit/>
          </a:bodyPr>
          <a:lstStyle/>
          <a:p>
            <a:r>
              <a:rPr lang="en-GB" sz="3500"/>
              <a:t>Project Workflow</a:t>
            </a:r>
          </a:p>
        </p:txBody>
      </p:sp>
      <p:pic>
        <p:nvPicPr>
          <p:cNvPr id="6" name="Picture 5" descr="A close-up of a wave of dots&#10;&#10;AI-generated content may be incorrect.">
            <a:extLst>
              <a:ext uri="{FF2B5EF4-FFF2-40B4-BE49-F238E27FC236}">
                <a16:creationId xmlns:a16="http://schemas.microsoft.com/office/drawing/2014/main" id="{85566BA4-7E13-BC8E-FF8C-5A28D3DE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988" r="39300"/>
          <a:stretch>
            <a:fillRect/>
          </a:stretch>
        </p:blipFill>
        <p:spPr>
          <a:xfrm>
            <a:off x="5399580" y="10"/>
            <a:ext cx="3744420" cy="6857990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DA9776-93EC-4848-3286-D314D761D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6533216"/>
              </p:ext>
            </p:extLst>
          </p:nvPr>
        </p:nvGraphicFramePr>
        <p:xfrm>
          <a:off x="316992" y="2405067"/>
          <a:ext cx="481210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Revenue vs Profit by US Region</a:t>
            </a:r>
          </a:p>
        </p:txBody>
      </p:sp>
      <p:pic>
        <p:nvPicPr>
          <p:cNvPr id="3" name="Picture 2" descr="by_region_rev_prof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YoY Revenue by US Region</a:t>
            </a:r>
          </a:p>
        </p:txBody>
      </p:sp>
      <p:pic>
        <p:nvPicPr>
          <p:cNvPr id="3" name="Picture 2" descr="yoy_revenue_by_reg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Seasonality: Revenue by Month</a:t>
            </a:r>
          </a:p>
        </p:txBody>
      </p:sp>
      <p:pic>
        <p:nvPicPr>
          <p:cNvPr id="3" name="Picture 2" descr="seasonality_monthly_revenu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vs Profit by Channel</a:t>
            </a:r>
          </a:p>
        </p:txBody>
      </p:sp>
      <p:pic>
        <p:nvPicPr>
          <p:cNvPr id="3" name="Picture 2" descr="by_channel_rev_profi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</TotalTime>
  <Words>782</Words>
  <Application>Microsoft Macintosh PowerPoint</Application>
  <PresentationFormat>On-screen Show (4:3)</PresentationFormat>
  <Paragraphs>98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Regional Sales Summary</vt:lpstr>
      <vt:lpstr>Problem Statement</vt:lpstr>
      <vt:lpstr>Approach</vt:lpstr>
      <vt:lpstr>Data Overview</vt:lpstr>
      <vt:lpstr>Project Workflow</vt:lpstr>
      <vt:lpstr>Revenue vs Profit by US Region</vt:lpstr>
      <vt:lpstr>YoY Revenue by US Region</vt:lpstr>
      <vt:lpstr>Seasonality: Revenue by Month</vt:lpstr>
      <vt:lpstr>Revenue vs Profit by Channel</vt:lpstr>
      <vt:lpstr>Profit by Year</vt:lpstr>
      <vt:lpstr>Monthly Sales Over Time  (with 3-Month MA)</vt:lpstr>
      <vt:lpstr>Top 10 Products by Average Profit</vt:lpstr>
      <vt:lpstr>Top 10 States by Profit</vt:lpstr>
      <vt:lpstr>2017 Budget vs Actuals – Top 10 Over Budget (Products)</vt:lpstr>
      <vt:lpstr>2017 Budget vs Actuals – Top 10 Under Budget (Products)</vt:lpstr>
      <vt:lpstr>Key Insights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Mike Cole</cp:lastModifiedBy>
  <cp:revision>2</cp:revision>
  <dcterms:created xsi:type="dcterms:W3CDTF">2013-01-27T09:14:16Z</dcterms:created>
  <dcterms:modified xsi:type="dcterms:W3CDTF">2025-09-24T17:01:42Z</dcterms:modified>
  <cp:category/>
</cp:coreProperties>
</file>