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71" r:id="rId4"/>
    <p:sldId id="338" r:id="rId5"/>
    <p:sldId id="339" r:id="rId6"/>
    <p:sldId id="340" r:id="rId7"/>
    <p:sldId id="342" r:id="rId8"/>
    <p:sldId id="343" r:id="rId9"/>
    <p:sldId id="344" r:id="rId10"/>
    <p:sldId id="345" r:id="rId11"/>
    <p:sldId id="346" r:id="rId12"/>
    <p:sldId id="349" r:id="rId13"/>
    <p:sldId id="329" r:id="rId14"/>
    <p:sldId id="347" r:id="rId15"/>
    <p:sldId id="348" r:id="rId16"/>
    <p:sldId id="305" r:id="rId17"/>
    <p:sldId id="306" r:id="rId18"/>
    <p:sldId id="307" r:id="rId19"/>
    <p:sldId id="308" r:id="rId20"/>
    <p:sldId id="309" r:id="rId21"/>
    <p:sldId id="310" r:id="rId22"/>
    <p:sldId id="311" r:id="rId23"/>
    <p:sldId id="3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F34801-61AD-4A67-AF5C-CF0D661C2762}">
          <p14:sldIdLst>
            <p14:sldId id="256"/>
            <p14:sldId id="285"/>
            <p14:sldId id="271"/>
            <p14:sldId id="338"/>
            <p14:sldId id="339"/>
            <p14:sldId id="340"/>
            <p14:sldId id="342"/>
            <p14:sldId id="343"/>
            <p14:sldId id="344"/>
            <p14:sldId id="345"/>
            <p14:sldId id="346"/>
            <p14:sldId id="349"/>
            <p14:sldId id="329"/>
            <p14:sldId id="347"/>
            <p14:sldId id="348"/>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9B4CE-D28F-4472-BF1F-7F54D3E3DC7C}" v="1" dt="2025-01-16T23:08:59.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156" autoAdjust="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userId="3004dbd67fb7f2ca" providerId="LiveId" clId="{8DC6AF47-F3C3-4726-9CD0-AC0201DCDDC5}"/>
    <pc:docChg chg="undo redo custSel addSld delSld modSld modSection">
      <pc:chgData name="Matthew" userId="3004dbd67fb7f2ca" providerId="LiveId" clId="{8DC6AF47-F3C3-4726-9CD0-AC0201DCDDC5}" dt="2023-04-18T04:37:57.904" v="10461" actId="20577"/>
      <pc:docMkLst>
        <pc:docMk/>
      </pc:docMkLst>
      <pc:sldChg chg="modSp mod">
        <pc:chgData name="Matthew" userId="3004dbd67fb7f2ca" providerId="LiveId" clId="{8DC6AF47-F3C3-4726-9CD0-AC0201DCDDC5}" dt="2023-04-17T10:19:01.317" v="4303" actId="20577"/>
        <pc:sldMkLst>
          <pc:docMk/>
          <pc:sldMk cId="3216822840" sldId="256"/>
        </pc:sldMkLst>
      </pc:sldChg>
      <pc:sldChg chg="modSp add mod">
        <pc:chgData name="Matthew" userId="3004dbd67fb7f2ca" providerId="LiveId" clId="{8DC6AF47-F3C3-4726-9CD0-AC0201DCDDC5}" dt="2023-04-18T02:50:02.095" v="7662" actId="20577"/>
        <pc:sldMkLst>
          <pc:docMk/>
          <pc:sldMk cId="1121152968" sldId="257"/>
        </pc:sldMkLst>
      </pc:sldChg>
      <pc:sldChg chg="addSp modSp add mod">
        <pc:chgData name="Matthew" userId="3004dbd67fb7f2ca" providerId="LiveId" clId="{8DC6AF47-F3C3-4726-9CD0-AC0201DCDDC5}" dt="2023-04-18T02:47:15.996" v="7607" actId="1076"/>
        <pc:sldMkLst>
          <pc:docMk/>
          <pc:sldMk cId="2207372591" sldId="258"/>
        </pc:sldMkLst>
      </pc:sldChg>
      <pc:sldChg chg="addSp modSp add mod">
        <pc:chgData name="Matthew" userId="3004dbd67fb7f2ca" providerId="LiveId" clId="{8DC6AF47-F3C3-4726-9CD0-AC0201DCDDC5}" dt="2023-04-18T02:49:00.023" v="7648"/>
        <pc:sldMkLst>
          <pc:docMk/>
          <pc:sldMk cId="1477387173" sldId="259"/>
        </pc:sldMkLst>
      </pc:sldChg>
      <pc:sldChg chg="addSp modSp add mod">
        <pc:chgData name="Matthew" userId="3004dbd67fb7f2ca" providerId="LiveId" clId="{8DC6AF47-F3C3-4726-9CD0-AC0201DCDDC5}" dt="2023-04-18T02:48:54.887" v="7644"/>
        <pc:sldMkLst>
          <pc:docMk/>
          <pc:sldMk cId="2102127672" sldId="260"/>
        </pc:sldMkLst>
      </pc:sldChg>
      <pc:sldChg chg="addSp modSp add mod">
        <pc:chgData name="Matthew" userId="3004dbd67fb7f2ca" providerId="LiveId" clId="{8DC6AF47-F3C3-4726-9CD0-AC0201DCDDC5}" dt="2023-04-18T02:48:52.109" v="7642"/>
        <pc:sldMkLst>
          <pc:docMk/>
          <pc:sldMk cId="1624330313" sldId="261"/>
        </pc:sldMkLst>
      </pc:sldChg>
      <pc:sldChg chg="addSp modSp add mod">
        <pc:chgData name="Matthew" userId="3004dbd67fb7f2ca" providerId="LiveId" clId="{8DC6AF47-F3C3-4726-9CD0-AC0201DCDDC5}" dt="2023-04-18T02:48:57.096" v="7646"/>
        <pc:sldMkLst>
          <pc:docMk/>
          <pc:sldMk cId="326842578" sldId="262"/>
        </pc:sldMkLst>
      </pc:sldChg>
      <pc:sldChg chg="addSp modSp add mod">
        <pc:chgData name="Matthew" userId="3004dbd67fb7f2ca" providerId="LiveId" clId="{8DC6AF47-F3C3-4726-9CD0-AC0201DCDDC5}" dt="2023-04-18T02:48:49.153" v="7640"/>
        <pc:sldMkLst>
          <pc:docMk/>
          <pc:sldMk cId="4238173353" sldId="263"/>
        </pc:sldMkLst>
      </pc:sldChg>
      <pc:sldChg chg="addSp modSp add mod">
        <pc:chgData name="Matthew" userId="3004dbd67fb7f2ca" providerId="LiveId" clId="{8DC6AF47-F3C3-4726-9CD0-AC0201DCDDC5}" dt="2023-04-18T02:48:47.012" v="7638"/>
        <pc:sldMkLst>
          <pc:docMk/>
          <pc:sldMk cId="1541121407" sldId="264"/>
        </pc:sldMkLst>
      </pc:sldChg>
      <pc:sldChg chg="addSp modSp add mod">
        <pc:chgData name="Matthew" userId="3004dbd67fb7f2ca" providerId="LiveId" clId="{8DC6AF47-F3C3-4726-9CD0-AC0201DCDDC5}" dt="2023-04-18T02:48:43.445" v="7636"/>
        <pc:sldMkLst>
          <pc:docMk/>
          <pc:sldMk cId="1533844512" sldId="265"/>
        </pc:sldMkLst>
      </pc:sldChg>
      <pc:sldChg chg="addSp modSp add mod">
        <pc:chgData name="Matthew" userId="3004dbd67fb7f2ca" providerId="LiveId" clId="{8DC6AF47-F3C3-4726-9CD0-AC0201DCDDC5}" dt="2023-04-18T02:48:32.464" v="7634"/>
        <pc:sldMkLst>
          <pc:docMk/>
          <pc:sldMk cId="3845118521" sldId="266"/>
        </pc:sldMkLst>
      </pc:sldChg>
      <pc:sldChg chg="addSp modSp add mod">
        <pc:chgData name="Matthew" userId="3004dbd67fb7f2ca" providerId="LiveId" clId="{8DC6AF47-F3C3-4726-9CD0-AC0201DCDDC5}" dt="2023-04-18T02:48:29.783" v="7632"/>
        <pc:sldMkLst>
          <pc:docMk/>
          <pc:sldMk cId="1497819380" sldId="267"/>
        </pc:sldMkLst>
      </pc:sldChg>
      <pc:sldChg chg="addSp modSp add mod">
        <pc:chgData name="Matthew" userId="3004dbd67fb7f2ca" providerId="LiveId" clId="{8DC6AF47-F3C3-4726-9CD0-AC0201DCDDC5}" dt="2023-04-18T02:48:26.570" v="7630"/>
        <pc:sldMkLst>
          <pc:docMk/>
          <pc:sldMk cId="3987406425" sldId="268"/>
        </pc:sldMkLst>
      </pc:sldChg>
      <pc:sldChg chg="addSp modSp add mod">
        <pc:chgData name="Matthew" userId="3004dbd67fb7f2ca" providerId="LiveId" clId="{8DC6AF47-F3C3-4726-9CD0-AC0201DCDDC5}" dt="2023-04-18T02:48:23.508" v="7628"/>
        <pc:sldMkLst>
          <pc:docMk/>
          <pc:sldMk cId="1756973782" sldId="269"/>
        </pc:sldMkLst>
      </pc:sldChg>
      <pc:sldChg chg="addSp modSp add mod">
        <pc:chgData name="Matthew" userId="3004dbd67fb7f2ca" providerId="LiveId" clId="{8DC6AF47-F3C3-4726-9CD0-AC0201DCDDC5}" dt="2023-04-18T02:48:18.697" v="7626" actId="20577"/>
        <pc:sldMkLst>
          <pc:docMk/>
          <pc:sldMk cId="2925348179" sldId="270"/>
        </pc:sldMkLst>
      </pc:sldChg>
      <pc:sldChg chg="modSp add mod">
        <pc:chgData name="Matthew" userId="3004dbd67fb7f2ca" providerId="LiveId" clId="{8DC6AF47-F3C3-4726-9CD0-AC0201DCDDC5}" dt="2023-04-18T02:49:42.090" v="7660" actId="20577"/>
        <pc:sldMkLst>
          <pc:docMk/>
          <pc:sldMk cId="637832097" sldId="271"/>
        </pc:sldMkLst>
      </pc:sldChg>
      <pc:sldChg chg="modSp add del mod">
        <pc:chgData name="Matthew" userId="3004dbd67fb7f2ca" providerId="LiveId" clId="{8DC6AF47-F3C3-4726-9CD0-AC0201DCDDC5}" dt="2023-04-18T02:42:52.161" v="7438" actId="2696"/>
        <pc:sldMkLst>
          <pc:docMk/>
          <pc:sldMk cId="3959254101" sldId="271"/>
        </pc:sldMkLst>
      </pc:sldChg>
      <pc:sldChg chg="modSp add mod">
        <pc:chgData name="Matthew" userId="3004dbd67fb7f2ca" providerId="LiveId" clId="{8DC6AF47-F3C3-4726-9CD0-AC0201DCDDC5}" dt="2023-04-18T04:37:57.904" v="10461" actId="20577"/>
        <pc:sldMkLst>
          <pc:docMk/>
          <pc:sldMk cId="3202609064" sldId="272"/>
        </pc:sldMkLst>
      </pc:sldChg>
      <pc:sldChg chg="modSp add mod">
        <pc:chgData name="Matthew" userId="3004dbd67fb7f2ca" providerId="LiveId" clId="{8DC6AF47-F3C3-4726-9CD0-AC0201DCDDC5}" dt="2023-04-18T02:55:48.431" v="7989" actId="20577"/>
        <pc:sldMkLst>
          <pc:docMk/>
          <pc:sldMk cId="2112432100" sldId="273"/>
        </pc:sldMkLst>
      </pc:sldChg>
      <pc:sldChg chg="modSp add del mod">
        <pc:chgData name="Matthew" userId="3004dbd67fb7f2ca" providerId="LiveId" clId="{8DC6AF47-F3C3-4726-9CD0-AC0201DCDDC5}" dt="2023-04-18T02:52:12.839" v="7707" actId="47"/>
        <pc:sldMkLst>
          <pc:docMk/>
          <pc:sldMk cId="3083055547" sldId="274"/>
        </pc:sldMkLst>
      </pc:sldChg>
      <pc:sldChg chg="add">
        <pc:chgData name="Matthew" userId="3004dbd67fb7f2ca" providerId="LiveId" clId="{8DC6AF47-F3C3-4726-9CD0-AC0201DCDDC5}" dt="2023-04-18T02:57:25.784" v="7991"/>
        <pc:sldMkLst>
          <pc:docMk/>
          <pc:sldMk cId="1632987514" sldId="275"/>
        </pc:sldMkLst>
      </pc:sldChg>
      <pc:sldChg chg="modSp add del mod">
        <pc:chgData name="Matthew" userId="3004dbd67fb7f2ca" providerId="LiveId" clId="{8DC6AF47-F3C3-4726-9CD0-AC0201DCDDC5}" dt="2023-04-18T02:57:15.068" v="7990" actId="2696"/>
        <pc:sldMkLst>
          <pc:docMk/>
          <pc:sldMk cId="1724224568" sldId="275"/>
        </pc:sldMkLst>
      </pc:sldChg>
      <pc:sldChg chg="del">
        <pc:chgData name="Matthew" userId="3004dbd67fb7f2ca" providerId="LiveId" clId="{8DC6AF47-F3C3-4726-9CD0-AC0201DCDDC5}" dt="2023-04-13T18:10:43.861" v="13" actId="47"/>
        <pc:sldMkLst>
          <pc:docMk/>
          <pc:sldMk cId="311860045" sldId="297"/>
        </pc:sldMkLst>
      </pc:sldChg>
      <pc:sldChg chg="modSp mod">
        <pc:chgData name="Matthew" userId="3004dbd67fb7f2ca" providerId="LiveId" clId="{8DC6AF47-F3C3-4726-9CD0-AC0201DCDDC5}" dt="2023-04-18T02:42:20.968" v="7437" actId="20577"/>
        <pc:sldMkLst>
          <pc:docMk/>
          <pc:sldMk cId="4157665082" sldId="298"/>
        </pc:sldMkLst>
      </pc:sldChg>
      <pc:sldChg chg="modSp new mod">
        <pc:chgData name="Matthew" userId="3004dbd67fb7f2ca" providerId="LiveId" clId="{8DC6AF47-F3C3-4726-9CD0-AC0201DCDDC5}" dt="2023-04-13T22:03:23.779" v="511" actId="20577"/>
        <pc:sldMkLst>
          <pc:docMk/>
          <pc:sldMk cId="2013731429" sldId="299"/>
        </pc:sldMkLst>
      </pc:sldChg>
      <pc:sldChg chg="del">
        <pc:chgData name="Matthew" userId="3004dbd67fb7f2ca" providerId="LiveId" clId="{8DC6AF47-F3C3-4726-9CD0-AC0201DCDDC5}" dt="2023-04-13T18:10:43.861" v="13" actId="47"/>
        <pc:sldMkLst>
          <pc:docMk/>
          <pc:sldMk cId="3113503470" sldId="299"/>
        </pc:sldMkLst>
      </pc:sldChg>
      <pc:sldChg chg="addSp modSp new mod">
        <pc:chgData name="Matthew" userId="3004dbd67fb7f2ca" providerId="LiveId" clId="{8DC6AF47-F3C3-4726-9CD0-AC0201DCDDC5}" dt="2023-04-17T09:36:02.963" v="1633"/>
        <pc:sldMkLst>
          <pc:docMk/>
          <pc:sldMk cId="334476602" sldId="300"/>
        </pc:sldMkLst>
      </pc:sldChg>
      <pc:sldChg chg="del">
        <pc:chgData name="Matthew" userId="3004dbd67fb7f2ca" providerId="LiveId" clId="{8DC6AF47-F3C3-4726-9CD0-AC0201DCDDC5}" dt="2023-04-13T18:10:43.861" v="13" actId="47"/>
        <pc:sldMkLst>
          <pc:docMk/>
          <pc:sldMk cId="1795487480" sldId="300"/>
        </pc:sldMkLst>
      </pc:sldChg>
      <pc:sldChg chg="modSp new mod">
        <pc:chgData name="Matthew" userId="3004dbd67fb7f2ca" providerId="LiveId" clId="{8DC6AF47-F3C3-4726-9CD0-AC0201DCDDC5}" dt="2023-04-17T09:35:45.316" v="1625" actId="20577"/>
        <pc:sldMkLst>
          <pc:docMk/>
          <pc:sldMk cId="1709593837" sldId="301"/>
        </pc:sldMkLst>
      </pc:sldChg>
      <pc:sldChg chg="del">
        <pc:chgData name="Matthew" userId="3004dbd67fb7f2ca" providerId="LiveId" clId="{8DC6AF47-F3C3-4726-9CD0-AC0201DCDDC5}" dt="2023-04-13T18:10:43.861" v="13" actId="47"/>
        <pc:sldMkLst>
          <pc:docMk/>
          <pc:sldMk cId="2683577671" sldId="301"/>
        </pc:sldMkLst>
      </pc:sldChg>
      <pc:sldChg chg="del">
        <pc:chgData name="Matthew" userId="3004dbd67fb7f2ca" providerId="LiveId" clId="{8DC6AF47-F3C3-4726-9CD0-AC0201DCDDC5}" dt="2023-04-13T18:10:43.861" v="13" actId="47"/>
        <pc:sldMkLst>
          <pc:docMk/>
          <pc:sldMk cId="456580481" sldId="302"/>
        </pc:sldMkLst>
      </pc:sldChg>
      <pc:sldChg chg="del">
        <pc:chgData name="Matthew" userId="3004dbd67fb7f2ca" providerId="LiveId" clId="{8DC6AF47-F3C3-4726-9CD0-AC0201DCDDC5}" dt="2023-04-13T18:10:43.861" v="13" actId="47"/>
        <pc:sldMkLst>
          <pc:docMk/>
          <pc:sldMk cId="567407613" sldId="303"/>
        </pc:sldMkLst>
      </pc:sldChg>
      <pc:sldChg chg="del">
        <pc:chgData name="Matthew" userId="3004dbd67fb7f2ca" providerId="LiveId" clId="{8DC6AF47-F3C3-4726-9CD0-AC0201DCDDC5}" dt="2023-04-13T18:10:43.861" v="13" actId="47"/>
        <pc:sldMkLst>
          <pc:docMk/>
          <pc:sldMk cId="3223586028" sldId="304"/>
        </pc:sldMkLst>
      </pc:sldChg>
      <pc:sldChg chg="del">
        <pc:chgData name="Matthew" userId="3004dbd67fb7f2ca" providerId="LiveId" clId="{8DC6AF47-F3C3-4726-9CD0-AC0201DCDDC5}" dt="2023-04-13T18:10:43.861" v="13" actId="47"/>
        <pc:sldMkLst>
          <pc:docMk/>
          <pc:sldMk cId="1915642335" sldId="305"/>
        </pc:sldMkLst>
      </pc:sldChg>
      <pc:sldChg chg="del">
        <pc:chgData name="Matthew" userId="3004dbd67fb7f2ca" providerId="LiveId" clId="{8DC6AF47-F3C3-4726-9CD0-AC0201DCDDC5}" dt="2023-04-13T18:10:43.861" v="13" actId="47"/>
        <pc:sldMkLst>
          <pc:docMk/>
          <pc:sldMk cId="2910468847" sldId="306"/>
        </pc:sldMkLst>
      </pc:sldChg>
      <pc:sldChg chg="del">
        <pc:chgData name="Matthew" userId="3004dbd67fb7f2ca" providerId="LiveId" clId="{8DC6AF47-F3C3-4726-9CD0-AC0201DCDDC5}" dt="2023-04-13T18:10:43.861" v="13" actId="47"/>
        <pc:sldMkLst>
          <pc:docMk/>
          <pc:sldMk cId="1222387960" sldId="307"/>
        </pc:sldMkLst>
      </pc:sldChg>
      <pc:sldChg chg="del">
        <pc:chgData name="Matthew" userId="3004dbd67fb7f2ca" providerId="LiveId" clId="{8DC6AF47-F3C3-4726-9CD0-AC0201DCDDC5}" dt="2023-04-13T18:10:43.861" v="13" actId="47"/>
        <pc:sldMkLst>
          <pc:docMk/>
          <pc:sldMk cId="647138900" sldId="308"/>
        </pc:sldMkLst>
      </pc:sldChg>
      <pc:sldChg chg="del">
        <pc:chgData name="Matthew" userId="3004dbd67fb7f2ca" providerId="LiveId" clId="{8DC6AF47-F3C3-4726-9CD0-AC0201DCDDC5}" dt="2023-04-13T18:10:43.861" v="13" actId="47"/>
        <pc:sldMkLst>
          <pc:docMk/>
          <pc:sldMk cId="3694203346" sldId="309"/>
        </pc:sldMkLst>
      </pc:sldChg>
      <pc:sldChg chg="del">
        <pc:chgData name="Matthew" userId="3004dbd67fb7f2ca" providerId="LiveId" clId="{8DC6AF47-F3C3-4726-9CD0-AC0201DCDDC5}" dt="2023-04-13T18:10:43.861" v="13" actId="47"/>
        <pc:sldMkLst>
          <pc:docMk/>
          <pc:sldMk cId="2169392509" sldId="310"/>
        </pc:sldMkLst>
      </pc:sldChg>
      <pc:sldChg chg="del">
        <pc:chgData name="Matthew" userId="3004dbd67fb7f2ca" providerId="LiveId" clId="{8DC6AF47-F3C3-4726-9CD0-AC0201DCDDC5}" dt="2023-04-13T18:10:43.861" v="13" actId="47"/>
        <pc:sldMkLst>
          <pc:docMk/>
          <pc:sldMk cId="1355266587" sldId="311"/>
        </pc:sldMkLst>
      </pc:sldChg>
      <pc:sldChg chg="del">
        <pc:chgData name="Matthew" userId="3004dbd67fb7f2ca" providerId="LiveId" clId="{8DC6AF47-F3C3-4726-9CD0-AC0201DCDDC5}" dt="2023-04-13T18:10:43.861" v="13" actId="47"/>
        <pc:sldMkLst>
          <pc:docMk/>
          <pc:sldMk cId="1078299461" sldId="312"/>
        </pc:sldMkLst>
      </pc:sldChg>
      <pc:sldChg chg="del">
        <pc:chgData name="Matthew" userId="3004dbd67fb7f2ca" providerId="LiveId" clId="{8DC6AF47-F3C3-4726-9CD0-AC0201DCDDC5}" dt="2023-04-13T18:10:43.861" v="13" actId="47"/>
        <pc:sldMkLst>
          <pc:docMk/>
          <pc:sldMk cId="3743296857" sldId="313"/>
        </pc:sldMkLst>
      </pc:sldChg>
      <pc:sldChg chg="del">
        <pc:chgData name="Matthew" userId="3004dbd67fb7f2ca" providerId="LiveId" clId="{8DC6AF47-F3C3-4726-9CD0-AC0201DCDDC5}" dt="2023-04-13T18:10:43.861" v="13" actId="47"/>
        <pc:sldMkLst>
          <pc:docMk/>
          <pc:sldMk cId="1091107378" sldId="314"/>
        </pc:sldMkLst>
      </pc:sldChg>
      <pc:sldChg chg="del">
        <pc:chgData name="Matthew" userId="3004dbd67fb7f2ca" providerId="LiveId" clId="{8DC6AF47-F3C3-4726-9CD0-AC0201DCDDC5}" dt="2023-04-13T18:10:43.861" v="13" actId="47"/>
        <pc:sldMkLst>
          <pc:docMk/>
          <pc:sldMk cId="1049641522" sldId="315"/>
        </pc:sldMkLst>
      </pc:sldChg>
      <pc:sldChg chg="del">
        <pc:chgData name="Matthew" userId="3004dbd67fb7f2ca" providerId="LiveId" clId="{8DC6AF47-F3C3-4726-9CD0-AC0201DCDDC5}" dt="2023-04-13T18:10:43.861" v="13" actId="47"/>
        <pc:sldMkLst>
          <pc:docMk/>
          <pc:sldMk cId="3213068914" sldId="316"/>
        </pc:sldMkLst>
      </pc:sldChg>
      <pc:sldChg chg="del">
        <pc:chgData name="Matthew" userId="3004dbd67fb7f2ca" providerId="LiveId" clId="{8DC6AF47-F3C3-4726-9CD0-AC0201DCDDC5}" dt="2023-04-13T18:10:43.861" v="13" actId="47"/>
        <pc:sldMkLst>
          <pc:docMk/>
          <pc:sldMk cId="2292116252" sldId="317"/>
        </pc:sldMkLst>
      </pc:sldChg>
      <pc:sldChg chg="del">
        <pc:chgData name="Matthew" userId="3004dbd67fb7f2ca" providerId="LiveId" clId="{8DC6AF47-F3C3-4726-9CD0-AC0201DCDDC5}" dt="2023-04-13T18:10:43.861" v="13" actId="47"/>
        <pc:sldMkLst>
          <pc:docMk/>
          <pc:sldMk cId="1503811354" sldId="318"/>
        </pc:sldMkLst>
      </pc:sldChg>
      <pc:sldChg chg="del">
        <pc:chgData name="Matthew" userId="3004dbd67fb7f2ca" providerId="LiveId" clId="{8DC6AF47-F3C3-4726-9CD0-AC0201DCDDC5}" dt="2023-04-13T18:10:43.861" v="13" actId="47"/>
        <pc:sldMkLst>
          <pc:docMk/>
          <pc:sldMk cId="2403417556" sldId="319"/>
        </pc:sldMkLst>
      </pc:sldChg>
      <pc:sldChg chg="del">
        <pc:chgData name="Matthew" userId="3004dbd67fb7f2ca" providerId="LiveId" clId="{8DC6AF47-F3C3-4726-9CD0-AC0201DCDDC5}" dt="2023-04-13T18:10:43.861" v="13" actId="47"/>
        <pc:sldMkLst>
          <pc:docMk/>
          <pc:sldMk cId="3968870953" sldId="320"/>
        </pc:sldMkLst>
      </pc:sldChg>
      <pc:sldChg chg="del">
        <pc:chgData name="Matthew" userId="3004dbd67fb7f2ca" providerId="LiveId" clId="{8DC6AF47-F3C3-4726-9CD0-AC0201DCDDC5}" dt="2023-04-13T18:10:43.861" v="13" actId="47"/>
        <pc:sldMkLst>
          <pc:docMk/>
          <pc:sldMk cId="1077512632" sldId="321"/>
        </pc:sldMkLst>
      </pc:sldChg>
      <pc:sldChg chg="del">
        <pc:chgData name="Matthew" userId="3004dbd67fb7f2ca" providerId="LiveId" clId="{8DC6AF47-F3C3-4726-9CD0-AC0201DCDDC5}" dt="2023-04-13T18:10:43.861" v="13" actId="47"/>
        <pc:sldMkLst>
          <pc:docMk/>
          <pc:sldMk cId="1962423727" sldId="322"/>
        </pc:sldMkLst>
      </pc:sldChg>
      <pc:sldChg chg="del">
        <pc:chgData name="Matthew" userId="3004dbd67fb7f2ca" providerId="LiveId" clId="{8DC6AF47-F3C3-4726-9CD0-AC0201DCDDC5}" dt="2023-04-13T18:10:43.861" v="13" actId="47"/>
        <pc:sldMkLst>
          <pc:docMk/>
          <pc:sldMk cId="3627404844" sldId="323"/>
        </pc:sldMkLst>
      </pc:sldChg>
      <pc:sldChg chg="del">
        <pc:chgData name="Matthew" userId="3004dbd67fb7f2ca" providerId="LiveId" clId="{8DC6AF47-F3C3-4726-9CD0-AC0201DCDDC5}" dt="2023-04-13T18:10:43.861" v="13" actId="47"/>
        <pc:sldMkLst>
          <pc:docMk/>
          <pc:sldMk cId="1075632078" sldId="324"/>
        </pc:sldMkLst>
      </pc:sldChg>
      <pc:sldChg chg="del">
        <pc:chgData name="Matthew" userId="3004dbd67fb7f2ca" providerId="LiveId" clId="{8DC6AF47-F3C3-4726-9CD0-AC0201DCDDC5}" dt="2023-04-13T18:10:43.861" v="13" actId="47"/>
        <pc:sldMkLst>
          <pc:docMk/>
          <pc:sldMk cId="477717658" sldId="325"/>
        </pc:sldMkLst>
      </pc:sldChg>
      <pc:sldChg chg="del">
        <pc:chgData name="Matthew" userId="3004dbd67fb7f2ca" providerId="LiveId" clId="{8DC6AF47-F3C3-4726-9CD0-AC0201DCDDC5}" dt="2023-04-13T18:10:43.861" v="13" actId="47"/>
        <pc:sldMkLst>
          <pc:docMk/>
          <pc:sldMk cId="3126035428" sldId="326"/>
        </pc:sldMkLst>
      </pc:sldChg>
      <pc:sldChg chg="del">
        <pc:chgData name="Matthew" userId="3004dbd67fb7f2ca" providerId="LiveId" clId="{8DC6AF47-F3C3-4726-9CD0-AC0201DCDDC5}" dt="2023-04-13T18:10:43.861" v="13" actId="47"/>
        <pc:sldMkLst>
          <pc:docMk/>
          <pc:sldMk cId="352967" sldId="327"/>
        </pc:sldMkLst>
      </pc:sldChg>
      <pc:sldChg chg="del">
        <pc:chgData name="Matthew" userId="3004dbd67fb7f2ca" providerId="LiveId" clId="{8DC6AF47-F3C3-4726-9CD0-AC0201DCDDC5}" dt="2023-04-13T18:10:43.861" v="13" actId="47"/>
        <pc:sldMkLst>
          <pc:docMk/>
          <pc:sldMk cId="1046576040" sldId="328"/>
        </pc:sldMkLst>
      </pc:sldChg>
      <pc:sldChg chg="del">
        <pc:chgData name="Matthew" userId="3004dbd67fb7f2ca" providerId="LiveId" clId="{8DC6AF47-F3C3-4726-9CD0-AC0201DCDDC5}" dt="2023-04-13T18:10:43.861" v="13" actId="47"/>
        <pc:sldMkLst>
          <pc:docMk/>
          <pc:sldMk cId="2990385520" sldId="329"/>
        </pc:sldMkLst>
      </pc:sldChg>
      <pc:sldChg chg="del">
        <pc:chgData name="Matthew" userId="3004dbd67fb7f2ca" providerId="LiveId" clId="{8DC6AF47-F3C3-4726-9CD0-AC0201DCDDC5}" dt="2023-04-13T18:10:43.861" v="13" actId="47"/>
        <pc:sldMkLst>
          <pc:docMk/>
          <pc:sldMk cId="3668455369" sldId="330"/>
        </pc:sldMkLst>
      </pc:sldChg>
      <pc:sldChg chg="del">
        <pc:chgData name="Matthew" userId="3004dbd67fb7f2ca" providerId="LiveId" clId="{8DC6AF47-F3C3-4726-9CD0-AC0201DCDDC5}" dt="2023-04-13T18:10:43.861" v="13" actId="47"/>
        <pc:sldMkLst>
          <pc:docMk/>
          <pc:sldMk cId="2958074130" sldId="331"/>
        </pc:sldMkLst>
      </pc:sldChg>
      <pc:sldChg chg="del">
        <pc:chgData name="Matthew" userId="3004dbd67fb7f2ca" providerId="LiveId" clId="{8DC6AF47-F3C3-4726-9CD0-AC0201DCDDC5}" dt="2023-04-13T18:10:43.861" v="13" actId="47"/>
        <pc:sldMkLst>
          <pc:docMk/>
          <pc:sldMk cId="3142309995" sldId="332"/>
        </pc:sldMkLst>
      </pc:sldChg>
      <pc:sldChg chg="del">
        <pc:chgData name="Matthew" userId="3004dbd67fb7f2ca" providerId="LiveId" clId="{8DC6AF47-F3C3-4726-9CD0-AC0201DCDDC5}" dt="2023-04-13T18:10:43.861" v="13" actId="47"/>
        <pc:sldMkLst>
          <pc:docMk/>
          <pc:sldMk cId="1541244981" sldId="333"/>
        </pc:sldMkLst>
      </pc:sldChg>
      <pc:sldChg chg="del">
        <pc:chgData name="Matthew" userId="3004dbd67fb7f2ca" providerId="LiveId" clId="{8DC6AF47-F3C3-4726-9CD0-AC0201DCDDC5}" dt="2023-04-13T18:10:43.861" v="13" actId="47"/>
        <pc:sldMkLst>
          <pc:docMk/>
          <pc:sldMk cId="3384492698" sldId="334"/>
        </pc:sldMkLst>
      </pc:sldChg>
      <pc:sldChg chg="del">
        <pc:chgData name="Matthew" userId="3004dbd67fb7f2ca" providerId="LiveId" clId="{8DC6AF47-F3C3-4726-9CD0-AC0201DCDDC5}" dt="2023-04-13T18:10:43.861" v="13" actId="47"/>
        <pc:sldMkLst>
          <pc:docMk/>
          <pc:sldMk cId="3412650199" sldId="335"/>
        </pc:sldMkLst>
      </pc:sldChg>
      <pc:sldChg chg="del">
        <pc:chgData name="Matthew" userId="3004dbd67fb7f2ca" providerId="LiveId" clId="{8DC6AF47-F3C3-4726-9CD0-AC0201DCDDC5}" dt="2023-04-13T18:10:43.861" v="13" actId="47"/>
        <pc:sldMkLst>
          <pc:docMk/>
          <pc:sldMk cId="4159391595" sldId="336"/>
        </pc:sldMkLst>
      </pc:sldChg>
      <pc:sldChg chg="del">
        <pc:chgData name="Matthew" userId="3004dbd67fb7f2ca" providerId="LiveId" clId="{8DC6AF47-F3C3-4726-9CD0-AC0201DCDDC5}" dt="2023-04-13T18:10:43.861" v="13" actId="47"/>
        <pc:sldMkLst>
          <pc:docMk/>
          <pc:sldMk cId="3920431017" sldId="337"/>
        </pc:sldMkLst>
      </pc:sldChg>
      <pc:sldChg chg="del">
        <pc:chgData name="Matthew" userId="3004dbd67fb7f2ca" providerId="LiveId" clId="{8DC6AF47-F3C3-4726-9CD0-AC0201DCDDC5}" dt="2023-04-13T18:10:43.861" v="13" actId="47"/>
        <pc:sldMkLst>
          <pc:docMk/>
          <pc:sldMk cId="609538549" sldId="338"/>
        </pc:sldMkLst>
      </pc:sldChg>
      <pc:sldChg chg="del">
        <pc:chgData name="Matthew" userId="3004dbd67fb7f2ca" providerId="LiveId" clId="{8DC6AF47-F3C3-4726-9CD0-AC0201DCDDC5}" dt="2023-04-13T18:10:43.861" v="13" actId="47"/>
        <pc:sldMkLst>
          <pc:docMk/>
          <pc:sldMk cId="2167402390" sldId="339"/>
        </pc:sldMkLst>
      </pc:sldChg>
      <pc:sldChg chg="del">
        <pc:chgData name="Matthew" userId="3004dbd67fb7f2ca" providerId="LiveId" clId="{8DC6AF47-F3C3-4726-9CD0-AC0201DCDDC5}" dt="2023-04-13T18:10:43.861" v="13" actId="47"/>
        <pc:sldMkLst>
          <pc:docMk/>
          <pc:sldMk cId="4182043" sldId="340"/>
        </pc:sldMkLst>
      </pc:sldChg>
      <pc:sldChg chg="del">
        <pc:chgData name="Matthew" userId="3004dbd67fb7f2ca" providerId="LiveId" clId="{8DC6AF47-F3C3-4726-9CD0-AC0201DCDDC5}" dt="2023-04-13T18:10:43.861" v="13" actId="47"/>
        <pc:sldMkLst>
          <pc:docMk/>
          <pc:sldMk cId="413377188" sldId="341"/>
        </pc:sldMkLst>
      </pc:sldChg>
      <pc:sldChg chg="del">
        <pc:chgData name="Matthew" userId="3004dbd67fb7f2ca" providerId="LiveId" clId="{8DC6AF47-F3C3-4726-9CD0-AC0201DCDDC5}" dt="2023-04-13T18:10:43.861" v="13" actId="47"/>
        <pc:sldMkLst>
          <pc:docMk/>
          <pc:sldMk cId="714435062" sldId="342"/>
        </pc:sldMkLst>
      </pc:sldChg>
      <pc:sldChg chg="del">
        <pc:chgData name="Matthew" userId="3004dbd67fb7f2ca" providerId="LiveId" clId="{8DC6AF47-F3C3-4726-9CD0-AC0201DCDDC5}" dt="2023-04-13T18:10:43.861" v="13" actId="47"/>
        <pc:sldMkLst>
          <pc:docMk/>
          <pc:sldMk cId="1074040237" sldId="343"/>
        </pc:sldMkLst>
      </pc:sldChg>
      <pc:sldChg chg="del">
        <pc:chgData name="Matthew" userId="3004dbd67fb7f2ca" providerId="LiveId" clId="{8DC6AF47-F3C3-4726-9CD0-AC0201DCDDC5}" dt="2023-04-13T18:10:43.861" v="13" actId="47"/>
        <pc:sldMkLst>
          <pc:docMk/>
          <pc:sldMk cId="907860983" sldId="344"/>
        </pc:sldMkLst>
      </pc:sldChg>
      <pc:sldChg chg="del">
        <pc:chgData name="Matthew" userId="3004dbd67fb7f2ca" providerId="LiveId" clId="{8DC6AF47-F3C3-4726-9CD0-AC0201DCDDC5}" dt="2023-04-13T18:10:43.861" v="13" actId="47"/>
        <pc:sldMkLst>
          <pc:docMk/>
          <pc:sldMk cId="3892052828" sldId="345"/>
        </pc:sldMkLst>
      </pc:sldChg>
      <pc:sldChg chg="del">
        <pc:chgData name="Matthew" userId="3004dbd67fb7f2ca" providerId="LiveId" clId="{8DC6AF47-F3C3-4726-9CD0-AC0201DCDDC5}" dt="2023-04-13T18:10:43.861" v="13" actId="47"/>
        <pc:sldMkLst>
          <pc:docMk/>
          <pc:sldMk cId="3492295880" sldId="346"/>
        </pc:sldMkLst>
      </pc:sldChg>
      <pc:sldChg chg="del">
        <pc:chgData name="Matthew" userId="3004dbd67fb7f2ca" providerId="LiveId" clId="{8DC6AF47-F3C3-4726-9CD0-AC0201DCDDC5}" dt="2023-04-13T18:10:43.861" v="13" actId="47"/>
        <pc:sldMkLst>
          <pc:docMk/>
          <pc:sldMk cId="3443873398" sldId="347"/>
        </pc:sldMkLst>
      </pc:sldChg>
      <pc:sldChg chg="del">
        <pc:chgData name="Matthew" userId="3004dbd67fb7f2ca" providerId="LiveId" clId="{8DC6AF47-F3C3-4726-9CD0-AC0201DCDDC5}" dt="2023-04-13T18:10:43.861" v="13" actId="47"/>
        <pc:sldMkLst>
          <pc:docMk/>
          <pc:sldMk cId="1162087223" sldId="348"/>
        </pc:sldMkLst>
      </pc:sldChg>
      <pc:sldChg chg="del">
        <pc:chgData name="Matthew" userId="3004dbd67fb7f2ca" providerId="LiveId" clId="{8DC6AF47-F3C3-4726-9CD0-AC0201DCDDC5}" dt="2023-04-13T18:10:43.861" v="13" actId="47"/>
        <pc:sldMkLst>
          <pc:docMk/>
          <pc:sldMk cId="1392734615" sldId="349"/>
        </pc:sldMkLst>
      </pc:sldChg>
      <pc:sldChg chg="del">
        <pc:chgData name="Matthew" userId="3004dbd67fb7f2ca" providerId="LiveId" clId="{8DC6AF47-F3C3-4726-9CD0-AC0201DCDDC5}" dt="2023-04-13T18:10:43.861" v="13" actId="47"/>
        <pc:sldMkLst>
          <pc:docMk/>
          <pc:sldMk cId="326199976" sldId="350"/>
        </pc:sldMkLst>
      </pc:sldChg>
      <pc:sldChg chg="add del">
        <pc:chgData name="Matthew" userId="3004dbd67fb7f2ca" providerId="LiveId" clId="{8DC6AF47-F3C3-4726-9CD0-AC0201DCDDC5}" dt="2023-04-17T09:14:56.739" v="1105"/>
        <pc:sldMkLst>
          <pc:docMk/>
          <pc:sldMk cId="783401308" sldId="351"/>
        </pc:sldMkLst>
      </pc:sldChg>
      <pc:sldChg chg="add del">
        <pc:chgData name="Matthew" userId="3004dbd67fb7f2ca" providerId="LiveId" clId="{8DC6AF47-F3C3-4726-9CD0-AC0201DCDDC5}" dt="2023-04-17T09:14:56.739" v="1105"/>
        <pc:sldMkLst>
          <pc:docMk/>
          <pc:sldMk cId="3858769390" sldId="352"/>
        </pc:sldMkLst>
      </pc:sldChg>
      <pc:sldChg chg="del">
        <pc:chgData name="Matthew" userId="3004dbd67fb7f2ca" providerId="LiveId" clId="{8DC6AF47-F3C3-4726-9CD0-AC0201DCDDC5}" dt="2023-04-13T18:10:43.861" v="13" actId="47"/>
        <pc:sldMkLst>
          <pc:docMk/>
          <pc:sldMk cId="1699415342" sldId="353"/>
        </pc:sldMkLst>
      </pc:sldChg>
      <pc:sldChg chg="add del">
        <pc:chgData name="Matthew" userId="3004dbd67fb7f2ca" providerId="LiveId" clId="{8DC6AF47-F3C3-4726-9CD0-AC0201DCDDC5}" dt="2023-04-17T09:14:56.739" v="1105"/>
        <pc:sldMkLst>
          <pc:docMk/>
          <pc:sldMk cId="614539058" sldId="354"/>
        </pc:sldMkLst>
      </pc:sldChg>
      <pc:sldChg chg="add del">
        <pc:chgData name="Matthew" userId="3004dbd67fb7f2ca" providerId="LiveId" clId="{8DC6AF47-F3C3-4726-9CD0-AC0201DCDDC5}" dt="2023-04-17T09:14:56.739" v="1105"/>
        <pc:sldMkLst>
          <pc:docMk/>
          <pc:sldMk cId="1587316830" sldId="355"/>
        </pc:sldMkLst>
      </pc:sldChg>
      <pc:sldChg chg="add del">
        <pc:chgData name="Matthew" userId="3004dbd67fb7f2ca" providerId="LiveId" clId="{8DC6AF47-F3C3-4726-9CD0-AC0201DCDDC5}" dt="2023-04-17T09:14:56.739" v="1105"/>
        <pc:sldMkLst>
          <pc:docMk/>
          <pc:sldMk cId="675320811" sldId="356"/>
        </pc:sldMkLst>
      </pc:sldChg>
      <pc:sldChg chg="add del">
        <pc:chgData name="Matthew" userId="3004dbd67fb7f2ca" providerId="LiveId" clId="{8DC6AF47-F3C3-4726-9CD0-AC0201DCDDC5}" dt="2023-04-17T09:14:56.739" v="1105"/>
        <pc:sldMkLst>
          <pc:docMk/>
          <pc:sldMk cId="3824983893" sldId="357"/>
        </pc:sldMkLst>
      </pc:sldChg>
      <pc:sldChg chg="add del">
        <pc:chgData name="Matthew" userId="3004dbd67fb7f2ca" providerId="LiveId" clId="{8DC6AF47-F3C3-4726-9CD0-AC0201DCDDC5}" dt="2023-04-17T09:14:56.739" v="1105"/>
        <pc:sldMkLst>
          <pc:docMk/>
          <pc:sldMk cId="1033463214" sldId="358"/>
        </pc:sldMkLst>
      </pc:sldChg>
      <pc:sldChg chg="add del">
        <pc:chgData name="Matthew" userId="3004dbd67fb7f2ca" providerId="LiveId" clId="{8DC6AF47-F3C3-4726-9CD0-AC0201DCDDC5}" dt="2023-04-17T09:14:56.739" v="1105"/>
        <pc:sldMkLst>
          <pc:docMk/>
          <pc:sldMk cId="2712615221" sldId="359"/>
        </pc:sldMkLst>
      </pc:sldChg>
      <pc:sldChg chg="add del">
        <pc:chgData name="Matthew" userId="3004dbd67fb7f2ca" providerId="LiveId" clId="{8DC6AF47-F3C3-4726-9CD0-AC0201DCDDC5}" dt="2023-04-17T09:14:56.739" v="1105"/>
        <pc:sldMkLst>
          <pc:docMk/>
          <pc:sldMk cId="174268759" sldId="360"/>
        </pc:sldMkLst>
      </pc:sldChg>
      <pc:sldChg chg="add del">
        <pc:chgData name="Matthew" userId="3004dbd67fb7f2ca" providerId="LiveId" clId="{8DC6AF47-F3C3-4726-9CD0-AC0201DCDDC5}" dt="2023-04-17T09:14:56.739" v="1105"/>
        <pc:sldMkLst>
          <pc:docMk/>
          <pc:sldMk cId="1539820046" sldId="361"/>
        </pc:sldMkLst>
      </pc:sldChg>
      <pc:sldChg chg="add del">
        <pc:chgData name="Matthew" userId="3004dbd67fb7f2ca" providerId="LiveId" clId="{8DC6AF47-F3C3-4726-9CD0-AC0201DCDDC5}" dt="2023-04-17T09:14:56.739" v="1105"/>
        <pc:sldMkLst>
          <pc:docMk/>
          <pc:sldMk cId="1237143942" sldId="362"/>
        </pc:sldMkLst>
      </pc:sldChg>
      <pc:sldChg chg="add del">
        <pc:chgData name="Matthew" userId="3004dbd67fb7f2ca" providerId="LiveId" clId="{8DC6AF47-F3C3-4726-9CD0-AC0201DCDDC5}" dt="2023-04-17T09:14:56.739" v="1105"/>
        <pc:sldMkLst>
          <pc:docMk/>
          <pc:sldMk cId="1064774389" sldId="363"/>
        </pc:sldMkLst>
      </pc:sldChg>
      <pc:sldChg chg="add del">
        <pc:chgData name="Matthew" userId="3004dbd67fb7f2ca" providerId="LiveId" clId="{8DC6AF47-F3C3-4726-9CD0-AC0201DCDDC5}" dt="2023-04-17T09:14:56.739" v="1105"/>
        <pc:sldMkLst>
          <pc:docMk/>
          <pc:sldMk cId="3798246650" sldId="364"/>
        </pc:sldMkLst>
      </pc:sldChg>
      <pc:sldChg chg="add del">
        <pc:chgData name="Matthew" userId="3004dbd67fb7f2ca" providerId="LiveId" clId="{8DC6AF47-F3C3-4726-9CD0-AC0201DCDDC5}" dt="2023-04-17T09:14:56.739" v="1105"/>
        <pc:sldMkLst>
          <pc:docMk/>
          <pc:sldMk cId="455183032" sldId="365"/>
        </pc:sldMkLst>
      </pc:sldChg>
      <pc:sldChg chg="add del">
        <pc:chgData name="Matthew" userId="3004dbd67fb7f2ca" providerId="LiveId" clId="{8DC6AF47-F3C3-4726-9CD0-AC0201DCDDC5}" dt="2023-04-17T09:14:56.739" v="1105"/>
        <pc:sldMkLst>
          <pc:docMk/>
          <pc:sldMk cId="2514872852" sldId="366"/>
        </pc:sldMkLst>
      </pc:sldChg>
      <pc:sldChg chg="modSp new mod">
        <pc:chgData name="Matthew" userId="3004dbd67fb7f2ca" providerId="LiveId" clId="{8DC6AF47-F3C3-4726-9CD0-AC0201DCDDC5}" dt="2023-04-17T09:39:32.993" v="2053" actId="20577"/>
        <pc:sldMkLst>
          <pc:docMk/>
          <pc:sldMk cId="697293958" sldId="367"/>
        </pc:sldMkLst>
      </pc:sldChg>
      <pc:sldChg chg="del">
        <pc:chgData name="Matthew" userId="3004dbd67fb7f2ca" providerId="LiveId" clId="{8DC6AF47-F3C3-4726-9CD0-AC0201DCDDC5}" dt="2023-04-13T18:10:43.861" v="13" actId="47"/>
        <pc:sldMkLst>
          <pc:docMk/>
          <pc:sldMk cId="4034618225" sldId="367"/>
        </pc:sldMkLst>
      </pc:sldChg>
      <pc:sldChg chg="addSp modSp new mod">
        <pc:chgData name="Matthew" userId="3004dbd67fb7f2ca" providerId="LiveId" clId="{8DC6AF47-F3C3-4726-9CD0-AC0201DCDDC5}" dt="2023-04-17T09:53:43.808" v="2090" actId="1076"/>
        <pc:sldMkLst>
          <pc:docMk/>
          <pc:sldMk cId="1098076864" sldId="368"/>
        </pc:sldMkLst>
      </pc:sldChg>
      <pc:sldChg chg="del">
        <pc:chgData name="Matthew" userId="3004dbd67fb7f2ca" providerId="LiveId" clId="{8DC6AF47-F3C3-4726-9CD0-AC0201DCDDC5}" dt="2023-04-13T18:10:43.861" v="13" actId="47"/>
        <pc:sldMkLst>
          <pc:docMk/>
          <pc:sldMk cId="2119509731" sldId="368"/>
        </pc:sldMkLst>
      </pc:sldChg>
      <pc:sldChg chg="del">
        <pc:chgData name="Matthew" userId="3004dbd67fb7f2ca" providerId="LiveId" clId="{8DC6AF47-F3C3-4726-9CD0-AC0201DCDDC5}" dt="2023-04-13T18:10:43.861" v="13" actId="47"/>
        <pc:sldMkLst>
          <pc:docMk/>
          <pc:sldMk cId="234640241" sldId="369"/>
        </pc:sldMkLst>
      </pc:sldChg>
      <pc:sldChg chg="modSp new mod">
        <pc:chgData name="Matthew" userId="3004dbd67fb7f2ca" providerId="LiveId" clId="{8DC6AF47-F3C3-4726-9CD0-AC0201DCDDC5}" dt="2023-04-17T09:56:44.132" v="2619" actId="20577"/>
        <pc:sldMkLst>
          <pc:docMk/>
          <pc:sldMk cId="2113815585" sldId="369"/>
        </pc:sldMkLst>
      </pc:sldChg>
      <pc:sldChg chg="del">
        <pc:chgData name="Matthew" userId="3004dbd67fb7f2ca" providerId="LiveId" clId="{8DC6AF47-F3C3-4726-9CD0-AC0201DCDDC5}" dt="2023-04-13T18:10:43.861" v="13" actId="47"/>
        <pc:sldMkLst>
          <pc:docMk/>
          <pc:sldMk cId="3959003850" sldId="370"/>
        </pc:sldMkLst>
      </pc:sldChg>
      <pc:sldChg chg="modSp new mod">
        <pc:chgData name="Matthew" userId="3004dbd67fb7f2ca" providerId="LiveId" clId="{8DC6AF47-F3C3-4726-9CD0-AC0201DCDDC5}" dt="2023-04-17T10:01:13.335" v="3397"/>
        <pc:sldMkLst>
          <pc:docMk/>
          <pc:sldMk cId="4212198615" sldId="370"/>
        </pc:sldMkLst>
      </pc:sldChg>
      <pc:sldChg chg="del">
        <pc:chgData name="Matthew" userId="3004dbd67fb7f2ca" providerId="LiveId" clId="{8DC6AF47-F3C3-4726-9CD0-AC0201DCDDC5}" dt="2023-04-13T18:10:43.861" v="13" actId="47"/>
        <pc:sldMkLst>
          <pc:docMk/>
          <pc:sldMk cId="24764411" sldId="371"/>
        </pc:sldMkLst>
      </pc:sldChg>
      <pc:sldChg chg="addSp modSp new mod">
        <pc:chgData name="Matthew" userId="3004dbd67fb7f2ca" providerId="LiveId" clId="{8DC6AF47-F3C3-4726-9CD0-AC0201DCDDC5}" dt="2023-04-17T10:04:40.242" v="3404" actId="1076"/>
        <pc:sldMkLst>
          <pc:docMk/>
          <pc:sldMk cId="4209388097" sldId="371"/>
        </pc:sldMkLst>
      </pc:sldChg>
      <pc:sldChg chg="del">
        <pc:chgData name="Matthew" userId="3004dbd67fb7f2ca" providerId="LiveId" clId="{8DC6AF47-F3C3-4726-9CD0-AC0201DCDDC5}" dt="2023-04-13T18:10:43.861" v="13" actId="47"/>
        <pc:sldMkLst>
          <pc:docMk/>
          <pc:sldMk cId="850743148" sldId="372"/>
        </pc:sldMkLst>
      </pc:sldChg>
      <pc:sldChg chg="addSp delSp modSp new mod">
        <pc:chgData name="Matthew" userId="3004dbd67fb7f2ca" providerId="LiveId" clId="{8DC6AF47-F3C3-4726-9CD0-AC0201DCDDC5}" dt="2023-04-17T10:09:04.589" v="3531" actId="20577"/>
        <pc:sldMkLst>
          <pc:docMk/>
          <pc:sldMk cId="4275923667" sldId="372"/>
        </pc:sldMkLst>
      </pc:sldChg>
      <pc:sldChg chg="del">
        <pc:chgData name="Matthew" userId="3004dbd67fb7f2ca" providerId="LiveId" clId="{8DC6AF47-F3C3-4726-9CD0-AC0201DCDDC5}" dt="2023-04-13T18:10:43.861" v="13" actId="47"/>
        <pc:sldMkLst>
          <pc:docMk/>
          <pc:sldMk cId="339733074" sldId="373"/>
        </pc:sldMkLst>
      </pc:sldChg>
      <pc:sldChg chg="modSp add mod">
        <pc:chgData name="Matthew" userId="3004dbd67fb7f2ca" providerId="LiveId" clId="{8DC6AF47-F3C3-4726-9CD0-AC0201DCDDC5}" dt="2023-04-17T10:10:27.595" v="3542" actId="1076"/>
        <pc:sldMkLst>
          <pc:docMk/>
          <pc:sldMk cId="1278068068" sldId="373"/>
        </pc:sldMkLst>
      </pc:sldChg>
      <pc:sldChg chg="modSp add mod">
        <pc:chgData name="Matthew" userId="3004dbd67fb7f2ca" providerId="LiveId" clId="{8DC6AF47-F3C3-4726-9CD0-AC0201DCDDC5}" dt="2023-04-17T10:11:26.445" v="3549" actId="1076"/>
        <pc:sldMkLst>
          <pc:docMk/>
          <pc:sldMk cId="672282442" sldId="374"/>
        </pc:sldMkLst>
      </pc:sldChg>
      <pc:sldChg chg="modSp new mod">
        <pc:chgData name="Matthew" userId="3004dbd67fb7f2ca" providerId="LiveId" clId="{8DC6AF47-F3C3-4726-9CD0-AC0201DCDDC5}" dt="2023-04-17T10:17:31.554" v="4277" actId="14100"/>
        <pc:sldMkLst>
          <pc:docMk/>
          <pc:sldMk cId="4125109128" sldId="375"/>
        </pc:sldMkLst>
      </pc:sldChg>
      <pc:sldChg chg="addSp modSp new mod">
        <pc:chgData name="Matthew" userId="3004dbd67fb7f2ca" providerId="LiveId" clId="{8DC6AF47-F3C3-4726-9CD0-AC0201DCDDC5}" dt="2023-04-18T01:11:21.319" v="4667" actId="20577"/>
        <pc:sldMkLst>
          <pc:docMk/>
          <pc:sldMk cId="201996556" sldId="376"/>
        </pc:sldMkLst>
      </pc:sldChg>
      <pc:sldChg chg="modSp new mod">
        <pc:chgData name="Matthew" userId="3004dbd67fb7f2ca" providerId="LiveId" clId="{8DC6AF47-F3C3-4726-9CD0-AC0201DCDDC5}" dt="2023-04-18T01:14:15.583" v="5134" actId="20577"/>
        <pc:sldMkLst>
          <pc:docMk/>
          <pc:sldMk cId="3373788135" sldId="377"/>
        </pc:sldMkLst>
      </pc:sldChg>
      <pc:sldChg chg="modSp new mod">
        <pc:chgData name="Matthew" userId="3004dbd67fb7f2ca" providerId="LiveId" clId="{8DC6AF47-F3C3-4726-9CD0-AC0201DCDDC5}" dt="2023-04-18T01:33:02.307" v="5799" actId="114"/>
        <pc:sldMkLst>
          <pc:docMk/>
          <pc:sldMk cId="435077206" sldId="378"/>
        </pc:sldMkLst>
      </pc:sldChg>
      <pc:sldChg chg="modSp new mod">
        <pc:chgData name="Matthew" userId="3004dbd67fb7f2ca" providerId="LiveId" clId="{8DC6AF47-F3C3-4726-9CD0-AC0201DCDDC5}" dt="2023-04-18T02:30:40.488" v="6608" actId="27636"/>
        <pc:sldMkLst>
          <pc:docMk/>
          <pc:sldMk cId="3217422428" sldId="379"/>
        </pc:sldMkLst>
      </pc:sldChg>
      <pc:sldChg chg="modSp new mod">
        <pc:chgData name="Matthew" userId="3004dbd67fb7f2ca" providerId="LiveId" clId="{8DC6AF47-F3C3-4726-9CD0-AC0201DCDDC5}" dt="2023-04-18T02:37:37.292" v="7387" actId="27636"/>
        <pc:sldMkLst>
          <pc:docMk/>
          <pc:sldMk cId="3707649120" sldId="380"/>
        </pc:sldMkLst>
      </pc:sldChg>
      <pc:sldChg chg="modSp new mod">
        <pc:chgData name="Matthew" userId="3004dbd67fb7f2ca" providerId="LiveId" clId="{8DC6AF47-F3C3-4726-9CD0-AC0201DCDDC5}" dt="2023-04-18T03:33:21.268" v="9683" actId="114"/>
        <pc:sldMkLst>
          <pc:docMk/>
          <pc:sldMk cId="1226086347" sldId="381"/>
        </pc:sldMkLst>
      </pc:sldChg>
      <pc:sldChg chg="modSp new del mod">
        <pc:chgData name="Matthew" userId="3004dbd67fb7f2ca" providerId="LiveId" clId="{8DC6AF47-F3C3-4726-9CD0-AC0201DCDDC5}" dt="2023-04-18T02:37:44.435" v="7388" actId="47"/>
        <pc:sldMkLst>
          <pc:docMk/>
          <pc:sldMk cId="2128616432" sldId="381"/>
        </pc:sldMkLst>
      </pc:sldChg>
      <pc:sldChg chg="modSp new mod">
        <pc:chgData name="Matthew" userId="3004dbd67fb7f2ca" providerId="LiveId" clId="{8DC6AF47-F3C3-4726-9CD0-AC0201DCDDC5}" dt="2023-04-18T03:33:47.024" v="9684" actId="114"/>
        <pc:sldMkLst>
          <pc:docMk/>
          <pc:sldMk cId="1812902035" sldId="382"/>
        </pc:sldMkLst>
      </pc:sldChg>
      <pc:sldChg chg="addSp delSp modSp new mod">
        <pc:chgData name="Matthew" userId="3004dbd67fb7f2ca" providerId="LiveId" clId="{8DC6AF47-F3C3-4726-9CD0-AC0201DCDDC5}" dt="2023-04-18T03:41:34.374" v="9737" actId="962"/>
        <pc:sldMkLst>
          <pc:docMk/>
          <pc:sldMk cId="1883953565" sldId="383"/>
        </pc:sldMkLst>
      </pc:sldChg>
      <pc:sldChg chg="addSp modSp new mod">
        <pc:chgData name="Matthew" userId="3004dbd67fb7f2ca" providerId="LiveId" clId="{8DC6AF47-F3C3-4726-9CD0-AC0201DCDDC5}" dt="2023-04-18T04:34:29.432" v="10047" actId="20577"/>
        <pc:sldMkLst>
          <pc:docMk/>
          <pc:sldMk cId="341362881" sldId="384"/>
        </pc:sldMkLst>
      </pc:sldChg>
      <pc:sldChg chg="modSp new mod">
        <pc:chgData name="Matthew" userId="3004dbd67fb7f2ca" providerId="LiveId" clId="{8DC6AF47-F3C3-4726-9CD0-AC0201DCDDC5}" dt="2023-04-18T04:37:35.034" v="10438" actId="20577"/>
        <pc:sldMkLst>
          <pc:docMk/>
          <pc:sldMk cId="2041910645" sldId="385"/>
        </pc:sldMkLst>
      </pc:sldChg>
    </pc:docChg>
  </pc:docChgLst>
  <pc:docChgLst>
    <pc:chgData name="Matthew" userId="3004dbd67fb7f2ca" providerId="LiveId" clId="{C270DCFE-DC78-4C4B-B6CF-35D1529988C8}"/>
    <pc:docChg chg="undo redo custSel addSld delSld modSld sldOrd">
      <pc:chgData name="Matthew" userId="3004dbd67fb7f2ca" providerId="LiveId" clId="{C270DCFE-DC78-4C4B-B6CF-35D1529988C8}" dt="2023-02-07T05:26:52.544" v="4934" actId="27107"/>
      <pc:docMkLst>
        <pc:docMk/>
      </pc:docMkLst>
      <pc:sldChg chg="modSp new mod">
        <pc:chgData name="Matthew" userId="3004dbd67fb7f2ca" providerId="LiveId" clId="{C270DCFE-DC78-4C4B-B6CF-35D1529988C8}" dt="2023-02-04T19:00:03.650" v="31" actId="20577"/>
        <pc:sldMkLst>
          <pc:docMk/>
          <pc:sldMk cId="3216822840" sldId="256"/>
        </pc:sldMkLst>
      </pc:sldChg>
      <pc:sldChg chg="modSp add mod ord">
        <pc:chgData name="Matthew" userId="3004dbd67fb7f2ca" providerId="LiveId" clId="{C270DCFE-DC78-4C4B-B6CF-35D1529988C8}" dt="2023-02-05T10:44:12.862" v="2924"/>
        <pc:sldMkLst>
          <pc:docMk/>
          <pc:sldMk cId="563424669" sldId="257"/>
        </pc:sldMkLst>
      </pc:sldChg>
      <pc:sldChg chg="modSp add mod">
        <pc:chgData name="Matthew" userId="3004dbd67fb7f2ca" providerId="LiveId" clId="{C270DCFE-DC78-4C4B-B6CF-35D1529988C8}" dt="2023-02-05T10:35:29.708" v="2641"/>
        <pc:sldMkLst>
          <pc:docMk/>
          <pc:sldMk cId="831231460" sldId="258"/>
        </pc:sldMkLst>
      </pc:sldChg>
      <pc:sldChg chg="modSp add mod">
        <pc:chgData name="Matthew" userId="3004dbd67fb7f2ca" providerId="LiveId" clId="{C270DCFE-DC78-4C4B-B6CF-35D1529988C8}" dt="2023-02-05T10:35:34.229" v="2643"/>
        <pc:sldMkLst>
          <pc:docMk/>
          <pc:sldMk cId="230349514" sldId="259"/>
        </pc:sldMkLst>
      </pc:sldChg>
      <pc:sldChg chg="modSp add mod ord">
        <pc:chgData name="Matthew" userId="3004dbd67fb7f2ca" providerId="LiveId" clId="{C270DCFE-DC78-4C4B-B6CF-35D1529988C8}" dt="2023-02-05T11:05:29.423" v="4017" actId="20577"/>
        <pc:sldMkLst>
          <pc:docMk/>
          <pc:sldMk cId="880976459" sldId="260"/>
        </pc:sldMkLst>
      </pc:sldChg>
      <pc:sldChg chg="modSp add mod ord">
        <pc:chgData name="Matthew" userId="3004dbd67fb7f2ca" providerId="LiveId" clId="{C270DCFE-DC78-4C4B-B6CF-35D1529988C8}" dt="2023-02-05T11:05:27.598" v="4016" actId="20577"/>
        <pc:sldMkLst>
          <pc:docMk/>
          <pc:sldMk cId="2330364764" sldId="261"/>
        </pc:sldMkLst>
      </pc:sldChg>
      <pc:sldChg chg="add">
        <pc:chgData name="Matthew" userId="3004dbd67fb7f2ca" providerId="LiveId" clId="{C270DCFE-DC78-4C4B-B6CF-35D1529988C8}" dt="2023-02-04T18:48:32.863" v="19"/>
        <pc:sldMkLst>
          <pc:docMk/>
          <pc:sldMk cId="3273870521" sldId="284"/>
        </pc:sldMkLst>
      </pc:sldChg>
      <pc:sldChg chg="add">
        <pc:chgData name="Matthew" userId="3004dbd67fb7f2ca" providerId="LiveId" clId="{C270DCFE-DC78-4C4B-B6CF-35D1529988C8}" dt="2023-02-04T18:48:32.863" v="19"/>
        <pc:sldMkLst>
          <pc:docMk/>
          <pc:sldMk cId="1598937220" sldId="285"/>
        </pc:sldMkLst>
      </pc:sldChg>
      <pc:sldChg chg="modSp add mod">
        <pc:chgData name="Matthew" userId="3004dbd67fb7f2ca" providerId="LiveId" clId="{C270DCFE-DC78-4C4B-B6CF-35D1529988C8}" dt="2023-02-04T18:48:43.447" v="24" actId="20577"/>
        <pc:sldMkLst>
          <pc:docMk/>
          <pc:sldMk cId="3696798408" sldId="286"/>
        </pc:sldMkLst>
      </pc:sldChg>
      <pc:sldChg chg="modSp new mod">
        <pc:chgData name="Matthew" userId="3004dbd67fb7f2ca" providerId="LiveId" clId="{C270DCFE-DC78-4C4B-B6CF-35D1529988C8}" dt="2023-02-05T01:58:45.820" v="1034" actId="20577"/>
        <pc:sldMkLst>
          <pc:docMk/>
          <pc:sldMk cId="3621479473" sldId="287"/>
        </pc:sldMkLst>
      </pc:sldChg>
      <pc:sldChg chg="modSp new mod">
        <pc:chgData name="Matthew" userId="3004dbd67fb7f2ca" providerId="LiveId" clId="{C270DCFE-DC78-4C4B-B6CF-35D1529988C8}" dt="2023-02-05T02:45:37.440" v="1046" actId="20577"/>
        <pc:sldMkLst>
          <pc:docMk/>
          <pc:sldMk cId="755573264" sldId="288"/>
        </pc:sldMkLst>
      </pc:sldChg>
      <pc:sldChg chg="modSp new mod">
        <pc:chgData name="Matthew" userId="3004dbd67fb7f2ca" providerId="LiveId" clId="{C270DCFE-DC78-4C4B-B6CF-35D1529988C8}" dt="2023-02-05T03:12:18.418" v="1380" actId="20577"/>
        <pc:sldMkLst>
          <pc:docMk/>
          <pc:sldMk cId="1681460913" sldId="289"/>
        </pc:sldMkLst>
      </pc:sldChg>
      <pc:sldChg chg="modSp new mod">
        <pc:chgData name="Matthew" userId="3004dbd67fb7f2ca" providerId="LiveId" clId="{C270DCFE-DC78-4C4B-B6CF-35D1529988C8}" dt="2023-02-05T03:35:03.027" v="2357" actId="20577"/>
        <pc:sldMkLst>
          <pc:docMk/>
          <pc:sldMk cId="3101608356" sldId="290"/>
        </pc:sldMkLst>
      </pc:sldChg>
      <pc:sldChg chg="addSp delSp modSp new mod">
        <pc:chgData name="Matthew" userId="3004dbd67fb7f2ca" providerId="LiveId" clId="{C270DCFE-DC78-4C4B-B6CF-35D1529988C8}" dt="2023-02-05T03:22:08.904" v="2075" actId="1076"/>
        <pc:sldMkLst>
          <pc:docMk/>
          <pc:sldMk cId="298717145" sldId="291"/>
        </pc:sldMkLst>
      </pc:sldChg>
      <pc:sldChg chg="addSp delSp modSp new mod">
        <pc:chgData name="Matthew" userId="3004dbd67fb7f2ca" providerId="LiveId" clId="{C270DCFE-DC78-4C4B-B6CF-35D1529988C8}" dt="2023-02-07T05:26:52.544" v="4934" actId="27107"/>
        <pc:sldMkLst>
          <pc:docMk/>
          <pc:sldMk cId="4131760095" sldId="292"/>
        </pc:sldMkLst>
      </pc:sldChg>
      <pc:sldChg chg="addSp delSp modSp new mod">
        <pc:chgData name="Matthew" userId="3004dbd67fb7f2ca" providerId="LiveId" clId="{C270DCFE-DC78-4C4B-B6CF-35D1529988C8}" dt="2023-02-05T03:29:07.521" v="2129" actId="1076"/>
        <pc:sldMkLst>
          <pc:docMk/>
          <pc:sldMk cId="4205368637" sldId="293"/>
        </pc:sldMkLst>
      </pc:sldChg>
      <pc:sldChg chg="addSp delSp modSp new mod">
        <pc:chgData name="Matthew" userId="3004dbd67fb7f2ca" providerId="LiveId" clId="{C270DCFE-DC78-4C4B-B6CF-35D1529988C8}" dt="2023-02-05T03:31:46.996" v="2175" actId="1076"/>
        <pc:sldMkLst>
          <pc:docMk/>
          <pc:sldMk cId="1786773919" sldId="294"/>
        </pc:sldMkLst>
      </pc:sldChg>
      <pc:sldChg chg="modSp new mod">
        <pc:chgData name="Matthew" userId="3004dbd67fb7f2ca" providerId="LiveId" clId="{C270DCFE-DC78-4C4B-B6CF-35D1529988C8}" dt="2023-02-05T10:46:41.459" v="3192" actId="114"/>
        <pc:sldMkLst>
          <pc:docMk/>
          <pc:sldMk cId="2030001314" sldId="295"/>
        </pc:sldMkLst>
      </pc:sldChg>
      <pc:sldChg chg="addSp delSp modSp new mod">
        <pc:chgData name="Matthew" userId="3004dbd67fb7f2ca" providerId="LiveId" clId="{C270DCFE-DC78-4C4B-B6CF-35D1529988C8}" dt="2023-02-05T03:37:48.408" v="2454" actId="1076"/>
        <pc:sldMkLst>
          <pc:docMk/>
          <pc:sldMk cId="2468366755" sldId="296"/>
        </pc:sldMkLst>
      </pc:sldChg>
      <pc:sldChg chg="modSp new mod">
        <pc:chgData name="Matthew" userId="3004dbd67fb7f2ca" providerId="LiveId" clId="{C270DCFE-DC78-4C4B-B6CF-35D1529988C8}" dt="2023-02-05T10:41:15.201" v="2918" actId="20577"/>
        <pc:sldMkLst>
          <pc:docMk/>
          <pc:sldMk cId="2680532917" sldId="297"/>
        </pc:sldMkLst>
      </pc:sldChg>
      <pc:sldChg chg="add del">
        <pc:chgData name="Matthew" userId="3004dbd67fb7f2ca" providerId="LiveId" clId="{C270DCFE-DC78-4C4B-B6CF-35D1529988C8}" dt="2023-02-05T10:34:57.170" v="2614" actId="47"/>
        <pc:sldMkLst>
          <pc:docMk/>
          <pc:sldMk cId="3426770005" sldId="297"/>
        </pc:sldMkLst>
      </pc:sldChg>
      <pc:sldChg chg="modSp new del mod">
        <pc:chgData name="Matthew" userId="3004dbd67fb7f2ca" providerId="LiveId" clId="{C270DCFE-DC78-4C4B-B6CF-35D1529988C8}" dt="2023-02-05T10:34:24.758" v="2612" actId="47"/>
        <pc:sldMkLst>
          <pc:docMk/>
          <pc:sldMk cId="3744418426" sldId="297"/>
        </pc:sldMkLst>
      </pc:sldChg>
      <pc:sldChg chg="modSp new mod">
        <pc:chgData name="Matthew" userId="3004dbd67fb7f2ca" providerId="LiveId" clId="{C270DCFE-DC78-4C4B-B6CF-35D1529988C8}" dt="2023-02-05T10:51:21.536" v="3715" actId="20577"/>
        <pc:sldMkLst>
          <pc:docMk/>
          <pc:sldMk cId="1917419562" sldId="298"/>
        </pc:sldMkLst>
      </pc:sldChg>
      <pc:sldChg chg="modSp new mod">
        <pc:chgData name="Matthew" userId="3004dbd67fb7f2ca" providerId="LiveId" clId="{C270DCFE-DC78-4C4B-B6CF-35D1529988C8}" dt="2023-02-05T11:04:35.244" v="4011" actId="20577"/>
        <pc:sldMkLst>
          <pc:docMk/>
          <pc:sldMk cId="1624383325" sldId="299"/>
        </pc:sldMkLst>
      </pc:sldChg>
      <pc:sldChg chg="modSp new mod">
        <pc:chgData name="Matthew" userId="3004dbd67fb7f2ca" providerId="LiveId" clId="{C270DCFE-DC78-4C4B-B6CF-35D1529988C8}" dt="2023-02-05T11:07:02.380" v="4102" actId="20577"/>
        <pc:sldMkLst>
          <pc:docMk/>
          <pc:sldMk cId="1432768292" sldId="300"/>
        </pc:sldMkLst>
      </pc:sldChg>
      <pc:sldChg chg="modSp new mod">
        <pc:chgData name="Matthew" userId="3004dbd67fb7f2ca" providerId="LiveId" clId="{C270DCFE-DC78-4C4B-B6CF-35D1529988C8}" dt="2023-02-05T11:16:25.343" v="4930" actId="20577"/>
        <pc:sldMkLst>
          <pc:docMk/>
          <pc:sldMk cId="3533243309" sldId="301"/>
        </pc:sldMkLst>
      </pc:sldChg>
    </pc:docChg>
  </pc:docChgLst>
  <pc:docChgLst>
    <pc:chgData name="Matthew Holman" userId="3004dbd67fb7f2ca" providerId="LiveId" clId="{CCB5D201-516A-4E48-8414-3CB8A7AAB9A3}"/>
    <pc:docChg chg="custSel addSld delSld modSld sldOrd modSection">
      <pc:chgData name="Matthew Holman" userId="3004dbd67fb7f2ca" providerId="LiveId" clId="{CCB5D201-516A-4E48-8414-3CB8A7AAB9A3}" dt="2024-04-29T23:04:38.906" v="440" actId="20577"/>
      <pc:docMkLst>
        <pc:docMk/>
      </pc:docMkLst>
      <pc:sldChg chg="addSp delSp modSp mod">
        <pc:chgData name="Matthew Holman" userId="3004dbd67fb7f2ca" providerId="LiveId" clId="{CCB5D201-516A-4E48-8414-3CB8A7AAB9A3}" dt="2024-04-29T22:31:54.038" v="304" actId="1076"/>
        <pc:sldMkLst>
          <pc:docMk/>
          <pc:sldMk cId="3362979294" sldId="328"/>
        </pc:sldMkLst>
      </pc:sldChg>
      <pc:sldChg chg="addSp modSp mod">
        <pc:chgData name="Matthew Holman" userId="3004dbd67fb7f2ca" providerId="LiveId" clId="{CCB5D201-516A-4E48-8414-3CB8A7AAB9A3}" dt="2024-04-29T23:03:21.367" v="408" actId="14861"/>
        <pc:sldMkLst>
          <pc:docMk/>
          <pc:sldMk cId="3464573627" sldId="329"/>
        </pc:sldMkLst>
      </pc:sldChg>
      <pc:sldChg chg="addSp delSp modSp del mod">
        <pc:chgData name="Matthew Holman" userId="3004dbd67fb7f2ca" providerId="LiveId" clId="{CCB5D201-516A-4E48-8414-3CB8A7AAB9A3}" dt="2024-04-29T22:29:03.960" v="90" actId="2696"/>
        <pc:sldMkLst>
          <pc:docMk/>
          <pc:sldMk cId="1838340351" sldId="336"/>
        </pc:sldMkLst>
      </pc:sldChg>
      <pc:sldChg chg="del">
        <pc:chgData name="Matthew Holman" userId="3004dbd67fb7f2ca" providerId="LiveId" clId="{CCB5D201-516A-4E48-8414-3CB8A7AAB9A3}" dt="2024-04-29T22:28:26.752" v="75" actId="2696"/>
        <pc:sldMkLst>
          <pc:docMk/>
          <pc:sldMk cId="1114425148" sldId="337"/>
        </pc:sldMkLst>
      </pc:sldChg>
      <pc:sldChg chg="addSp modSp new mod">
        <pc:chgData name="Matthew Holman" userId="3004dbd67fb7f2ca" providerId="LiveId" clId="{CCB5D201-516A-4E48-8414-3CB8A7AAB9A3}" dt="2024-04-29T22:30:50.132" v="219" actId="1076"/>
        <pc:sldMkLst>
          <pc:docMk/>
          <pc:sldMk cId="1415318724" sldId="351"/>
        </pc:sldMkLst>
      </pc:sldChg>
      <pc:sldChg chg="addSp modSp new mod ord">
        <pc:chgData name="Matthew Holman" userId="3004dbd67fb7f2ca" providerId="LiveId" clId="{CCB5D201-516A-4E48-8414-3CB8A7AAB9A3}" dt="2024-04-29T23:04:38.906" v="440" actId="20577"/>
        <pc:sldMkLst>
          <pc:docMk/>
          <pc:sldMk cId="893173555" sldId="352"/>
        </pc:sldMkLst>
      </pc:sldChg>
    </pc:docChg>
  </pc:docChgLst>
  <pc:docChgLst>
    <pc:chgData name="Matthew" userId="3004dbd67fb7f2ca" providerId="LiveId" clId="{4ACE1B37-A8D4-4A3D-9B77-BB420E267979}"/>
    <pc:docChg chg="undo redo custSel addSld delSld modSld sldOrd modSection">
      <pc:chgData name="Matthew" userId="3004dbd67fb7f2ca" providerId="LiveId" clId="{4ACE1B37-A8D4-4A3D-9B77-BB420E267979}" dt="2023-04-24T23:43:11.085" v="6800" actId="20577"/>
      <pc:docMkLst>
        <pc:docMk/>
      </pc:docMkLst>
      <pc:sldChg chg="modSp mod">
        <pc:chgData name="Matthew" userId="3004dbd67fb7f2ca" providerId="LiveId" clId="{4ACE1B37-A8D4-4A3D-9B77-BB420E267979}" dt="2023-04-23T01:54:16.390" v="22" actId="20577"/>
        <pc:sldMkLst>
          <pc:docMk/>
          <pc:sldMk cId="3216822840" sldId="256"/>
        </pc:sldMkLst>
      </pc:sldChg>
      <pc:sldChg chg="del">
        <pc:chgData name="Matthew" userId="3004dbd67fb7f2ca" providerId="LiveId" clId="{4ACE1B37-A8D4-4A3D-9B77-BB420E267979}" dt="2023-04-23T01:53:58.008" v="3" actId="47"/>
        <pc:sldMkLst>
          <pc:docMk/>
          <pc:sldMk cId="1121152968" sldId="257"/>
        </pc:sldMkLst>
      </pc:sldChg>
      <pc:sldChg chg="del">
        <pc:chgData name="Matthew" userId="3004dbd67fb7f2ca" providerId="LiveId" clId="{4ACE1B37-A8D4-4A3D-9B77-BB420E267979}" dt="2023-04-23T01:53:58.008" v="3" actId="47"/>
        <pc:sldMkLst>
          <pc:docMk/>
          <pc:sldMk cId="2207372591" sldId="258"/>
        </pc:sldMkLst>
      </pc:sldChg>
      <pc:sldChg chg="del">
        <pc:chgData name="Matthew" userId="3004dbd67fb7f2ca" providerId="LiveId" clId="{4ACE1B37-A8D4-4A3D-9B77-BB420E267979}" dt="2023-04-23T01:53:58.008" v="3" actId="47"/>
        <pc:sldMkLst>
          <pc:docMk/>
          <pc:sldMk cId="1477387173" sldId="259"/>
        </pc:sldMkLst>
      </pc:sldChg>
      <pc:sldChg chg="del">
        <pc:chgData name="Matthew" userId="3004dbd67fb7f2ca" providerId="LiveId" clId="{4ACE1B37-A8D4-4A3D-9B77-BB420E267979}" dt="2023-04-23T01:53:58.008" v="3" actId="47"/>
        <pc:sldMkLst>
          <pc:docMk/>
          <pc:sldMk cId="2102127672" sldId="260"/>
        </pc:sldMkLst>
      </pc:sldChg>
      <pc:sldChg chg="del">
        <pc:chgData name="Matthew" userId="3004dbd67fb7f2ca" providerId="LiveId" clId="{4ACE1B37-A8D4-4A3D-9B77-BB420E267979}" dt="2023-04-23T01:53:58.008" v="3" actId="47"/>
        <pc:sldMkLst>
          <pc:docMk/>
          <pc:sldMk cId="1624330313" sldId="261"/>
        </pc:sldMkLst>
      </pc:sldChg>
      <pc:sldChg chg="del">
        <pc:chgData name="Matthew" userId="3004dbd67fb7f2ca" providerId="LiveId" clId="{4ACE1B37-A8D4-4A3D-9B77-BB420E267979}" dt="2023-04-23T01:53:58.008" v="3" actId="47"/>
        <pc:sldMkLst>
          <pc:docMk/>
          <pc:sldMk cId="326842578" sldId="262"/>
        </pc:sldMkLst>
      </pc:sldChg>
      <pc:sldChg chg="del">
        <pc:chgData name="Matthew" userId="3004dbd67fb7f2ca" providerId="LiveId" clId="{4ACE1B37-A8D4-4A3D-9B77-BB420E267979}" dt="2023-04-23T01:53:58.008" v="3" actId="47"/>
        <pc:sldMkLst>
          <pc:docMk/>
          <pc:sldMk cId="4238173353" sldId="263"/>
        </pc:sldMkLst>
      </pc:sldChg>
      <pc:sldChg chg="del">
        <pc:chgData name="Matthew" userId="3004dbd67fb7f2ca" providerId="LiveId" clId="{4ACE1B37-A8D4-4A3D-9B77-BB420E267979}" dt="2023-04-23T01:53:58.008" v="3" actId="47"/>
        <pc:sldMkLst>
          <pc:docMk/>
          <pc:sldMk cId="1541121407" sldId="264"/>
        </pc:sldMkLst>
      </pc:sldChg>
      <pc:sldChg chg="del">
        <pc:chgData name="Matthew" userId="3004dbd67fb7f2ca" providerId="LiveId" clId="{4ACE1B37-A8D4-4A3D-9B77-BB420E267979}" dt="2023-04-23T01:53:58.008" v="3" actId="47"/>
        <pc:sldMkLst>
          <pc:docMk/>
          <pc:sldMk cId="1533844512" sldId="265"/>
        </pc:sldMkLst>
      </pc:sldChg>
      <pc:sldChg chg="del">
        <pc:chgData name="Matthew" userId="3004dbd67fb7f2ca" providerId="LiveId" clId="{4ACE1B37-A8D4-4A3D-9B77-BB420E267979}" dt="2023-04-23T01:53:58.008" v="3" actId="47"/>
        <pc:sldMkLst>
          <pc:docMk/>
          <pc:sldMk cId="3845118521" sldId="266"/>
        </pc:sldMkLst>
      </pc:sldChg>
      <pc:sldChg chg="del">
        <pc:chgData name="Matthew" userId="3004dbd67fb7f2ca" providerId="LiveId" clId="{4ACE1B37-A8D4-4A3D-9B77-BB420E267979}" dt="2023-04-23T01:53:58.008" v="3" actId="47"/>
        <pc:sldMkLst>
          <pc:docMk/>
          <pc:sldMk cId="1497819380" sldId="267"/>
        </pc:sldMkLst>
      </pc:sldChg>
      <pc:sldChg chg="del">
        <pc:chgData name="Matthew" userId="3004dbd67fb7f2ca" providerId="LiveId" clId="{4ACE1B37-A8D4-4A3D-9B77-BB420E267979}" dt="2023-04-23T01:53:58.008" v="3" actId="47"/>
        <pc:sldMkLst>
          <pc:docMk/>
          <pc:sldMk cId="3987406425" sldId="268"/>
        </pc:sldMkLst>
      </pc:sldChg>
      <pc:sldChg chg="del">
        <pc:chgData name="Matthew" userId="3004dbd67fb7f2ca" providerId="LiveId" clId="{4ACE1B37-A8D4-4A3D-9B77-BB420E267979}" dt="2023-04-23T01:53:58.008" v="3" actId="47"/>
        <pc:sldMkLst>
          <pc:docMk/>
          <pc:sldMk cId="1756973782" sldId="269"/>
        </pc:sldMkLst>
      </pc:sldChg>
      <pc:sldChg chg="del">
        <pc:chgData name="Matthew" userId="3004dbd67fb7f2ca" providerId="LiveId" clId="{4ACE1B37-A8D4-4A3D-9B77-BB420E267979}" dt="2023-04-23T01:53:58.008" v="3" actId="47"/>
        <pc:sldMkLst>
          <pc:docMk/>
          <pc:sldMk cId="2925348179" sldId="270"/>
        </pc:sldMkLst>
      </pc:sldChg>
      <pc:sldChg chg="modSp mod">
        <pc:chgData name="Matthew" userId="3004dbd67fb7f2ca" providerId="LiveId" clId="{4ACE1B37-A8D4-4A3D-9B77-BB420E267979}" dt="2023-04-24T19:54:33.753" v="3627" actId="20577"/>
        <pc:sldMkLst>
          <pc:docMk/>
          <pc:sldMk cId="637832097" sldId="271"/>
        </pc:sldMkLst>
      </pc:sldChg>
      <pc:sldChg chg="del">
        <pc:chgData name="Matthew" userId="3004dbd67fb7f2ca" providerId="LiveId" clId="{4ACE1B37-A8D4-4A3D-9B77-BB420E267979}" dt="2023-04-23T01:53:58.008" v="3" actId="47"/>
        <pc:sldMkLst>
          <pc:docMk/>
          <pc:sldMk cId="3202609064" sldId="272"/>
        </pc:sldMkLst>
      </pc:sldChg>
      <pc:sldChg chg="del">
        <pc:chgData name="Matthew" userId="3004dbd67fb7f2ca" providerId="LiveId" clId="{4ACE1B37-A8D4-4A3D-9B77-BB420E267979}" dt="2023-04-23T01:53:58.008" v="3" actId="47"/>
        <pc:sldMkLst>
          <pc:docMk/>
          <pc:sldMk cId="2112432100" sldId="273"/>
        </pc:sldMkLst>
      </pc:sldChg>
      <pc:sldChg chg="del">
        <pc:chgData name="Matthew" userId="3004dbd67fb7f2ca" providerId="LiveId" clId="{4ACE1B37-A8D4-4A3D-9B77-BB420E267979}" dt="2023-04-23T01:53:58.008" v="3" actId="47"/>
        <pc:sldMkLst>
          <pc:docMk/>
          <pc:sldMk cId="1632987514" sldId="275"/>
        </pc:sldMkLst>
      </pc:sldChg>
      <pc:sldChg chg="modSp mod">
        <pc:chgData name="Matthew" userId="3004dbd67fb7f2ca" providerId="LiveId" clId="{4ACE1B37-A8D4-4A3D-9B77-BB420E267979}" dt="2023-04-23T01:53:33.569" v="2" actId="20577"/>
        <pc:sldMkLst>
          <pc:docMk/>
          <pc:sldMk cId="3696798408" sldId="286"/>
        </pc:sldMkLst>
      </pc:sldChg>
      <pc:sldChg chg="del">
        <pc:chgData name="Matthew" userId="3004dbd67fb7f2ca" providerId="LiveId" clId="{4ACE1B37-A8D4-4A3D-9B77-BB420E267979}" dt="2023-04-24T19:52:09.733" v="3453" actId="47"/>
        <pc:sldMkLst>
          <pc:docMk/>
          <pc:sldMk cId="4157665082" sldId="298"/>
        </pc:sldMkLst>
      </pc:sldChg>
      <pc:sldChg chg="del">
        <pc:chgData name="Matthew" userId="3004dbd67fb7f2ca" providerId="LiveId" clId="{4ACE1B37-A8D4-4A3D-9B77-BB420E267979}" dt="2023-04-23T01:53:58.008" v="3" actId="47"/>
        <pc:sldMkLst>
          <pc:docMk/>
          <pc:sldMk cId="2013731429" sldId="299"/>
        </pc:sldMkLst>
      </pc:sldChg>
      <pc:sldChg chg="modSp new mod">
        <pc:chgData name="Matthew" userId="3004dbd67fb7f2ca" providerId="LiveId" clId="{4ACE1B37-A8D4-4A3D-9B77-BB420E267979}" dt="2023-04-23T22:49:29.661" v="204" actId="20577"/>
        <pc:sldMkLst>
          <pc:docMk/>
          <pc:sldMk cId="2996539900" sldId="299"/>
        </pc:sldMkLst>
      </pc:sldChg>
      <pc:sldChg chg="del">
        <pc:chgData name="Matthew" userId="3004dbd67fb7f2ca" providerId="LiveId" clId="{4ACE1B37-A8D4-4A3D-9B77-BB420E267979}" dt="2023-04-23T01:53:58.008" v="3" actId="47"/>
        <pc:sldMkLst>
          <pc:docMk/>
          <pc:sldMk cId="334476602" sldId="300"/>
        </pc:sldMkLst>
      </pc:sldChg>
      <pc:sldChg chg="modSp new mod">
        <pc:chgData name="Matthew" userId="3004dbd67fb7f2ca" providerId="LiveId" clId="{4ACE1B37-A8D4-4A3D-9B77-BB420E267979}" dt="2023-04-23T22:59:37.931" v="287"/>
        <pc:sldMkLst>
          <pc:docMk/>
          <pc:sldMk cId="1527043087" sldId="300"/>
        </pc:sldMkLst>
      </pc:sldChg>
      <pc:sldChg chg="del">
        <pc:chgData name="Matthew" userId="3004dbd67fb7f2ca" providerId="LiveId" clId="{4ACE1B37-A8D4-4A3D-9B77-BB420E267979}" dt="2023-04-23T01:53:58.008" v="3" actId="47"/>
        <pc:sldMkLst>
          <pc:docMk/>
          <pc:sldMk cId="1709593837" sldId="301"/>
        </pc:sldMkLst>
      </pc:sldChg>
      <pc:sldChg chg="modSp new mod">
        <pc:chgData name="Matthew" userId="3004dbd67fb7f2ca" providerId="LiveId" clId="{4ACE1B37-A8D4-4A3D-9B77-BB420E267979}" dt="2023-04-23T23:10:36.148" v="567" actId="20577"/>
        <pc:sldMkLst>
          <pc:docMk/>
          <pc:sldMk cId="2734981056" sldId="301"/>
        </pc:sldMkLst>
      </pc:sldChg>
      <pc:sldChg chg="addSp modSp new mod">
        <pc:chgData name="Matthew" userId="3004dbd67fb7f2ca" providerId="LiveId" clId="{4ACE1B37-A8D4-4A3D-9B77-BB420E267979}" dt="2023-04-23T23:39:32.038" v="1219" actId="20577"/>
        <pc:sldMkLst>
          <pc:docMk/>
          <pc:sldMk cId="3605068780" sldId="302"/>
        </pc:sldMkLst>
      </pc:sldChg>
      <pc:sldChg chg="addSp modSp new mod">
        <pc:chgData name="Matthew" userId="3004dbd67fb7f2ca" providerId="LiveId" clId="{4ACE1B37-A8D4-4A3D-9B77-BB420E267979}" dt="2023-04-23T23:53:28.798" v="2002"/>
        <pc:sldMkLst>
          <pc:docMk/>
          <pc:sldMk cId="3842562984" sldId="303"/>
        </pc:sldMkLst>
      </pc:sldChg>
      <pc:sldChg chg="addSp delSp modSp new mod">
        <pc:chgData name="Matthew" userId="3004dbd67fb7f2ca" providerId="LiveId" clId="{4ACE1B37-A8D4-4A3D-9B77-BB420E267979}" dt="2023-04-24T00:03:54.336" v="2085" actId="3626"/>
        <pc:sldMkLst>
          <pc:docMk/>
          <pc:sldMk cId="3372075537" sldId="304"/>
        </pc:sldMkLst>
      </pc:sldChg>
      <pc:sldChg chg="modSp new mod">
        <pc:chgData name="Matthew" userId="3004dbd67fb7f2ca" providerId="LiveId" clId="{4ACE1B37-A8D4-4A3D-9B77-BB420E267979}" dt="2023-04-23T23:49:57.933" v="1996" actId="113"/>
        <pc:sldMkLst>
          <pc:docMk/>
          <pc:sldMk cId="2694521590" sldId="305"/>
        </pc:sldMkLst>
      </pc:sldChg>
      <pc:sldChg chg="addSp delSp modSp new mod">
        <pc:chgData name="Matthew" userId="3004dbd67fb7f2ca" providerId="LiveId" clId="{4ACE1B37-A8D4-4A3D-9B77-BB420E267979}" dt="2023-04-24T19:08:01.424" v="2625" actId="20577"/>
        <pc:sldMkLst>
          <pc:docMk/>
          <pc:sldMk cId="1887275941" sldId="306"/>
        </pc:sldMkLst>
      </pc:sldChg>
      <pc:sldChg chg="addSp delSp modSp new mod">
        <pc:chgData name="Matthew" userId="3004dbd67fb7f2ca" providerId="LiveId" clId="{4ACE1B37-A8D4-4A3D-9B77-BB420E267979}" dt="2023-04-24T23:09:00.049" v="4113" actId="20577"/>
        <pc:sldMkLst>
          <pc:docMk/>
          <pc:sldMk cId="4234600874" sldId="307"/>
        </pc:sldMkLst>
      </pc:sldChg>
      <pc:sldChg chg="modSp new mod">
        <pc:chgData name="Matthew" userId="3004dbd67fb7f2ca" providerId="LiveId" clId="{4ACE1B37-A8D4-4A3D-9B77-BB420E267979}" dt="2023-04-24T23:15:23.796" v="4651" actId="20577"/>
        <pc:sldMkLst>
          <pc:docMk/>
          <pc:sldMk cId="2322055412" sldId="308"/>
        </pc:sldMkLst>
      </pc:sldChg>
      <pc:sldChg chg="addSp modSp new mod">
        <pc:chgData name="Matthew" userId="3004dbd67fb7f2ca" providerId="LiveId" clId="{4ACE1B37-A8D4-4A3D-9B77-BB420E267979}" dt="2023-04-24T19:55:29.108" v="3631" actId="20577"/>
        <pc:sldMkLst>
          <pc:docMk/>
          <pc:sldMk cId="2013872461" sldId="309"/>
        </pc:sldMkLst>
      </pc:sldChg>
      <pc:sldChg chg="addSp delSp modSp new mod">
        <pc:chgData name="Matthew" userId="3004dbd67fb7f2ca" providerId="LiveId" clId="{4ACE1B37-A8D4-4A3D-9B77-BB420E267979}" dt="2023-04-24T19:55:24.941" v="3630" actId="478"/>
        <pc:sldMkLst>
          <pc:docMk/>
          <pc:sldMk cId="4262658910" sldId="310"/>
        </pc:sldMkLst>
      </pc:sldChg>
      <pc:sldChg chg="addSp delSp modSp new mod">
        <pc:chgData name="Matthew" userId="3004dbd67fb7f2ca" providerId="LiveId" clId="{4ACE1B37-A8D4-4A3D-9B77-BB420E267979}" dt="2023-04-24T19:55:20.177" v="3629" actId="478"/>
        <pc:sldMkLst>
          <pc:docMk/>
          <pc:sldMk cId="3278392769" sldId="311"/>
        </pc:sldMkLst>
      </pc:sldChg>
      <pc:sldChg chg="addSp delSp modSp new mod">
        <pc:chgData name="Matthew" userId="3004dbd67fb7f2ca" providerId="LiveId" clId="{4ACE1B37-A8D4-4A3D-9B77-BB420E267979}" dt="2023-04-24T19:55:16.430" v="3628" actId="478"/>
        <pc:sldMkLst>
          <pc:docMk/>
          <pc:sldMk cId="2785583130" sldId="312"/>
        </pc:sldMkLst>
      </pc:sldChg>
      <pc:sldChg chg="addSp modSp new mod">
        <pc:chgData name="Matthew" userId="3004dbd67fb7f2ca" providerId="LiveId" clId="{4ACE1B37-A8D4-4A3D-9B77-BB420E267979}" dt="2023-04-24T23:20:21.161" v="4922" actId="114"/>
        <pc:sldMkLst>
          <pc:docMk/>
          <pc:sldMk cId="3527810420" sldId="313"/>
        </pc:sldMkLst>
      </pc:sldChg>
      <pc:sldChg chg="addSp modSp new mod">
        <pc:chgData name="Matthew" userId="3004dbd67fb7f2ca" providerId="LiveId" clId="{4ACE1B37-A8D4-4A3D-9B77-BB420E267979}" dt="2023-04-24T23:18:48.797" v="4707" actId="1076"/>
        <pc:sldMkLst>
          <pc:docMk/>
          <pc:sldMk cId="3998300159" sldId="314"/>
        </pc:sldMkLst>
      </pc:sldChg>
      <pc:sldChg chg="addSp modSp new mod ord">
        <pc:chgData name="Matthew" userId="3004dbd67fb7f2ca" providerId="LiveId" clId="{4ACE1B37-A8D4-4A3D-9B77-BB420E267979}" dt="2023-04-24T23:39:23.807" v="6152" actId="113"/>
        <pc:sldMkLst>
          <pc:docMk/>
          <pc:sldMk cId="3365577062" sldId="315"/>
        </pc:sldMkLst>
      </pc:sldChg>
      <pc:sldChg chg="addSp modSp new mod">
        <pc:chgData name="Matthew" userId="3004dbd67fb7f2ca" providerId="LiveId" clId="{4ACE1B37-A8D4-4A3D-9B77-BB420E267979}" dt="2023-04-24T23:38:23.899" v="6137" actId="1076"/>
        <pc:sldMkLst>
          <pc:docMk/>
          <pc:sldMk cId="1823700845" sldId="316"/>
        </pc:sldMkLst>
      </pc:sldChg>
      <pc:sldChg chg="modSp new mod">
        <pc:chgData name="Matthew" userId="3004dbd67fb7f2ca" providerId="LiveId" clId="{4ACE1B37-A8D4-4A3D-9B77-BB420E267979}" dt="2023-04-24T23:43:11.085" v="6800" actId="20577"/>
        <pc:sldMkLst>
          <pc:docMk/>
          <pc:sldMk cId="3563556542" sldId="317"/>
        </pc:sldMkLst>
      </pc:sldChg>
      <pc:sldChg chg="del">
        <pc:chgData name="Matthew" userId="3004dbd67fb7f2ca" providerId="LiveId" clId="{4ACE1B37-A8D4-4A3D-9B77-BB420E267979}" dt="2023-04-23T01:53:58.008" v="3" actId="47"/>
        <pc:sldMkLst>
          <pc:docMk/>
          <pc:sldMk cId="783401308" sldId="351"/>
        </pc:sldMkLst>
      </pc:sldChg>
      <pc:sldChg chg="del">
        <pc:chgData name="Matthew" userId="3004dbd67fb7f2ca" providerId="LiveId" clId="{4ACE1B37-A8D4-4A3D-9B77-BB420E267979}" dt="2023-04-23T01:53:58.008" v="3" actId="47"/>
        <pc:sldMkLst>
          <pc:docMk/>
          <pc:sldMk cId="3858769390" sldId="352"/>
        </pc:sldMkLst>
      </pc:sldChg>
      <pc:sldChg chg="del">
        <pc:chgData name="Matthew" userId="3004dbd67fb7f2ca" providerId="LiveId" clId="{4ACE1B37-A8D4-4A3D-9B77-BB420E267979}" dt="2023-04-23T01:53:58.008" v="3" actId="47"/>
        <pc:sldMkLst>
          <pc:docMk/>
          <pc:sldMk cId="614539058" sldId="354"/>
        </pc:sldMkLst>
      </pc:sldChg>
      <pc:sldChg chg="del">
        <pc:chgData name="Matthew" userId="3004dbd67fb7f2ca" providerId="LiveId" clId="{4ACE1B37-A8D4-4A3D-9B77-BB420E267979}" dt="2023-04-23T01:53:58.008" v="3" actId="47"/>
        <pc:sldMkLst>
          <pc:docMk/>
          <pc:sldMk cId="1587316830" sldId="355"/>
        </pc:sldMkLst>
      </pc:sldChg>
      <pc:sldChg chg="del">
        <pc:chgData name="Matthew" userId="3004dbd67fb7f2ca" providerId="LiveId" clId="{4ACE1B37-A8D4-4A3D-9B77-BB420E267979}" dt="2023-04-23T01:53:58.008" v="3" actId="47"/>
        <pc:sldMkLst>
          <pc:docMk/>
          <pc:sldMk cId="675320811" sldId="356"/>
        </pc:sldMkLst>
      </pc:sldChg>
      <pc:sldChg chg="del">
        <pc:chgData name="Matthew" userId="3004dbd67fb7f2ca" providerId="LiveId" clId="{4ACE1B37-A8D4-4A3D-9B77-BB420E267979}" dt="2023-04-23T01:53:58.008" v="3" actId="47"/>
        <pc:sldMkLst>
          <pc:docMk/>
          <pc:sldMk cId="3824983893" sldId="357"/>
        </pc:sldMkLst>
      </pc:sldChg>
      <pc:sldChg chg="del">
        <pc:chgData name="Matthew" userId="3004dbd67fb7f2ca" providerId="LiveId" clId="{4ACE1B37-A8D4-4A3D-9B77-BB420E267979}" dt="2023-04-23T01:53:58.008" v="3" actId="47"/>
        <pc:sldMkLst>
          <pc:docMk/>
          <pc:sldMk cId="1033463214" sldId="358"/>
        </pc:sldMkLst>
      </pc:sldChg>
      <pc:sldChg chg="del">
        <pc:chgData name="Matthew" userId="3004dbd67fb7f2ca" providerId="LiveId" clId="{4ACE1B37-A8D4-4A3D-9B77-BB420E267979}" dt="2023-04-23T01:53:58.008" v="3" actId="47"/>
        <pc:sldMkLst>
          <pc:docMk/>
          <pc:sldMk cId="2712615221" sldId="359"/>
        </pc:sldMkLst>
      </pc:sldChg>
      <pc:sldChg chg="del">
        <pc:chgData name="Matthew" userId="3004dbd67fb7f2ca" providerId="LiveId" clId="{4ACE1B37-A8D4-4A3D-9B77-BB420E267979}" dt="2023-04-23T01:53:58.008" v="3" actId="47"/>
        <pc:sldMkLst>
          <pc:docMk/>
          <pc:sldMk cId="174268759" sldId="360"/>
        </pc:sldMkLst>
      </pc:sldChg>
      <pc:sldChg chg="del">
        <pc:chgData name="Matthew" userId="3004dbd67fb7f2ca" providerId="LiveId" clId="{4ACE1B37-A8D4-4A3D-9B77-BB420E267979}" dt="2023-04-23T01:53:58.008" v="3" actId="47"/>
        <pc:sldMkLst>
          <pc:docMk/>
          <pc:sldMk cId="1539820046" sldId="361"/>
        </pc:sldMkLst>
      </pc:sldChg>
      <pc:sldChg chg="del">
        <pc:chgData name="Matthew" userId="3004dbd67fb7f2ca" providerId="LiveId" clId="{4ACE1B37-A8D4-4A3D-9B77-BB420E267979}" dt="2023-04-23T01:53:58.008" v="3" actId="47"/>
        <pc:sldMkLst>
          <pc:docMk/>
          <pc:sldMk cId="1237143942" sldId="362"/>
        </pc:sldMkLst>
      </pc:sldChg>
      <pc:sldChg chg="del">
        <pc:chgData name="Matthew" userId="3004dbd67fb7f2ca" providerId="LiveId" clId="{4ACE1B37-A8D4-4A3D-9B77-BB420E267979}" dt="2023-04-23T01:53:58.008" v="3" actId="47"/>
        <pc:sldMkLst>
          <pc:docMk/>
          <pc:sldMk cId="1064774389" sldId="363"/>
        </pc:sldMkLst>
      </pc:sldChg>
      <pc:sldChg chg="del">
        <pc:chgData name="Matthew" userId="3004dbd67fb7f2ca" providerId="LiveId" clId="{4ACE1B37-A8D4-4A3D-9B77-BB420E267979}" dt="2023-04-23T01:53:58.008" v="3" actId="47"/>
        <pc:sldMkLst>
          <pc:docMk/>
          <pc:sldMk cId="3798246650" sldId="364"/>
        </pc:sldMkLst>
      </pc:sldChg>
      <pc:sldChg chg="del">
        <pc:chgData name="Matthew" userId="3004dbd67fb7f2ca" providerId="LiveId" clId="{4ACE1B37-A8D4-4A3D-9B77-BB420E267979}" dt="2023-04-23T01:53:58.008" v="3" actId="47"/>
        <pc:sldMkLst>
          <pc:docMk/>
          <pc:sldMk cId="455183032" sldId="365"/>
        </pc:sldMkLst>
      </pc:sldChg>
      <pc:sldChg chg="del">
        <pc:chgData name="Matthew" userId="3004dbd67fb7f2ca" providerId="LiveId" clId="{4ACE1B37-A8D4-4A3D-9B77-BB420E267979}" dt="2023-04-23T01:53:58.008" v="3" actId="47"/>
        <pc:sldMkLst>
          <pc:docMk/>
          <pc:sldMk cId="2514872852" sldId="366"/>
        </pc:sldMkLst>
      </pc:sldChg>
      <pc:sldChg chg="del">
        <pc:chgData name="Matthew" userId="3004dbd67fb7f2ca" providerId="LiveId" clId="{4ACE1B37-A8D4-4A3D-9B77-BB420E267979}" dt="2023-04-23T01:53:58.008" v="3" actId="47"/>
        <pc:sldMkLst>
          <pc:docMk/>
          <pc:sldMk cId="697293958" sldId="367"/>
        </pc:sldMkLst>
      </pc:sldChg>
      <pc:sldChg chg="del">
        <pc:chgData name="Matthew" userId="3004dbd67fb7f2ca" providerId="LiveId" clId="{4ACE1B37-A8D4-4A3D-9B77-BB420E267979}" dt="2023-04-23T01:53:58.008" v="3" actId="47"/>
        <pc:sldMkLst>
          <pc:docMk/>
          <pc:sldMk cId="1098076864" sldId="368"/>
        </pc:sldMkLst>
      </pc:sldChg>
      <pc:sldChg chg="del">
        <pc:chgData name="Matthew" userId="3004dbd67fb7f2ca" providerId="LiveId" clId="{4ACE1B37-A8D4-4A3D-9B77-BB420E267979}" dt="2023-04-23T01:53:58.008" v="3" actId="47"/>
        <pc:sldMkLst>
          <pc:docMk/>
          <pc:sldMk cId="2113815585" sldId="369"/>
        </pc:sldMkLst>
      </pc:sldChg>
      <pc:sldChg chg="del">
        <pc:chgData name="Matthew" userId="3004dbd67fb7f2ca" providerId="LiveId" clId="{4ACE1B37-A8D4-4A3D-9B77-BB420E267979}" dt="2023-04-23T01:53:58.008" v="3" actId="47"/>
        <pc:sldMkLst>
          <pc:docMk/>
          <pc:sldMk cId="4212198615" sldId="370"/>
        </pc:sldMkLst>
      </pc:sldChg>
      <pc:sldChg chg="del">
        <pc:chgData name="Matthew" userId="3004dbd67fb7f2ca" providerId="LiveId" clId="{4ACE1B37-A8D4-4A3D-9B77-BB420E267979}" dt="2023-04-23T01:53:58.008" v="3" actId="47"/>
        <pc:sldMkLst>
          <pc:docMk/>
          <pc:sldMk cId="4209388097" sldId="371"/>
        </pc:sldMkLst>
      </pc:sldChg>
      <pc:sldChg chg="del">
        <pc:chgData name="Matthew" userId="3004dbd67fb7f2ca" providerId="LiveId" clId="{4ACE1B37-A8D4-4A3D-9B77-BB420E267979}" dt="2023-04-23T01:53:58.008" v="3" actId="47"/>
        <pc:sldMkLst>
          <pc:docMk/>
          <pc:sldMk cId="4275923667" sldId="372"/>
        </pc:sldMkLst>
      </pc:sldChg>
      <pc:sldChg chg="del">
        <pc:chgData name="Matthew" userId="3004dbd67fb7f2ca" providerId="LiveId" clId="{4ACE1B37-A8D4-4A3D-9B77-BB420E267979}" dt="2023-04-23T01:53:58.008" v="3" actId="47"/>
        <pc:sldMkLst>
          <pc:docMk/>
          <pc:sldMk cId="1278068068" sldId="373"/>
        </pc:sldMkLst>
      </pc:sldChg>
      <pc:sldChg chg="del">
        <pc:chgData name="Matthew" userId="3004dbd67fb7f2ca" providerId="LiveId" clId="{4ACE1B37-A8D4-4A3D-9B77-BB420E267979}" dt="2023-04-23T01:53:58.008" v="3" actId="47"/>
        <pc:sldMkLst>
          <pc:docMk/>
          <pc:sldMk cId="672282442" sldId="374"/>
        </pc:sldMkLst>
      </pc:sldChg>
      <pc:sldChg chg="del">
        <pc:chgData name="Matthew" userId="3004dbd67fb7f2ca" providerId="LiveId" clId="{4ACE1B37-A8D4-4A3D-9B77-BB420E267979}" dt="2023-04-23T01:53:58.008" v="3" actId="47"/>
        <pc:sldMkLst>
          <pc:docMk/>
          <pc:sldMk cId="4125109128" sldId="375"/>
        </pc:sldMkLst>
      </pc:sldChg>
      <pc:sldChg chg="del">
        <pc:chgData name="Matthew" userId="3004dbd67fb7f2ca" providerId="LiveId" clId="{4ACE1B37-A8D4-4A3D-9B77-BB420E267979}" dt="2023-04-23T01:53:58.008" v="3" actId="47"/>
        <pc:sldMkLst>
          <pc:docMk/>
          <pc:sldMk cId="201996556" sldId="376"/>
        </pc:sldMkLst>
      </pc:sldChg>
      <pc:sldChg chg="del">
        <pc:chgData name="Matthew" userId="3004dbd67fb7f2ca" providerId="LiveId" clId="{4ACE1B37-A8D4-4A3D-9B77-BB420E267979}" dt="2023-04-23T01:53:58.008" v="3" actId="47"/>
        <pc:sldMkLst>
          <pc:docMk/>
          <pc:sldMk cId="3373788135" sldId="377"/>
        </pc:sldMkLst>
      </pc:sldChg>
      <pc:sldChg chg="del">
        <pc:chgData name="Matthew" userId="3004dbd67fb7f2ca" providerId="LiveId" clId="{4ACE1B37-A8D4-4A3D-9B77-BB420E267979}" dt="2023-04-23T01:53:58.008" v="3" actId="47"/>
        <pc:sldMkLst>
          <pc:docMk/>
          <pc:sldMk cId="435077206" sldId="378"/>
        </pc:sldMkLst>
      </pc:sldChg>
      <pc:sldChg chg="del">
        <pc:chgData name="Matthew" userId="3004dbd67fb7f2ca" providerId="LiveId" clId="{4ACE1B37-A8D4-4A3D-9B77-BB420E267979}" dt="2023-04-23T01:53:58.008" v="3" actId="47"/>
        <pc:sldMkLst>
          <pc:docMk/>
          <pc:sldMk cId="3217422428" sldId="379"/>
        </pc:sldMkLst>
      </pc:sldChg>
      <pc:sldChg chg="del">
        <pc:chgData name="Matthew" userId="3004dbd67fb7f2ca" providerId="LiveId" clId="{4ACE1B37-A8D4-4A3D-9B77-BB420E267979}" dt="2023-04-23T01:53:58.008" v="3" actId="47"/>
        <pc:sldMkLst>
          <pc:docMk/>
          <pc:sldMk cId="3707649120" sldId="380"/>
        </pc:sldMkLst>
      </pc:sldChg>
      <pc:sldChg chg="del">
        <pc:chgData name="Matthew" userId="3004dbd67fb7f2ca" providerId="LiveId" clId="{4ACE1B37-A8D4-4A3D-9B77-BB420E267979}" dt="2023-04-23T01:53:58.008" v="3" actId="47"/>
        <pc:sldMkLst>
          <pc:docMk/>
          <pc:sldMk cId="1226086347" sldId="381"/>
        </pc:sldMkLst>
      </pc:sldChg>
      <pc:sldChg chg="del">
        <pc:chgData name="Matthew" userId="3004dbd67fb7f2ca" providerId="LiveId" clId="{4ACE1B37-A8D4-4A3D-9B77-BB420E267979}" dt="2023-04-23T01:53:58.008" v="3" actId="47"/>
        <pc:sldMkLst>
          <pc:docMk/>
          <pc:sldMk cId="1812902035" sldId="382"/>
        </pc:sldMkLst>
      </pc:sldChg>
      <pc:sldChg chg="del">
        <pc:chgData name="Matthew" userId="3004dbd67fb7f2ca" providerId="LiveId" clId="{4ACE1B37-A8D4-4A3D-9B77-BB420E267979}" dt="2023-04-23T01:53:58.008" v="3" actId="47"/>
        <pc:sldMkLst>
          <pc:docMk/>
          <pc:sldMk cId="1883953565" sldId="383"/>
        </pc:sldMkLst>
      </pc:sldChg>
      <pc:sldChg chg="del">
        <pc:chgData name="Matthew" userId="3004dbd67fb7f2ca" providerId="LiveId" clId="{4ACE1B37-A8D4-4A3D-9B77-BB420E267979}" dt="2023-04-23T01:53:58.008" v="3" actId="47"/>
        <pc:sldMkLst>
          <pc:docMk/>
          <pc:sldMk cId="341362881" sldId="384"/>
        </pc:sldMkLst>
      </pc:sldChg>
      <pc:sldChg chg="del">
        <pc:chgData name="Matthew" userId="3004dbd67fb7f2ca" providerId="LiveId" clId="{4ACE1B37-A8D4-4A3D-9B77-BB420E267979}" dt="2023-04-23T01:53:58.008" v="3" actId="47"/>
        <pc:sldMkLst>
          <pc:docMk/>
          <pc:sldMk cId="2041910645" sldId="385"/>
        </pc:sldMkLst>
      </pc:sldChg>
    </pc:docChg>
  </pc:docChgLst>
  <pc:docChgLst>
    <pc:chgData name="Matthew Holman" userId="3004dbd67fb7f2ca" providerId="LiveId" clId="{97CF26CB-0455-4BB1-9B94-FA453C522A69}"/>
    <pc:docChg chg="addSld modSld">
      <pc:chgData name="Matthew Holman" userId="3004dbd67fb7f2ca" providerId="LiveId" clId="{97CF26CB-0455-4BB1-9B94-FA453C522A69}" dt="2024-01-06T23:23:30.102" v="0"/>
      <pc:docMkLst>
        <pc:docMk/>
      </pc:docMkLst>
      <pc:sldChg chg="add">
        <pc:chgData name="Matthew Holman" userId="3004dbd67fb7f2ca" providerId="LiveId" clId="{97CF26CB-0455-4BB1-9B94-FA453C522A69}" dt="2024-01-06T23:23:30.102" v="0"/>
        <pc:sldMkLst>
          <pc:docMk/>
          <pc:sldMk cId="1172458190" sldId="305"/>
        </pc:sldMkLst>
      </pc:sldChg>
      <pc:sldChg chg="add">
        <pc:chgData name="Matthew Holman" userId="3004dbd67fb7f2ca" providerId="LiveId" clId="{97CF26CB-0455-4BB1-9B94-FA453C522A69}" dt="2024-01-06T23:23:30.102" v="0"/>
        <pc:sldMkLst>
          <pc:docMk/>
          <pc:sldMk cId="179741308" sldId="306"/>
        </pc:sldMkLst>
      </pc:sldChg>
      <pc:sldChg chg="add">
        <pc:chgData name="Matthew Holman" userId="3004dbd67fb7f2ca" providerId="LiveId" clId="{97CF26CB-0455-4BB1-9B94-FA453C522A69}" dt="2024-01-06T23:23:30.102" v="0"/>
        <pc:sldMkLst>
          <pc:docMk/>
          <pc:sldMk cId="573140296" sldId="307"/>
        </pc:sldMkLst>
      </pc:sldChg>
      <pc:sldChg chg="add">
        <pc:chgData name="Matthew Holman" userId="3004dbd67fb7f2ca" providerId="LiveId" clId="{97CF26CB-0455-4BB1-9B94-FA453C522A69}" dt="2024-01-06T23:23:30.102" v="0"/>
        <pc:sldMkLst>
          <pc:docMk/>
          <pc:sldMk cId="6887149" sldId="308"/>
        </pc:sldMkLst>
      </pc:sldChg>
      <pc:sldChg chg="add">
        <pc:chgData name="Matthew Holman" userId="3004dbd67fb7f2ca" providerId="LiveId" clId="{97CF26CB-0455-4BB1-9B94-FA453C522A69}" dt="2024-01-06T23:23:30.102" v="0"/>
        <pc:sldMkLst>
          <pc:docMk/>
          <pc:sldMk cId="369724169" sldId="309"/>
        </pc:sldMkLst>
      </pc:sldChg>
      <pc:sldChg chg="add">
        <pc:chgData name="Matthew Holman" userId="3004dbd67fb7f2ca" providerId="LiveId" clId="{97CF26CB-0455-4BB1-9B94-FA453C522A69}" dt="2024-01-06T23:23:30.102" v="0"/>
        <pc:sldMkLst>
          <pc:docMk/>
          <pc:sldMk cId="4162144993" sldId="310"/>
        </pc:sldMkLst>
      </pc:sldChg>
      <pc:sldChg chg="add">
        <pc:chgData name="Matthew Holman" userId="3004dbd67fb7f2ca" providerId="LiveId" clId="{97CF26CB-0455-4BB1-9B94-FA453C522A69}" dt="2024-01-06T23:23:30.102" v="0"/>
        <pc:sldMkLst>
          <pc:docMk/>
          <pc:sldMk cId="2371642491" sldId="311"/>
        </pc:sldMkLst>
      </pc:sldChg>
      <pc:sldChg chg="add">
        <pc:chgData name="Matthew Holman" userId="3004dbd67fb7f2ca" providerId="LiveId" clId="{97CF26CB-0455-4BB1-9B94-FA453C522A69}" dt="2024-01-06T23:23:30.102" v="0"/>
        <pc:sldMkLst>
          <pc:docMk/>
          <pc:sldMk cId="3920454756" sldId="312"/>
        </pc:sldMkLst>
      </pc:sldChg>
      <pc:sldChg chg="add">
        <pc:chgData name="Matthew Holman" userId="3004dbd67fb7f2ca" providerId="LiveId" clId="{97CF26CB-0455-4BB1-9B94-FA453C522A69}" dt="2024-01-06T23:23:30.102" v="0"/>
        <pc:sldMkLst>
          <pc:docMk/>
          <pc:sldMk cId="1152676161" sldId="313"/>
        </pc:sldMkLst>
      </pc:sldChg>
    </pc:docChg>
  </pc:docChgLst>
  <pc:docChgLst>
    <pc:chgData name="Matthew Holman" userId="3004dbd67fb7f2ca" providerId="LiveId" clId="{989F7DD5-FB46-46AE-A560-D9AA33C9E89A}"/>
    <pc:docChg chg="modSld">
      <pc:chgData name="Matthew Holman" userId="3004dbd67fb7f2ca" providerId="LiveId" clId="{989F7DD5-FB46-46AE-A560-D9AA33C9E89A}" dt="2023-02-14T18:07:36.730" v="79" actId="20577"/>
      <pc:docMkLst>
        <pc:docMk/>
      </pc:docMkLst>
      <pc:sldChg chg="modSp mod">
        <pc:chgData name="Matthew Holman" userId="3004dbd67fb7f2ca" providerId="LiveId" clId="{989F7DD5-FB46-46AE-A560-D9AA33C9E89A}" dt="2023-02-14T17:33:44.714" v="3" actId="20577"/>
        <pc:sldMkLst>
          <pc:docMk/>
          <pc:sldMk cId="2188841898" sldId="294"/>
        </pc:sldMkLst>
      </pc:sldChg>
      <pc:sldChg chg="modSp mod">
        <pc:chgData name="Matthew Holman" userId="3004dbd67fb7f2ca" providerId="LiveId" clId="{989F7DD5-FB46-46AE-A560-D9AA33C9E89A}" dt="2023-02-14T17:35:03.712" v="7" actId="20577"/>
        <pc:sldMkLst>
          <pc:docMk/>
          <pc:sldMk cId="2661769817" sldId="295"/>
        </pc:sldMkLst>
      </pc:sldChg>
      <pc:sldChg chg="modSp mod">
        <pc:chgData name="Matthew Holman" userId="3004dbd67fb7f2ca" providerId="LiveId" clId="{989F7DD5-FB46-46AE-A560-D9AA33C9E89A}" dt="2023-02-14T17:36:24.646" v="11" actId="20577"/>
        <pc:sldMkLst>
          <pc:docMk/>
          <pc:sldMk cId="1523341841" sldId="296"/>
        </pc:sldMkLst>
      </pc:sldChg>
      <pc:sldChg chg="modSp mod">
        <pc:chgData name="Matthew Holman" userId="3004dbd67fb7f2ca" providerId="LiveId" clId="{989F7DD5-FB46-46AE-A560-D9AA33C9E89A}" dt="2023-02-14T17:38:25.992" v="15" actId="20577"/>
        <pc:sldMkLst>
          <pc:docMk/>
          <pc:sldMk cId="3199442299" sldId="297"/>
        </pc:sldMkLst>
      </pc:sldChg>
      <pc:sldChg chg="modSp mod">
        <pc:chgData name="Matthew Holman" userId="3004dbd67fb7f2ca" providerId="LiveId" clId="{989F7DD5-FB46-46AE-A560-D9AA33C9E89A}" dt="2023-02-14T17:39:37.437" v="19" actId="20577"/>
        <pc:sldMkLst>
          <pc:docMk/>
          <pc:sldMk cId="2257281065" sldId="298"/>
        </pc:sldMkLst>
      </pc:sldChg>
      <pc:sldChg chg="modSp mod">
        <pc:chgData name="Matthew Holman" userId="3004dbd67fb7f2ca" providerId="LiveId" clId="{989F7DD5-FB46-46AE-A560-D9AA33C9E89A}" dt="2023-02-14T17:40:55.772" v="23" actId="20577"/>
        <pc:sldMkLst>
          <pc:docMk/>
          <pc:sldMk cId="2446626497" sldId="299"/>
        </pc:sldMkLst>
      </pc:sldChg>
      <pc:sldChg chg="modSp mod">
        <pc:chgData name="Matthew Holman" userId="3004dbd67fb7f2ca" providerId="LiveId" clId="{989F7DD5-FB46-46AE-A560-D9AA33C9E89A}" dt="2023-02-14T17:51:35.609" v="39" actId="20577"/>
        <pc:sldMkLst>
          <pc:docMk/>
          <pc:sldMk cId="3079540468" sldId="301"/>
        </pc:sldMkLst>
      </pc:sldChg>
      <pc:sldChg chg="modSp mod">
        <pc:chgData name="Matthew Holman" userId="3004dbd67fb7f2ca" providerId="LiveId" clId="{989F7DD5-FB46-46AE-A560-D9AA33C9E89A}" dt="2023-02-14T17:59:21.424" v="55" actId="20577"/>
        <pc:sldMkLst>
          <pc:docMk/>
          <pc:sldMk cId="3003025678" sldId="302"/>
        </pc:sldMkLst>
      </pc:sldChg>
      <pc:sldChg chg="modSp mod">
        <pc:chgData name="Matthew Holman" userId="3004dbd67fb7f2ca" providerId="LiveId" clId="{989F7DD5-FB46-46AE-A560-D9AA33C9E89A}" dt="2023-02-14T18:07:36.730" v="79" actId="20577"/>
        <pc:sldMkLst>
          <pc:docMk/>
          <pc:sldMk cId="1276673118" sldId="303"/>
        </pc:sldMkLst>
      </pc:sldChg>
    </pc:docChg>
  </pc:docChgLst>
  <pc:docChgLst>
    <pc:chgData name="Matthew" userId="3004dbd67fb7f2ca" providerId="LiveId" clId="{BEC6B0B2-9721-48C7-90CD-8A777B73BE30}"/>
    <pc:docChg chg="undo custSel addSld modSld sldOrd modSection">
      <pc:chgData name="Matthew" userId="3004dbd67fb7f2ca" providerId="LiveId" clId="{BEC6B0B2-9721-48C7-90CD-8A777B73BE30}" dt="2023-03-02T00:48:25.416" v="1383" actId="113"/>
      <pc:docMkLst>
        <pc:docMk/>
      </pc:docMkLst>
      <pc:sldChg chg="modSp new mod">
        <pc:chgData name="Matthew" userId="3004dbd67fb7f2ca" providerId="LiveId" clId="{BEC6B0B2-9721-48C7-90CD-8A777B73BE30}" dt="2023-03-02T00:21:32.243" v="92"/>
        <pc:sldMkLst>
          <pc:docMk/>
          <pc:sldMk cId="3469899510" sldId="300"/>
        </pc:sldMkLst>
      </pc:sldChg>
      <pc:sldChg chg="addSp modSp new mod">
        <pc:chgData name="Matthew" userId="3004dbd67fb7f2ca" providerId="LiveId" clId="{BEC6B0B2-9721-48C7-90CD-8A777B73BE30}" dt="2023-03-02T00:24:23.027" v="337" actId="1076"/>
        <pc:sldMkLst>
          <pc:docMk/>
          <pc:sldMk cId="2387835350" sldId="301"/>
        </pc:sldMkLst>
      </pc:sldChg>
      <pc:sldChg chg="addSp modSp new mod">
        <pc:chgData name="Matthew" userId="3004dbd67fb7f2ca" providerId="LiveId" clId="{BEC6B0B2-9721-48C7-90CD-8A777B73BE30}" dt="2023-03-02T00:27:59.614" v="419" actId="1076"/>
        <pc:sldMkLst>
          <pc:docMk/>
          <pc:sldMk cId="2144431636" sldId="302"/>
        </pc:sldMkLst>
      </pc:sldChg>
      <pc:sldChg chg="modSp new mod ord">
        <pc:chgData name="Matthew" userId="3004dbd67fb7f2ca" providerId="LiveId" clId="{BEC6B0B2-9721-48C7-90CD-8A777B73BE30}" dt="2023-03-02T00:48:25.416" v="1383" actId="113"/>
        <pc:sldMkLst>
          <pc:docMk/>
          <pc:sldMk cId="1712508055" sldId="303"/>
        </pc:sldMkLst>
      </pc:sldChg>
    </pc:docChg>
  </pc:docChgLst>
  <pc:docChgLst>
    <pc:chgData name="Matthew" userId="3004dbd67fb7f2ca" providerId="LiveId" clId="{85E098C0-F33F-4195-A105-F7E16C4E2448}"/>
    <pc:docChg chg="undo redo custSel addSld delSld modSld sldOrd modSection">
      <pc:chgData name="Matthew" userId="3004dbd67fb7f2ca" providerId="LiveId" clId="{85E098C0-F33F-4195-A105-F7E16C4E2448}" dt="2023-03-26T22:14:54.061" v="3108" actId="20577"/>
      <pc:docMkLst>
        <pc:docMk/>
      </pc:docMkLst>
      <pc:sldChg chg="modSp mod">
        <pc:chgData name="Matthew" userId="3004dbd67fb7f2ca" providerId="LiveId" clId="{85E098C0-F33F-4195-A105-F7E16C4E2448}" dt="2023-03-25T18:27:13.244" v="19" actId="20577"/>
        <pc:sldMkLst>
          <pc:docMk/>
          <pc:sldMk cId="3216822840" sldId="256"/>
        </pc:sldMkLst>
      </pc:sldChg>
      <pc:sldChg chg="addSp modSp add mod">
        <pc:chgData name="Matthew" userId="3004dbd67fb7f2ca" providerId="LiveId" clId="{85E098C0-F33F-4195-A105-F7E16C4E2448}" dt="2023-03-26T08:45:35.426" v="1444" actId="20577"/>
        <pc:sldMkLst>
          <pc:docMk/>
          <pc:sldMk cId="270513152" sldId="257"/>
        </pc:sldMkLst>
      </pc:sldChg>
      <pc:sldChg chg="modSp add mod">
        <pc:chgData name="Matthew" userId="3004dbd67fb7f2ca" providerId="LiveId" clId="{85E098C0-F33F-4195-A105-F7E16C4E2448}" dt="2023-03-26T00:37:47.075" v="711" actId="20577"/>
        <pc:sldMkLst>
          <pc:docMk/>
          <pc:sldMk cId="3779076997" sldId="258"/>
        </pc:sldMkLst>
      </pc:sldChg>
      <pc:sldChg chg="addSp delSp modSp add mod">
        <pc:chgData name="Matthew" userId="3004dbd67fb7f2ca" providerId="LiveId" clId="{85E098C0-F33F-4195-A105-F7E16C4E2448}" dt="2023-03-26T08:49:02.339" v="1461" actId="478"/>
        <pc:sldMkLst>
          <pc:docMk/>
          <pc:sldMk cId="1120358571" sldId="261"/>
        </pc:sldMkLst>
      </pc:sldChg>
      <pc:sldChg chg="addSp delSp modSp add mod">
        <pc:chgData name="Matthew" userId="3004dbd67fb7f2ca" providerId="LiveId" clId="{85E098C0-F33F-4195-A105-F7E16C4E2448}" dt="2023-03-26T09:01:24.725" v="1473" actId="1076"/>
        <pc:sldMkLst>
          <pc:docMk/>
          <pc:sldMk cId="1205907087" sldId="262"/>
        </pc:sldMkLst>
      </pc:sldChg>
      <pc:sldChg chg="addSp modSp add mod">
        <pc:chgData name="Matthew" userId="3004dbd67fb7f2ca" providerId="LiveId" clId="{85E098C0-F33F-4195-A105-F7E16C4E2448}" dt="2023-03-26T09:02:11.521" v="1485" actId="1076"/>
        <pc:sldMkLst>
          <pc:docMk/>
          <pc:sldMk cId="2101629207" sldId="263"/>
        </pc:sldMkLst>
      </pc:sldChg>
      <pc:sldChg chg="addSp modSp add mod">
        <pc:chgData name="Matthew" userId="3004dbd67fb7f2ca" providerId="LiveId" clId="{85E098C0-F33F-4195-A105-F7E16C4E2448}" dt="2023-03-26T09:12:10.120" v="1675" actId="1076"/>
        <pc:sldMkLst>
          <pc:docMk/>
          <pc:sldMk cId="3064496876" sldId="264"/>
        </pc:sldMkLst>
      </pc:sldChg>
      <pc:sldChg chg="addSp modSp add mod">
        <pc:chgData name="Matthew" userId="3004dbd67fb7f2ca" providerId="LiveId" clId="{85E098C0-F33F-4195-A105-F7E16C4E2448}" dt="2023-03-26T13:54:14.564" v="1781" actId="1076"/>
        <pc:sldMkLst>
          <pc:docMk/>
          <pc:sldMk cId="300082966" sldId="265"/>
        </pc:sldMkLst>
      </pc:sldChg>
      <pc:sldChg chg="addSp modSp add mod">
        <pc:chgData name="Matthew" userId="3004dbd67fb7f2ca" providerId="LiveId" clId="{85E098C0-F33F-4195-A105-F7E16C4E2448}" dt="2023-03-26T13:51:30.458" v="1750" actId="6549"/>
        <pc:sldMkLst>
          <pc:docMk/>
          <pc:sldMk cId="1555288469" sldId="266"/>
        </pc:sldMkLst>
      </pc:sldChg>
      <pc:sldChg chg="addSp modSp add mod">
        <pc:chgData name="Matthew" userId="3004dbd67fb7f2ca" providerId="LiveId" clId="{85E098C0-F33F-4195-A105-F7E16C4E2448}" dt="2023-03-26T09:13:25.626" v="1694" actId="1076"/>
        <pc:sldMkLst>
          <pc:docMk/>
          <pc:sldMk cId="3855069808" sldId="267"/>
        </pc:sldMkLst>
      </pc:sldChg>
      <pc:sldChg chg="addSp modSp add mod">
        <pc:chgData name="Matthew" userId="3004dbd67fb7f2ca" providerId="LiveId" clId="{85E098C0-F33F-4195-A105-F7E16C4E2448}" dt="2023-03-26T13:52:24.700" v="1763" actId="1076"/>
        <pc:sldMkLst>
          <pc:docMk/>
          <pc:sldMk cId="4192665158" sldId="268"/>
        </pc:sldMkLst>
      </pc:sldChg>
      <pc:sldChg chg="addSp modSp add mod">
        <pc:chgData name="Matthew" userId="3004dbd67fb7f2ca" providerId="LiveId" clId="{85E098C0-F33F-4195-A105-F7E16C4E2448}" dt="2023-03-26T08:45:24.533" v="1441" actId="20577"/>
        <pc:sldMkLst>
          <pc:docMk/>
          <pc:sldMk cId="4213749051" sldId="269"/>
        </pc:sldMkLst>
      </pc:sldChg>
      <pc:sldChg chg="addSp modSp add mod">
        <pc:chgData name="Matthew" userId="3004dbd67fb7f2ca" providerId="LiveId" clId="{85E098C0-F33F-4195-A105-F7E16C4E2448}" dt="2023-03-26T08:45:30.401" v="1442" actId="20577"/>
        <pc:sldMkLst>
          <pc:docMk/>
          <pc:sldMk cId="2080819474" sldId="270"/>
        </pc:sldMkLst>
      </pc:sldChg>
      <pc:sldChg chg="addSp modSp add mod">
        <pc:chgData name="Matthew" userId="3004dbd67fb7f2ca" providerId="LiveId" clId="{85E098C0-F33F-4195-A105-F7E16C4E2448}" dt="2023-03-26T08:47:17.204" v="1452" actId="1076"/>
        <pc:sldMkLst>
          <pc:docMk/>
          <pc:sldMk cId="6113290" sldId="271"/>
        </pc:sldMkLst>
      </pc:sldChg>
      <pc:sldChg chg="modSp mod">
        <pc:chgData name="Matthew" userId="3004dbd67fb7f2ca" providerId="LiveId" clId="{85E098C0-F33F-4195-A105-F7E16C4E2448}" dt="2023-03-25T18:26:54.973" v="5" actId="20577"/>
        <pc:sldMkLst>
          <pc:docMk/>
          <pc:sldMk cId="3696798408" sldId="286"/>
        </pc:sldMkLst>
      </pc:sldChg>
      <pc:sldChg chg="del">
        <pc:chgData name="Matthew" userId="3004dbd67fb7f2ca" providerId="LiveId" clId="{85E098C0-F33F-4195-A105-F7E16C4E2448}" dt="2023-03-25T18:27:03.958" v="6" actId="47"/>
        <pc:sldMkLst>
          <pc:docMk/>
          <pc:sldMk cId="1953962605" sldId="287"/>
        </pc:sldMkLst>
      </pc:sldChg>
      <pc:sldChg chg="addSp modSp new mod">
        <pc:chgData name="Matthew" userId="3004dbd67fb7f2ca" providerId="LiveId" clId="{85E098C0-F33F-4195-A105-F7E16C4E2448}" dt="2023-03-26T00:35:41.950" v="684" actId="1076"/>
        <pc:sldMkLst>
          <pc:docMk/>
          <pc:sldMk cId="3634267923" sldId="287"/>
        </pc:sldMkLst>
      </pc:sldChg>
      <pc:sldChg chg="addSp delSp modSp add mod">
        <pc:chgData name="Matthew" userId="3004dbd67fb7f2ca" providerId="LiveId" clId="{85E098C0-F33F-4195-A105-F7E16C4E2448}" dt="2023-03-26T00:39:13.800" v="769" actId="20577"/>
        <pc:sldMkLst>
          <pc:docMk/>
          <pc:sldMk cId="626335414" sldId="288"/>
        </pc:sldMkLst>
      </pc:sldChg>
      <pc:sldChg chg="del">
        <pc:chgData name="Matthew" userId="3004dbd67fb7f2ca" providerId="LiveId" clId="{85E098C0-F33F-4195-A105-F7E16C4E2448}" dt="2023-03-25T18:27:03.958" v="6" actId="47"/>
        <pc:sldMkLst>
          <pc:docMk/>
          <pc:sldMk cId="885429111" sldId="288"/>
        </pc:sldMkLst>
      </pc:sldChg>
      <pc:sldChg chg="modSp add mod">
        <pc:chgData name="Matthew" userId="3004dbd67fb7f2ca" providerId="LiveId" clId="{85E098C0-F33F-4195-A105-F7E16C4E2448}" dt="2023-03-26T00:38:59.655" v="751" actId="20577"/>
        <pc:sldMkLst>
          <pc:docMk/>
          <pc:sldMk cId="2011004219" sldId="289"/>
        </pc:sldMkLst>
      </pc:sldChg>
      <pc:sldChg chg="del">
        <pc:chgData name="Matthew" userId="3004dbd67fb7f2ca" providerId="LiveId" clId="{85E098C0-F33F-4195-A105-F7E16C4E2448}" dt="2023-03-25T18:27:03.958" v="6" actId="47"/>
        <pc:sldMkLst>
          <pc:docMk/>
          <pc:sldMk cId="3647471527" sldId="289"/>
        </pc:sldMkLst>
      </pc:sldChg>
      <pc:sldChg chg="del">
        <pc:chgData name="Matthew" userId="3004dbd67fb7f2ca" providerId="LiveId" clId="{85E098C0-F33F-4195-A105-F7E16C4E2448}" dt="2023-03-25T18:27:03.958" v="6" actId="47"/>
        <pc:sldMkLst>
          <pc:docMk/>
          <pc:sldMk cId="1115503113" sldId="290"/>
        </pc:sldMkLst>
      </pc:sldChg>
      <pc:sldChg chg="addSp delSp modSp new mod">
        <pc:chgData name="Matthew" userId="3004dbd67fb7f2ca" providerId="LiveId" clId="{85E098C0-F33F-4195-A105-F7E16C4E2448}" dt="2023-03-26T09:05:29.851" v="1665" actId="1076"/>
        <pc:sldMkLst>
          <pc:docMk/>
          <pc:sldMk cId="2851454712" sldId="290"/>
        </pc:sldMkLst>
      </pc:sldChg>
      <pc:sldChg chg="del">
        <pc:chgData name="Matthew" userId="3004dbd67fb7f2ca" providerId="LiveId" clId="{85E098C0-F33F-4195-A105-F7E16C4E2448}" dt="2023-03-25T18:27:03.958" v="6" actId="47"/>
        <pc:sldMkLst>
          <pc:docMk/>
          <pc:sldMk cId="460540180" sldId="291"/>
        </pc:sldMkLst>
      </pc:sldChg>
      <pc:sldChg chg="addSp modSp new mod">
        <pc:chgData name="Matthew" userId="3004dbd67fb7f2ca" providerId="LiveId" clId="{85E098C0-F33F-4195-A105-F7E16C4E2448}" dt="2023-03-26T01:54:19.246" v="1171" actId="1076"/>
        <pc:sldMkLst>
          <pc:docMk/>
          <pc:sldMk cId="1412086757" sldId="291"/>
        </pc:sldMkLst>
      </pc:sldChg>
      <pc:sldChg chg="addSp modSp new mod">
        <pc:chgData name="Matthew" userId="3004dbd67fb7f2ca" providerId="LiveId" clId="{85E098C0-F33F-4195-A105-F7E16C4E2448}" dt="2023-03-26T13:55:19.341" v="1782" actId="1076"/>
        <pc:sldMkLst>
          <pc:docMk/>
          <pc:sldMk cId="117741387" sldId="292"/>
        </pc:sldMkLst>
      </pc:sldChg>
      <pc:sldChg chg="del">
        <pc:chgData name="Matthew" userId="3004dbd67fb7f2ca" providerId="LiveId" clId="{85E098C0-F33F-4195-A105-F7E16C4E2448}" dt="2023-03-25T18:27:03.958" v="6" actId="47"/>
        <pc:sldMkLst>
          <pc:docMk/>
          <pc:sldMk cId="2176470747" sldId="292"/>
        </pc:sldMkLst>
      </pc:sldChg>
      <pc:sldChg chg="addSp modSp new mod">
        <pc:chgData name="Matthew" userId="3004dbd67fb7f2ca" providerId="LiveId" clId="{85E098C0-F33F-4195-A105-F7E16C4E2448}" dt="2023-03-26T14:03:20.314" v="2167" actId="114"/>
        <pc:sldMkLst>
          <pc:docMk/>
          <pc:sldMk cId="25596329" sldId="293"/>
        </pc:sldMkLst>
      </pc:sldChg>
      <pc:sldChg chg="del">
        <pc:chgData name="Matthew" userId="3004dbd67fb7f2ca" providerId="LiveId" clId="{85E098C0-F33F-4195-A105-F7E16C4E2448}" dt="2023-03-25T18:27:03.958" v="6" actId="47"/>
        <pc:sldMkLst>
          <pc:docMk/>
          <pc:sldMk cId="4113086494" sldId="293"/>
        </pc:sldMkLst>
      </pc:sldChg>
      <pc:sldChg chg="del">
        <pc:chgData name="Matthew" userId="3004dbd67fb7f2ca" providerId="LiveId" clId="{85E098C0-F33F-4195-A105-F7E16C4E2448}" dt="2023-03-25T18:27:03.958" v="6" actId="47"/>
        <pc:sldMkLst>
          <pc:docMk/>
          <pc:sldMk cId="98519305" sldId="294"/>
        </pc:sldMkLst>
      </pc:sldChg>
      <pc:sldChg chg="addSp delSp modSp new mod">
        <pc:chgData name="Matthew" userId="3004dbd67fb7f2ca" providerId="LiveId" clId="{85E098C0-F33F-4195-A105-F7E16C4E2448}" dt="2023-03-26T14:10:37.604" v="2330" actId="1076"/>
        <pc:sldMkLst>
          <pc:docMk/>
          <pc:sldMk cId="3813162311" sldId="294"/>
        </pc:sldMkLst>
      </pc:sldChg>
      <pc:sldChg chg="addSp modSp add mod ord">
        <pc:chgData name="Matthew" userId="3004dbd67fb7f2ca" providerId="LiveId" clId="{85E098C0-F33F-4195-A105-F7E16C4E2448}" dt="2023-03-26T22:06:28.629" v="2569" actId="20577"/>
        <pc:sldMkLst>
          <pc:docMk/>
          <pc:sldMk cId="3183950219" sldId="295"/>
        </pc:sldMkLst>
      </pc:sldChg>
      <pc:sldChg chg="del">
        <pc:chgData name="Matthew" userId="3004dbd67fb7f2ca" providerId="LiveId" clId="{85E098C0-F33F-4195-A105-F7E16C4E2448}" dt="2023-03-25T18:27:03.958" v="6" actId="47"/>
        <pc:sldMkLst>
          <pc:docMk/>
          <pc:sldMk cId="3221888038" sldId="295"/>
        </pc:sldMkLst>
      </pc:sldChg>
      <pc:sldChg chg="del">
        <pc:chgData name="Matthew" userId="3004dbd67fb7f2ca" providerId="LiveId" clId="{85E098C0-F33F-4195-A105-F7E16C4E2448}" dt="2023-03-25T18:27:03.958" v="6" actId="47"/>
        <pc:sldMkLst>
          <pc:docMk/>
          <pc:sldMk cId="1308045359" sldId="296"/>
        </pc:sldMkLst>
      </pc:sldChg>
      <pc:sldChg chg="addSp modSp new mod">
        <pc:chgData name="Matthew" userId="3004dbd67fb7f2ca" providerId="LiveId" clId="{85E098C0-F33F-4195-A105-F7E16C4E2448}" dt="2023-03-26T22:10:50.204" v="2727" actId="20577"/>
        <pc:sldMkLst>
          <pc:docMk/>
          <pc:sldMk cId="3611974199" sldId="296"/>
        </pc:sldMkLst>
      </pc:sldChg>
      <pc:sldChg chg="del">
        <pc:chgData name="Matthew" userId="3004dbd67fb7f2ca" providerId="LiveId" clId="{85E098C0-F33F-4195-A105-F7E16C4E2448}" dt="2023-03-25T18:27:03.958" v="6" actId="47"/>
        <pc:sldMkLst>
          <pc:docMk/>
          <pc:sldMk cId="2944497364" sldId="297"/>
        </pc:sldMkLst>
      </pc:sldChg>
      <pc:sldChg chg="modSp new mod">
        <pc:chgData name="Matthew" userId="3004dbd67fb7f2ca" providerId="LiveId" clId="{85E098C0-F33F-4195-A105-F7E16C4E2448}" dt="2023-03-26T22:14:54.061" v="3108" actId="20577"/>
        <pc:sldMkLst>
          <pc:docMk/>
          <pc:sldMk cId="3189290752" sldId="297"/>
        </pc:sldMkLst>
      </pc:sldChg>
      <pc:sldChg chg="del">
        <pc:chgData name="Matthew" userId="3004dbd67fb7f2ca" providerId="LiveId" clId="{85E098C0-F33F-4195-A105-F7E16C4E2448}" dt="2023-03-25T18:27:03.958" v="6" actId="47"/>
        <pc:sldMkLst>
          <pc:docMk/>
          <pc:sldMk cId="2379080453" sldId="298"/>
        </pc:sldMkLst>
      </pc:sldChg>
      <pc:sldChg chg="del">
        <pc:chgData name="Matthew" userId="3004dbd67fb7f2ca" providerId="LiveId" clId="{85E098C0-F33F-4195-A105-F7E16C4E2448}" dt="2023-03-25T18:27:03.958" v="6" actId="47"/>
        <pc:sldMkLst>
          <pc:docMk/>
          <pc:sldMk cId="3367382126" sldId="299"/>
        </pc:sldMkLst>
      </pc:sldChg>
      <pc:sldChg chg="del">
        <pc:chgData name="Matthew" userId="3004dbd67fb7f2ca" providerId="LiveId" clId="{85E098C0-F33F-4195-A105-F7E16C4E2448}" dt="2023-03-25T18:27:03.958" v="6" actId="47"/>
        <pc:sldMkLst>
          <pc:docMk/>
          <pc:sldMk cId="4231557862" sldId="300"/>
        </pc:sldMkLst>
      </pc:sldChg>
      <pc:sldChg chg="del">
        <pc:chgData name="Matthew" userId="3004dbd67fb7f2ca" providerId="LiveId" clId="{85E098C0-F33F-4195-A105-F7E16C4E2448}" dt="2023-03-25T18:27:03.958" v="6" actId="47"/>
        <pc:sldMkLst>
          <pc:docMk/>
          <pc:sldMk cId="1312271908" sldId="301"/>
        </pc:sldMkLst>
      </pc:sldChg>
      <pc:sldChg chg="del">
        <pc:chgData name="Matthew" userId="3004dbd67fb7f2ca" providerId="LiveId" clId="{85E098C0-F33F-4195-A105-F7E16C4E2448}" dt="2023-03-25T18:27:03.958" v="6" actId="47"/>
        <pc:sldMkLst>
          <pc:docMk/>
          <pc:sldMk cId="1397422770" sldId="302"/>
        </pc:sldMkLst>
      </pc:sldChg>
      <pc:sldChg chg="del">
        <pc:chgData name="Matthew" userId="3004dbd67fb7f2ca" providerId="LiveId" clId="{85E098C0-F33F-4195-A105-F7E16C4E2448}" dt="2023-03-25T18:27:03.958" v="6" actId="47"/>
        <pc:sldMkLst>
          <pc:docMk/>
          <pc:sldMk cId="3849454267" sldId="303"/>
        </pc:sldMkLst>
      </pc:sldChg>
    </pc:docChg>
  </pc:docChgLst>
  <pc:docChgLst>
    <pc:chgData name="Matthew Holman" userId="3004dbd67fb7f2ca" providerId="LiveId" clId="{FCB6FEE7-35C0-4F83-B553-3FB3C90F8715}"/>
    <pc:docChg chg="custSel modSld">
      <pc:chgData name="Matthew Holman" userId="3004dbd67fb7f2ca" providerId="LiveId" clId="{FCB6FEE7-35C0-4F83-B553-3FB3C90F8715}" dt="2023-02-28T15:54:19.449" v="0" actId="33524"/>
      <pc:docMkLst>
        <pc:docMk/>
      </pc:docMkLst>
      <pc:sldChg chg="modSp mod">
        <pc:chgData name="Matthew Holman" userId="3004dbd67fb7f2ca" providerId="LiveId" clId="{FCB6FEE7-35C0-4F83-B553-3FB3C90F8715}" dt="2023-02-28T15:54:19.449" v="0" actId="33524"/>
        <pc:sldMkLst>
          <pc:docMk/>
          <pc:sldMk cId="1413931312" sldId="302"/>
        </pc:sldMkLst>
      </pc:sldChg>
    </pc:docChg>
  </pc:docChgLst>
  <pc:docChgLst>
    <pc:chgData name="Matthew Holman" userId="3004dbd67fb7f2ca" providerId="LiveId" clId="{3992F5EF-4FBE-467A-811B-AABF3C566191}"/>
    <pc:docChg chg="undo redo custSel addSld delSld modSld modSection">
      <pc:chgData name="Matthew Holman" userId="3004dbd67fb7f2ca" providerId="LiveId" clId="{3992F5EF-4FBE-467A-811B-AABF3C566191}" dt="2023-03-01T22:18:25.184" v="5243" actId="20577"/>
      <pc:docMkLst>
        <pc:docMk/>
      </pc:docMkLst>
      <pc:sldChg chg="modSp mod">
        <pc:chgData name="Matthew Holman" userId="3004dbd67fb7f2ca" providerId="LiveId" clId="{3992F5EF-4FBE-467A-811B-AABF3C566191}" dt="2023-03-01T20:11:40.952" v="2" actId="20577"/>
        <pc:sldMkLst>
          <pc:docMk/>
          <pc:sldMk cId="3696798408" sldId="286"/>
        </pc:sldMkLst>
      </pc:sldChg>
      <pc:sldChg chg="del">
        <pc:chgData name="Matthew Holman" userId="3004dbd67fb7f2ca" providerId="LiveId" clId="{3992F5EF-4FBE-467A-811B-AABF3C566191}" dt="2023-03-01T20:11:49.919" v="3" actId="47"/>
        <pc:sldMkLst>
          <pc:docMk/>
          <pc:sldMk cId="1451610921" sldId="287"/>
        </pc:sldMkLst>
      </pc:sldChg>
      <pc:sldChg chg="modSp new mod">
        <pc:chgData name="Matthew Holman" userId="3004dbd67fb7f2ca" providerId="LiveId" clId="{3992F5EF-4FBE-467A-811B-AABF3C566191}" dt="2023-03-01T20:34:38.774" v="773" actId="20577"/>
        <pc:sldMkLst>
          <pc:docMk/>
          <pc:sldMk cId="3198749076" sldId="287"/>
        </pc:sldMkLst>
      </pc:sldChg>
      <pc:sldChg chg="addSp modSp new mod">
        <pc:chgData name="Matthew Holman" userId="3004dbd67fb7f2ca" providerId="LiveId" clId="{3992F5EF-4FBE-467A-811B-AABF3C566191}" dt="2023-03-01T21:01:28.082" v="1972" actId="1076"/>
        <pc:sldMkLst>
          <pc:docMk/>
          <pc:sldMk cId="1824919540" sldId="288"/>
        </pc:sldMkLst>
      </pc:sldChg>
      <pc:sldChg chg="del">
        <pc:chgData name="Matthew Holman" userId="3004dbd67fb7f2ca" providerId="LiveId" clId="{3992F5EF-4FBE-467A-811B-AABF3C566191}" dt="2023-03-01T20:11:49.919" v="3" actId="47"/>
        <pc:sldMkLst>
          <pc:docMk/>
          <pc:sldMk cId="2435730303" sldId="288"/>
        </pc:sldMkLst>
      </pc:sldChg>
      <pc:sldChg chg="del">
        <pc:chgData name="Matthew Holman" userId="3004dbd67fb7f2ca" providerId="LiveId" clId="{3992F5EF-4FBE-467A-811B-AABF3C566191}" dt="2023-03-01T20:11:49.919" v="3" actId="47"/>
        <pc:sldMkLst>
          <pc:docMk/>
          <pc:sldMk cId="2362636464" sldId="289"/>
        </pc:sldMkLst>
      </pc:sldChg>
      <pc:sldChg chg="addSp modSp new mod">
        <pc:chgData name="Matthew Holman" userId="3004dbd67fb7f2ca" providerId="LiveId" clId="{3992F5EF-4FBE-467A-811B-AABF3C566191}" dt="2023-03-01T20:54:22.845" v="1657" actId="1076"/>
        <pc:sldMkLst>
          <pc:docMk/>
          <pc:sldMk cId="3542645492" sldId="289"/>
        </pc:sldMkLst>
      </pc:sldChg>
      <pc:sldChg chg="addSp delSp modSp new mod">
        <pc:chgData name="Matthew Holman" userId="3004dbd67fb7f2ca" providerId="LiveId" clId="{3992F5EF-4FBE-467A-811B-AABF3C566191}" dt="2023-03-01T21:00:40.464" v="1971" actId="1076"/>
        <pc:sldMkLst>
          <pc:docMk/>
          <pc:sldMk cId="770131667" sldId="290"/>
        </pc:sldMkLst>
      </pc:sldChg>
      <pc:sldChg chg="del">
        <pc:chgData name="Matthew Holman" userId="3004dbd67fb7f2ca" providerId="LiveId" clId="{3992F5EF-4FBE-467A-811B-AABF3C566191}" dt="2023-03-01T20:11:49.919" v="3" actId="47"/>
        <pc:sldMkLst>
          <pc:docMk/>
          <pc:sldMk cId="4020345425" sldId="290"/>
        </pc:sldMkLst>
      </pc:sldChg>
      <pc:sldChg chg="addSp modSp new mod">
        <pc:chgData name="Matthew Holman" userId="3004dbd67fb7f2ca" providerId="LiveId" clId="{3992F5EF-4FBE-467A-811B-AABF3C566191}" dt="2023-03-01T21:09:29.400" v="2510" actId="20577"/>
        <pc:sldMkLst>
          <pc:docMk/>
          <pc:sldMk cId="590577492" sldId="291"/>
        </pc:sldMkLst>
      </pc:sldChg>
      <pc:sldChg chg="del">
        <pc:chgData name="Matthew Holman" userId="3004dbd67fb7f2ca" providerId="LiveId" clId="{3992F5EF-4FBE-467A-811B-AABF3C566191}" dt="2023-03-01T20:11:49.919" v="3" actId="47"/>
        <pc:sldMkLst>
          <pc:docMk/>
          <pc:sldMk cId="3096677214" sldId="291"/>
        </pc:sldMkLst>
      </pc:sldChg>
      <pc:sldChg chg="del">
        <pc:chgData name="Matthew Holman" userId="3004dbd67fb7f2ca" providerId="LiveId" clId="{3992F5EF-4FBE-467A-811B-AABF3C566191}" dt="2023-03-01T20:11:49.919" v="3" actId="47"/>
        <pc:sldMkLst>
          <pc:docMk/>
          <pc:sldMk cId="290359329" sldId="292"/>
        </pc:sldMkLst>
      </pc:sldChg>
      <pc:sldChg chg="addSp modSp new mod">
        <pc:chgData name="Matthew Holman" userId="3004dbd67fb7f2ca" providerId="LiveId" clId="{3992F5EF-4FBE-467A-811B-AABF3C566191}" dt="2023-03-01T21:15:23.583" v="2804" actId="1076"/>
        <pc:sldMkLst>
          <pc:docMk/>
          <pc:sldMk cId="3671726208" sldId="292"/>
        </pc:sldMkLst>
      </pc:sldChg>
      <pc:sldChg chg="modSp new mod">
        <pc:chgData name="Matthew Holman" userId="3004dbd67fb7f2ca" providerId="LiveId" clId="{3992F5EF-4FBE-467A-811B-AABF3C566191}" dt="2023-03-01T21:21:25.713" v="3330" actId="21"/>
        <pc:sldMkLst>
          <pc:docMk/>
          <pc:sldMk cId="346190134" sldId="293"/>
        </pc:sldMkLst>
      </pc:sldChg>
      <pc:sldChg chg="del">
        <pc:chgData name="Matthew Holman" userId="3004dbd67fb7f2ca" providerId="LiveId" clId="{3992F5EF-4FBE-467A-811B-AABF3C566191}" dt="2023-03-01T20:11:49.919" v="3" actId="47"/>
        <pc:sldMkLst>
          <pc:docMk/>
          <pc:sldMk cId="2216843007" sldId="293"/>
        </pc:sldMkLst>
      </pc:sldChg>
      <pc:sldChg chg="del">
        <pc:chgData name="Matthew Holman" userId="3004dbd67fb7f2ca" providerId="LiveId" clId="{3992F5EF-4FBE-467A-811B-AABF3C566191}" dt="2023-03-01T20:11:49.919" v="3" actId="47"/>
        <pc:sldMkLst>
          <pc:docMk/>
          <pc:sldMk cId="2400524202" sldId="294"/>
        </pc:sldMkLst>
      </pc:sldChg>
      <pc:sldChg chg="addSp modSp new mod">
        <pc:chgData name="Matthew Holman" userId="3004dbd67fb7f2ca" providerId="LiveId" clId="{3992F5EF-4FBE-467A-811B-AABF3C566191}" dt="2023-03-01T21:33:53.990" v="3447" actId="20577"/>
        <pc:sldMkLst>
          <pc:docMk/>
          <pc:sldMk cId="2518913006" sldId="294"/>
        </pc:sldMkLst>
      </pc:sldChg>
      <pc:sldChg chg="addSp modSp new mod">
        <pc:chgData name="Matthew Holman" userId="3004dbd67fb7f2ca" providerId="LiveId" clId="{3992F5EF-4FBE-467A-811B-AABF3C566191}" dt="2023-03-01T21:38:29.638" v="3557" actId="1076"/>
        <pc:sldMkLst>
          <pc:docMk/>
          <pc:sldMk cId="2151580661" sldId="295"/>
        </pc:sldMkLst>
      </pc:sldChg>
      <pc:sldChg chg="del">
        <pc:chgData name="Matthew Holman" userId="3004dbd67fb7f2ca" providerId="LiveId" clId="{3992F5EF-4FBE-467A-811B-AABF3C566191}" dt="2023-03-01T20:11:49.919" v="3" actId="47"/>
        <pc:sldMkLst>
          <pc:docMk/>
          <pc:sldMk cId="2965345316" sldId="295"/>
        </pc:sldMkLst>
      </pc:sldChg>
      <pc:sldChg chg="addSp delSp modSp new mod">
        <pc:chgData name="Matthew Holman" userId="3004dbd67fb7f2ca" providerId="LiveId" clId="{3992F5EF-4FBE-467A-811B-AABF3C566191}" dt="2023-03-01T21:59:23.152" v="4138"/>
        <pc:sldMkLst>
          <pc:docMk/>
          <pc:sldMk cId="467290989" sldId="296"/>
        </pc:sldMkLst>
      </pc:sldChg>
      <pc:sldChg chg="del">
        <pc:chgData name="Matthew Holman" userId="3004dbd67fb7f2ca" providerId="LiveId" clId="{3992F5EF-4FBE-467A-811B-AABF3C566191}" dt="2023-03-01T20:11:49.919" v="3" actId="47"/>
        <pc:sldMkLst>
          <pc:docMk/>
          <pc:sldMk cId="944136598" sldId="296"/>
        </pc:sldMkLst>
      </pc:sldChg>
      <pc:sldChg chg="del">
        <pc:chgData name="Matthew Holman" userId="3004dbd67fb7f2ca" providerId="LiveId" clId="{3992F5EF-4FBE-467A-811B-AABF3C566191}" dt="2023-03-01T20:11:49.919" v="3" actId="47"/>
        <pc:sldMkLst>
          <pc:docMk/>
          <pc:sldMk cId="3112258775" sldId="297"/>
        </pc:sldMkLst>
      </pc:sldChg>
      <pc:sldChg chg="addSp delSp modSp new mod">
        <pc:chgData name="Matthew Holman" userId="3004dbd67fb7f2ca" providerId="LiveId" clId="{3992F5EF-4FBE-467A-811B-AABF3C566191}" dt="2023-03-01T22:00:09.448" v="4165" actId="1076"/>
        <pc:sldMkLst>
          <pc:docMk/>
          <pc:sldMk cId="4043591044" sldId="297"/>
        </pc:sldMkLst>
      </pc:sldChg>
      <pc:sldChg chg="addSp modSp new mod">
        <pc:chgData name="Matthew Holman" userId="3004dbd67fb7f2ca" providerId="LiveId" clId="{3992F5EF-4FBE-467A-811B-AABF3C566191}" dt="2023-03-01T22:14:06.055" v="4778" actId="20577"/>
        <pc:sldMkLst>
          <pc:docMk/>
          <pc:sldMk cId="2847982647" sldId="298"/>
        </pc:sldMkLst>
      </pc:sldChg>
      <pc:sldChg chg="del">
        <pc:chgData name="Matthew Holman" userId="3004dbd67fb7f2ca" providerId="LiveId" clId="{3992F5EF-4FBE-467A-811B-AABF3C566191}" dt="2023-03-01T20:11:49.919" v="3" actId="47"/>
        <pc:sldMkLst>
          <pc:docMk/>
          <pc:sldMk cId="4126862679" sldId="298"/>
        </pc:sldMkLst>
      </pc:sldChg>
      <pc:sldChg chg="modSp new mod">
        <pc:chgData name="Matthew Holman" userId="3004dbd67fb7f2ca" providerId="LiveId" clId="{3992F5EF-4FBE-467A-811B-AABF3C566191}" dt="2023-03-01T22:18:25.184" v="5243" actId="20577"/>
        <pc:sldMkLst>
          <pc:docMk/>
          <pc:sldMk cId="352076711" sldId="299"/>
        </pc:sldMkLst>
      </pc:sldChg>
      <pc:sldChg chg="del">
        <pc:chgData name="Matthew Holman" userId="3004dbd67fb7f2ca" providerId="LiveId" clId="{3992F5EF-4FBE-467A-811B-AABF3C566191}" dt="2023-03-01T20:11:49.919" v="3" actId="47"/>
        <pc:sldMkLst>
          <pc:docMk/>
          <pc:sldMk cId="1804151549" sldId="299"/>
        </pc:sldMkLst>
      </pc:sldChg>
      <pc:sldChg chg="del">
        <pc:chgData name="Matthew Holman" userId="3004dbd67fb7f2ca" providerId="LiveId" clId="{3992F5EF-4FBE-467A-811B-AABF3C566191}" dt="2023-03-01T20:11:49.919" v="3" actId="47"/>
        <pc:sldMkLst>
          <pc:docMk/>
          <pc:sldMk cId="3145108756" sldId="300"/>
        </pc:sldMkLst>
      </pc:sldChg>
      <pc:sldChg chg="del">
        <pc:chgData name="Matthew Holman" userId="3004dbd67fb7f2ca" providerId="LiveId" clId="{3992F5EF-4FBE-467A-811B-AABF3C566191}" dt="2023-03-01T20:11:49.919" v="3" actId="47"/>
        <pc:sldMkLst>
          <pc:docMk/>
          <pc:sldMk cId="140160127" sldId="301"/>
        </pc:sldMkLst>
      </pc:sldChg>
      <pc:sldChg chg="del">
        <pc:chgData name="Matthew Holman" userId="3004dbd67fb7f2ca" providerId="LiveId" clId="{3992F5EF-4FBE-467A-811B-AABF3C566191}" dt="2023-03-01T20:11:49.919" v="3" actId="47"/>
        <pc:sldMkLst>
          <pc:docMk/>
          <pc:sldMk cId="1413931312" sldId="302"/>
        </pc:sldMkLst>
      </pc:sldChg>
      <pc:sldChg chg="del">
        <pc:chgData name="Matthew Holman" userId="3004dbd67fb7f2ca" providerId="LiveId" clId="{3992F5EF-4FBE-467A-811B-AABF3C566191}" dt="2023-03-01T20:11:49.919" v="3" actId="47"/>
        <pc:sldMkLst>
          <pc:docMk/>
          <pc:sldMk cId="3030915119" sldId="303"/>
        </pc:sldMkLst>
      </pc:sldChg>
    </pc:docChg>
  </pc:docChgLst>
  <pc:docChgLst>
    <pc:chgData name="Matthew Holman" userId="3004dbd67fb7f2ca" providerId="LiveId" clId="{E1B9B4CE-D28F-4472-BF1F-7F54D3E3DC7C}"/>
    <pc:docChg chg="custSel addSld delSld modSld modSection">
      <pc:chgData name="Matthew Holman" userId="3004dbd67fb7f2ca" providerId="LiveId" clId="{E1B9B4CE-D28F-4472-BF1F-7F54D3E3DC7C}" dt="2025-01-17T06:57:55.486" v="562" actId="20577"/>
      <pc:docMkLst>
        <pc:docMk/>
      </pc:docMkLst>
      <pc:sldChg chg="modSp mod">
        <pc:chgData name="Matthew Holman" userId="3004dbd67fb7f2ca" providerId="LiveId" clId="{E1B9B4CE-D28F-4472-BF1F-7F54D3E3DC7C}" dt="2025-01-16T23:03:11.622" v="19" actId="20577"/>
        <pc:sldMkLst>
          <pc:docMk/>
          <pc:sldMk cId="3216822840" sldId="256"/>
        </pc:sldMkLst>
        <pc:spChg chg="mod">
          <ac:chgData name="Matthew Holman" userId="3004dbd67fb7f2ca" providerId="LiveId" clId="{E1B9B4CE-D28F-4472-BF1F-7F54D3E3DC7C}" dt="2025-01-16T23:03:11.622" v="19" actId="20577"/>
          <ac:spMkLst>
            <pc:docMk/>
            <pc:sldMk cId="3216822840" sldId="256"/>
            <ac:spMk id="2" creationId="{427DBAE9-EF64-6E8D-397C-EBFEBF00850D}"/>
          </ac:spMkLst>
        </pc:spChg>
      </pc:sldChg>
      <pc:sldChg chg="del">
        <pc:chgData name="Matthew Holman" userId="3004dbd67fb7f2ca" providerId="LiveId" clId="{E1B9B4CE-D28F-4472-BF1F-7F54D3E3DC7C}" dt="2025-01-16T23:03:26.314" v="20" actId="47"/>
        <pc:sldMkLst>
          <pc:docMk/>
          <pc:sldMk cId="2488946484" sldId="318"/>
        </pc:sldMkLst>
      </pc:sldChg>
      <pc:sldChg chg="del">
        <pc:chgData name="Matthew Holman" userId="3004dbd67fb7f2ca" providerId="LiveId" clId="{E1B9B4CE-D28F-4472-BF1F-7F54D3E3DC7C}" dt="2025-01-16T23:03:26.314" v="20" actId="47"/>
        <pc:sldMkLst>
          <pc:docMk/>
          <pc:sldMk cId="4150631786" sldId="319"/>
        </pc:sldMkLst>
      </pc:sldChg>
      <pc:sldChg chg="del">
        <pc:chgData name="Matthew Holman" userId="3004dbd67fb7f2ca" providerId="LiveId" clId="{E1B9B4CE-D28F-4472-BF1F-7F54D3E3DC7C}" dt="2025-01-16T23:03:26.314" v="20" actId="47"/>
        <pc:sldMkLst>
          <pc:docMk/>
          <pc:sldMk cId="2314170877" sldId="320"/>
        </pc:sldMkLst>
      </pc:sldChg>
      <pc:sldChg chg="del">
        <pc:chgData name="Matthew Holman" userId="3004dbd67fb7f2ca" providerId="LiveId" clId="{E1B9B4CE-D28F-4472-BF1F-7F54D3E3DC7C}" dt="2025-01-16T23:03:26.314" v="20" actId="47"/>
        <pc:sldMkLst>
          <pc:docMk/>
          <pc:sldMk cId="188593427" sldId="321"/>
        </pc:sldMkLst>
      </pc:sldChg>
      <pc:sldChg chg="del">
        <pc:chgData name="Matthew Holman" userId="3004dbd67fb7f2ca" providerId="LiveId" clId="{E1B9B4CE-D28F-4472-BF1F-7F54D3E3DC7C}" dt="2025-01-16T23:03:26.314" v="20" actId="47"/>
        <pc:sldMkLst>
          <pc:docMk/>
          <pc:sldMk cId="1245786085" sldId="322"/>
        </pc:sldMkLst>
      </pc:sldChg>
      <pc:sldChg chg="del">
        <pc:chgData name="Matthew Holman" userId="3004dbd67fb7f2ca" providerId="LiveId" clId="{E1B9B4CE-D28F-4472-BF1F-7F54D3E3DC7C}" dt="2025-01-16T23:03:26.314" v="20" actId="47"/>
        <pc:sldMkLst>
          <pc:docMk/>
          <pc:sldMk cId="1861488086" sldId="323"/>
        </pc:sldMkLst>
      </pc:sldChg>
      <pc:sldChg chg="del">
        <pc:chgData name="Matthew Holman" userId="3004dbd67fb7f2ca" providerId="LiveId" clId="{E1B9B4CE-D28F-4472-BF1F-7F54D3E3DC7C}" dt="2025-01-16T23:03:26.314" v="20" actId="47"/>
        <pc:sldMkLst>
          <pc:docMk/>
          <pc:sldMk cId="1858008693" sldId="324"/>
        </pc:sldMkLst>
      </pc:sldChg>
      <pc:sldChg chg="del">
        <pc:chgData name="Matthew Holman" userId="3004dbd67fb7f2ca" providerId="LiveId" clId="{E1B9B4CE-D28F-4472-BF1F-7F54D3E3DC7C}" dt="2025-01-16T23:03:26.314" v="20" actId="47"/>
        <pc:sldMkLst>
          <pc:docMk/>
          <pc:sldMk cId="3520444945" sldId="325"/>
        </pc:sldMkLst>
      </pc:sldChg>
      <pc:sldChg chg="del">
        <pc:chgData name="Matthew Holman" userId="3004dbd67fb7f2ca" providerId="LiveId" clId="{E1B9B4CE-D28F-4472-BF1F-7F54D3E3DC7C}" dt="2025-01-16T23:03:26.314" v="20" actId="47"/>
        <pc:sldMkLst>
          <pc:docMk/>
          <pc:sldMk cId="2300221471" sldId="326"/>
        </pc:sldMkLst>
      </pc:sldChg>
      <pc:sldChg chg="del">
        <pc:chgData name="Matthew Holman" userId="3004dbd67fb7f2ca" providerId="LiveId" clId="{E1B9B4CE-D28F-4472-BF1F-7F54D3E3DC7C}" dt="2025-01-16T23:03:26.314" v="20" actId="47"/>
        <pc:sldMkLst>
          <pc:docMk/>
          <pc:sldMk cId="1109379998" sldId="327"/>
        </pc:sldMkLst>
      </pc:sldChg>
      <pc:sldChg chg="del">
        <pc:chgData name="Matthew Holman" userId="3004dbd67fb7f2ca" providerId="LiveId" clId="{E1B9B4CE-D28F-4472-BF1F-7F54D3E3DC7C}" dt="2025-01-16T23:03:26.314" v="20" actId="47"/>
        <pc:sldMkLst>
          <pc:docMk/>
          <pc:sldMk cId="3362979294" sldId="328"/>
        </pc:sldMkLst>
      </pc:sldChg>
      <pc:sldChg chg="del">
        <pc:chgData name="Matthew Holman" userId="3004dbd67fb7f2ca" providerId="LiveId" clId="{E1B9B4CE-D28F-4472-BF1F-7F54D3E3DC7C}" dt="2025-01-16T23:03:26.314" v="20" actId="47"/>
        <pc:sldMkLst>
          <pc:docMk/>
          <pc:sldMk cId="494735428" sldId="330"/>
        </pc:sldMkLst>
      </pc:sldChg>
      <pc:sldChg chg="del">
        <pc:chgData name="Matthew Holman" userId="3004dbd67fb7f2ca" providerId="LiveId" clId="{E1B9B4CE-D28F-4472-BF1F-7F54D3E3DC7C}" dt="2025-01-16T23:03:26.314" v="20" actId="47"/>
        <pc:sldMkLst>
          <pc:docMk/>
          <pc:sldMk cId="576511319" sldId="331"/>
        </pc:sldMkLst>
      </pc:sldChg>
      <pc:sldChg chg="del">
        <pc:chgData name="Matthew Holman" userId="3004dbd67fb7f2ca" providerId="LiveId" clId="{E1B9B4CE-D28F-4472-BF1F-7F54D3E3DC7C}" dt="2025-01-16T23:03:26.314" v="20" actId="47"/>
        <pc:sldMkLst>
          <pc:docMk/>
          <pc:sldMk cId="24026987" sldId="332"/>
        </pc:sldMkLst>
      </pc:sldChg>
      <pc:sldChg chg="del">
        <pc:chgData name="Matthew Holman" userId="3004dbd67fb7f2ca" providerId="LiveId" clId="{E1B9B4CE-D28F-4472-BF1F-7F54D3E3DC7C}" dt="2025-01-16T23:03:26.314" v="20" actId="47"/>
        <pc:sldMkLst>
          <pc:docMk/>
          <pc:sldMk cId="1538382620" sldId="333"/>
        </pc:sldMkLst>
      </pc:sldChg>
      <pc:sldChg chg="del">
        <pc:chgData name="Matthew Holman" userId="3004dbd67fb7f2ca" providerId="LiveId" clId="{E1B9B4CE-D28F-4472-BF1F-7F54D3E3DC7C}" dt="2025-01-16T23:03:26.314" v="20" actId="47"/>
        <pc:sldMkLst>
          <pc:docMk/>
          <pc:sldMk cId="2559658009" sldId="334"/>
        </pc:sldMkLst>
      </pc:sldChg>
      <pc:sldChg chg="del">
        <pc:chgData name="Matthew Holman" userId="3004dbd67fb7f2ca" providerId="LiveId" clId="{E1B9B4CE-D28F-4472-BF1F-7F54D3E3DC7C}" dt="2025-01-16T23:03:26.314" v="20" actId="47"/>
        <pc:sldMkLst>
          <pc:docMk/>
          <pc:sldMk cId="3281399579" sldId="335"/>
        </pc:sldMkLst>
      </pc:sldChg>
      <pc:sldChg chg="modSp mod">
        <pc:chgData name="Matthew Holman" userId="3004dbd67fb7f2ca" providerId="LiveId" clId="{E1B9B4CE-D28F-4472-BF1F-7F54D3E3DC7C}" dt="2025-01-17T06:57:55.486" v="562" actId="20577"/>
        <pc:sldMkLst>
          <pc:docMk/>
          <pc:sldMk cId="1303349550" sldId="343"/>
        </pc:sldMkLst>
        <pc:spChg chg="mod">
          <ac:chgData name="Matthew Holman" userId="3004dbd67fb7f2ca" providerId="LiveId" clId="{E1B9B4CE-D28F-4472-BF1F-7F54D3E3DC7C}" dt="2025-01-17T06:57:55.486" v="562" actId="20577"/>
          <ac:spMkLst>
            <pc:docMk/>
            <pc:sldMk cId="1303349550" sldId="343"/>
            <ac:spMk id="3" creationId="{6D187927-1AF3-5E6A-760C-27CC9A46DD8E}"/>
          </ac:spMkLst>
        </pc:spChg>
      </pc:sldChg>
      <pc:sldChg chg="modSp mod">
        <pc:chgData name="Matthew Holman" userId="3004dbd67fb7f2ca" providerId="LiveId" clId="{E1B9B4CE-D28F-4472-BF1F-7F54D3E3DC7C}" dt="2025-01-16T23:11:01.952" v="299" actId="20577"/>
        <pc:sldMkLst>
          <pc:docMk/>
          <pc:sldMk cId="1327078680" sldId="347"/>
        </pc:sldMkLst>
        <pc:spChg chg="mod">
          <ac:chgData name="Matthew Holman" userId="3004dbd67fb7f2ca" providerId="LiveId" clId="{E1B9B4CE-D28F-4472-BF1F-7F54D3E3DC7C}" dt="2025-01-16T23:11:01.952" v="299" actId="20577"/>
          <ac:spMkLst>
            <pc:docMk/>
            <pc:sldMk cId="1327078680" sldId="347"/>
            <ac:spMk id="3" creationId="{99C430FD-8488-A12A-5B43-DADFF90926FF}"/>
          </ac:spMkLst>
        </pc:spChg>
      </pc:sldChg>
      <pc:sldChg chg="modSp new mod">
        <pc:chgData name="Matthew Holman" userId="3004dbd67fb7f2ca" providerId="LiveId" clId="{E1B9B4CE-D28F-4472-BF1F-7F54D3E3DC7C}" dt="2025-01-16T23:09:04.843" v="40" actId="20577"/>
        <pc:sldMkLst>
          <pc:docMk/>
          <pc:sldMk cId="1162979205" sldId="349"/>
        </pc:sldMkLst>
        <pc:spChg chg="mod">
          <ac:chgData name="Matthew Holman" userId="3004dbd67fb7f2ca" providerId="LiveId" clId="{E1B9B4CE-D28F-4472-BF1F-7F54D3E3DC7C}" dt="2025-01-16T23:09:04.843" v="40" actId="20577"/>
          <ac:spMkLst>
            <pc:docMk/>
            <pc:sldMk cId="1162979205" sldId="349"/>
            <ac:spMk id="2" creationId="{21CD4808-CA35-7BA3-3525-FB2B7F5BEED3}"/>
          </ac:spMkLst>
        </pc:spChg>
        <pc:spChg chg="mod">
          <ac:chgData name="Matthew Holman" userId="3004dbd67fb7f2ca" providerId="LiveId" clId="{E1B9B4CE-D28F-4472-BF1F-7F54D3E3DC7C}" dt="2025-01-16T23:08:59.662" v="25" actId="20577"/>
          <ac:spMkLst>
            <pc:docMk/>
            <pc:sldMk cId="1162979205" sldId="349"/>
            <ac:spMk id="3" creationId="{4B3143F4-102D-A5AA-A189-39255D063B5A}"/>
          </ac:spMkLst>
        </pc:spChg>
      </pc:sldChg>
      <pc:sldChg chg="del">
        <pc:chgData name="Matthew Holman" userId="3004dbd67fb7f2ca" providerId="LiveId" clId="{E1B9B4CE-D28F-4472-BF1F-7F54D3E3DC7C}" dt="2025-01-16T23:03:26.314" v="20" actId="47"/>
        <pc:sldMkLst>
          <pc:docMk/>
          <pc:sldMk cId="3371515566" sldId="349"/>
        </pc:sldMkLst>
      </pc:sldChg>
      <pc:sldChg chg="del">
        <pc:chgData name="Matthew Holman" userId="3004dbd67fb7f2ca" providerId="LiveId" clId="{E1B9B4CE-D28F-4472-BF1F-7F54D3E3DC7C}" dt="2025-01-16T23:03:26.314" v="20" actId="47"/>
        <pc:sldMkLst>
          <pc:docMk/>
          <pc:sldMk cId="1302836571" sldId="350"/>
        </pc:sldMkLst>
      </pc:sldChg>
      <pc:sldChg chg="del">
        <pc:chgData name="Matthew Holman" userId="3004dbd67fb7f2ca" providerId="LiveId" clId="{E1B9B4CE-D28F-4472-BF1F-7F54D3E3DC7C}" dt="2025-01-16T23:03:53.988" v="22" actId="47"/>
        <pc:sldMkLst>
          <pc:docMk/>
          <pc:sldMk cId="1415318724" sldId="351"/>
        </pc:sldMkLst>
      </pc:sldChg>
      <pc:sldChg chg="del">
        <pc:chgData name="Matthew Holman" userId="3004dbd67fb7f2ca" providerId="LiveId" clId="{E1B9B4CE-D28F-4472-BF1F-7F54D3E3DC7C}" dt="2025-01-16T23:03:50.200" v="21" actId="47"/>
        <pc:sldMkLst>
          <pc:docMk/>
          <pc:sldMk cId="893173555" sldId="352"/>
        </pc:sldMkLst>
      </pc:sldChg>
    </pc:docChg>
  </pc:docChgLst>
  <pc:docChgLst>
    <pc:chgData name="Matthew" userId="3004dbd67fb7f2ca" providerId="LiveId" clId="{2B884343-84AA-41A1-867F-80542B207370}"/>
    <pc:docChg chg="undo redo custSel addSld delSld modSld modSection">
      <pc:chgData name="Matthew" userId="3004dbd67fb7f2ca" providerId="LiveId" clId="{2B884343-84AA-41A1-867F-80542B207370}" dt="2023-02-28T00:25:14.580" v="4801" actId="20577"/>
      <pc:docMkLst>
        <pc:docMk/>
      </pc:docMkLst>
      <pc:sldChg chg="modSp mod">
        <pc:chgData name="Matthew" userId="3004dbd67fb7f2ca" providerId="LiveId" clId="{2B884343-84AA-41A1-867F-80542B207370}" dt="2023-02-25T13:43:51.220" v="14" actId="20577"/>
        <pc:sldMkLst>
          <pc:docMk/>
          <pc:sldMk cId="3216822840" sldId="256"/>
        </pc:sldMkLst>
      </pc:sldChg>
      <pc:sldChg chg="modSp mod">
        <pc:chgData name="Matthew" userId="3004dbd67fb7f2ca" providerId="LiveId" clId="{2B884343-84AA-41A1-867F-80542B207370}" dt="2023-02-25T13:44:00.627" v="18" actId="20577"/>
        <pc:sldMkLst>
          <pc:docMk/>
          <pc:sldMk cId="3696798408" sldId="286"/>
        </pc:sldMkLst>
      </pc:sldChg>
      <pc:sldChg chg="modSp new mod">
        <pc:chgData name="Matthew" userId="3004dbd67fb7f2ca" providerId="LiveId" clId="{2B884343-84AA-41A1-867F-80542B207370}" dt="2023-02-26T00:30:26.547" v="96"/>
        <pc:sldMkLst>
          <pc:docMk/>
          <pc:sldMk cId="1451610921" sldId="287"/>
        </pc:sldMkLst>
      </pc:sldChg>
      <pc:sldChg chg="del">
        <pc:chgData name="Matthew" userId="3004dbd67fb7f2ca" providerId="LiveId" clId="{2B884343-84AA-41A1-867F-80542B207370}" dt="2023-02-25T13:44:10.981" v="19" actId="47"/>
        <pc:sldMkLst>
          <pc:docMk/>
          <pc:sldMk cId="1877206788" sldId="287"/>
        </pc:sldMkLst>
      </pc:sldChg>
      <pc:sldChg chg="del">
        <pc:chgData name="Matthew" userId="3004dbd67fb7f2ca" providerId="LiveId" clId="{2B884343-84AA-41A1-867F-80542B207370}" dt="2023-02-25T13:44:10.981" v="19" actId="47"/>
        <pc:sldMkLst>
          <pc:docMk/>
          <pc:sldMk cId="2310641824" sldId="288"/>
        </pc:sldMkLst>
      </pc:sldChg>
      <pc:sldChg chg="addSp modSp new mod">
        <pc:chgData name="Matthew" userId="3004dbd67fb7f2ca" providerId="LiveId" clId="{2B884343-84AA-41A1-867F-80542B207370}" dt="2023-02-26T00:47:08.815" v="350" actId="113"/>
        <pc:sldMkLst>
          <pc:docMk/>
          <pc:sldMk cId="2435730303" sldId="288"/>
        </pc:sldMkLst>
      </pc:sldChg>
      <pc:sldChg chg="addSp modSp new mod">
        <pc:chgData name="Matthew" userId="3004dbd67fb7f2ca" providerId="LiveId" clId="{2B884343-84AA-41A1-867F-80542B207370}" dt="2023-02-26T01:02:42.228" v="752" actId="1076"/>
        <pc:sldMkLst>
          <pc:docMk/>
          <pc:sldMk cId="2362636464" sldId="289"/>
        </pc:sldMkLst>
      </pc:sldChg>
      <pc:sldChg chg="del">
        <pc:chgData name="Matthew" userId="3004dbd67fb7f2ca" providerId="LiveId" clId="{2B884343-84AA-41A1-867F-80542B207370}" dt="2023-02-25T13:44:10.981" v="19" actId="47"/>
        <pc:sldMkLst>
          <pc:docMk/>
          <pc:sldMk cId="3550364645" sldId="289"/>
        </pc:sldMkLst>
      </pc:sldChg>
      <pc:sldChg chg="del">
        <pc:chgData name="Matthew" userId="3004dbd67fb7f2ca" providerId="LiveId" clId="{2B884343-84AA-41A1-867F-80542B207370}" dt="2023-02-25T13:44:10.981" v="19" actId="47"/>
        <pc:sldMkLst>
          <pc:docMk/>
          <pc:sldMk cId="3495307130" sldId="290"/>
        </pc:sldMkLst>
      </pc:sldChg>
      <pc:sldChg chg="addSp modSp new mod">
        <pc:chgData name="Matthew" userId="3004dbd67fb7f2ca" providerId="LiveId" clId="{2B884343-84AA-41A1-867F-80542B207370}" dt="2023-02-26T01:18:57.781" v="985" actId="1076"/>
        <pc:sldMkLst>
          <pc:docMk/>
          <pc:sldMk cId="4020345425" sldId="290"/>
        </pc:sldMkLst>
      </pc:sldChg>
      <pc:sldChg chg="addSp modSp new mod">
        <pc:chgData name="Matthew" userId="3004dbd67fb7f2ca" providerId="LiveId" clId="{2B884343-84AA-41A1-867F-80542B207370}" dt="2023-02-26T09:19:18.208" v="1307" actId="20577"/>
        <pc:sldMkLst>
          <pc:docMk/>
          <pc:sldMk cId="3096677214" sldId="291"/>
        </pc:sldMkLst>
      </pc:sldChg>
      <pc:sldChg chg="del">
        <pc:chgData name="Matthew" userId="3004dbd67fb7f2ca" providerId="LiveId" clId="{2B884343-84AA-41A1-867F-80542B207370}" dt="2023-02-25T13:44:10.981" v="19" actId="47"/>
        <pc:sldMkLst>
          <pc:docMk/>
          <pc:sldMk cId="3994456573" sldId="291"/>
        </pc:sldMkLst>
      </pc:sldChg>
      <pc:sldChg chg="addSp modSp new mod">
        <pc:chgData name="Matthew" userId="3004dbd67fb7f2ca" providerId="LiveId" clId="{2B884343-84AA-41A1-867F-80542B207370}" dt="2023-02-26T09:23:27.038" v="1373" actId="113"/>
        <pc:sldMkLst>
          <pc:docMk/>
          <pc:sldMk cId="290359329" sldId="292"/>
        </pc:sldMkLst>
      </pc:sldChg>
      <pc:sldChg chg="del">
        <pc:chgData name="Matthew" userId="3004dbd67fb7f2ca" providerId="LiveId" clId="{2B884343-84AA-41A1-867F-80542B207370}" dt="2023-02-25T13:44:10.981" v="19" actId="47"/>
        <pc:sldMkLst>
          <pc:docMk/>
          <pc:sldMk cId="1951772703" sldId="292"/>
        </pc:sldMkLst>
      </pc:sldChg>
      <pc:sldChg chg="addSp modSp new mod">
        <pc:chgData name="Matthew" userId="3004dbd67fb7f2ca" providerId="LiveId" clId="{2B884343-84AA-41A1-867F-80542B207370}" dt="2023-02-26T09:33:12.867" v="1830" actId="1076"/>
        <pc:sldMkLst>
          <pc:docMk/>
          <pc:sldMk cId="2216843007" sldId="293"/>
        </pc:sldMkLst>
      </pc:sldChg>
      <pc:sldChg chg="del">
        <pc:chgData name="Matthew" userId="3004dbd67fb7f2ca" providerId="LiveId" clId="{2B884343-84AA-41A1-867F-80542B207370}" dt="2023-02-25T13:44:10.981" v="19" actId="47"/>
        <pc:sldMkLst>
          <pc:docMk/>
          <pc:sldMk cId="3037619628" sldId="293"/>
        </pc:sldMkLst>
      </pc:sldChg>
      <pc:sldChg chg="addSp modSp new mod">
        <pc:chgData name="Matthew" userId="3004dbd67fb7f2ca" providerId="LiveId" clId="{2B884343-84AA-41A1-867F-80542B207370}" dt="2023-02-27T22:57:27.132" v="1930" actId="1076"/>
        <pc:sldMkLst>
          <pc:docMk/>
          <pc:sldMk cId="2400524202" sldId="294"/>
        </pc:sldMkLst>
      </pc:sldChg>
      <pc:sldChg chg="del">
        <pc:chgData name="Matthew" userId="3004dbd67fb7f2ca" providerId="LiveId" clId="{2B884343-84AA-41A1-867F-80542B207370}" dt="2023-02-25T13:44:10.981" v="19" actId="47"/>
        <pc:sldMkLst>
          <pc:docMk/>
          <pc:sldMk cId="3526756343" sldId="294"/>
        </pc:sldMkLst>
      </pc:sldChg>
      <pc:sldChg chg="del">
        <pc:chgData name="Matthew" userId="3004dbd67fb7f2ca" providerId="LiveId" clId="{2B884343-84AA-41A1-867F-80542B207370}" dt="2023-02-25T13:44:10.981" v="19" actId="47"/>
        <pc:sldMkLst>
          <pc:docMk/>
          <pc:sldMk cId="2203703347" sldId="295"/>
        </pc:sldMkLst>
      </pc:sldChg>
      <pc:sldChg chg="addSp modSp new mod">
        <pc:chgData name="Matthew" userId="3004dbd67fb7f2ca" providerId="LiveId" clId="{2B884343-84AA-41A1-867F-80542B207370}" dt="2023-02-27T23:01:08.562" v="2139" actId="1076"/>
        <pc:sldMkLst>
          <pc:docMk/>
          <pc:sldMk cId="2965345316" sldId="295"/>
        </pc:sldMkLst>
      </pc:sldChg>
      <pc:sldChg chg="addSp modSp new mod">
        <pc:chgData name="Matthew" userId="3004dbd67fb7f2ca" providerId="LiveId" clId="{2B884343-84AA-41A1-867F-80542B207370}" dt="2023-02-27T23:04:33.249" v="2604" actId="20577"/>
        <pc:sldMkLst>
          <pc:docMk/>
          <pc:sldMk cId="944136598" sldId="296"/>
        </pc:sldMkLst>
      </pc:sldChg>
      <pc:sldChg chg="del">
        <pc:chgData name="Matthew" userId="3004dbd67fb7f2ca" providerId="LiveId" clId="{2B884343-84AA-41A1-867F-80542B207370}" dt="2023-02-25T13:44:10.981" v="19" actId="47"/>
        <pc:sldMkLst>
          <pc:docMk/>
          <pc:sldMk cId="3013679613" sldId="296"/>
        </pc:sldMkLst>
      </pc:sldChg>
      <pc:sldChg chg="addSp modSp new mod">
        <pc:chgData name="Matthew" userId="3004dbd67fb7f2ca" providerId="LiveId" clId="{2B884343-84AA-41A1-867F-80542B207370}" dt="2023-02-27T23:07:51.968" v="2863"/>
        <pc:sldMkLst>
          <pc:docMk/>
          <pc:sldMk cId="3112258775" sldId="297"/>
        </pc:sldMkLst>
      </pc:sldChg>
      <pc:sldChg chg="del">
        <pc:chgData name="Matthew" userId="3004dbd67fb7f2ca" providerId="LiveId" clId="{2B884343-84AA-41A1-867F-80542B207370}" dt="2023-02-25T13:44:10.981" v="19" actId="47"/>
        <pc:sldMkLst>
          <pc:docMk/>
          <pc:sldMk cId="3576580803" sldId="297"/>
        </pc:sldMkLst>
      </pc:sldChg>
      <pc:sldChg chg="del">
        <pc:chgData name="Matthew" userId="3004dbd67fb7f2ca" providerId="LiveId" clId="{2B884343-84AA-41A1-867F-80542B207370}" dt="2023-02-25T13:44:10.981" v="19" actId="47"/>
        <pc:sldMkLst>
          <pc:docMk/>
          <pc:sldMk cId="3694505116" sldId="298"/>
        </pc:sldMkLst>
      </pc:sldChg>
      <pc:sldChg chg="addSp modSp new mod">
        <pc:chgData name="Matthew" userId="3004dbd67fb7f2ca" providerId="LiveId" clId="{2B884343-84AA-41A1-867F-80542B207370}" dt="2023-02-27T23:19:57.639" v="2981" actId="20577"/>
        <pc:sldMkLst>
          <pc:docMk/>
          <pc:sldMk cId="4126862679" sldId="298"/>
        </pc:sldMkLst>
      </pc:sldChg>
      <pc:sldChg chg="addSp modSp new mod">
        <pc:chgData name="Matthew" userId="3004dbd67fb7f2ca" providerId="LiveId" clId="{2B884343-84AA-41A1-867F-80542B207370}" dt="2023-02-27T23:31:04.352" v="3457" actId="1076"/>
        <pc:sldMkLst>
          <pc:docMk/>
          <pc:sldMk cId="1804151549" sldId="299"/>
        </pc:sldMkLst>
      </pc:sldChg>
      <pc:sldChg chg="del">
        <pc:chgData name="Matthew" userId="3004dbd67fb7f2ca" providerId="LiveId" clId="{2B884343-84AA-41A1-867F-80542B207370}" dt="2023-02-25T13:44:10.981" v="19" actId="47"/>
        <pc:sldMkLst>
          <pc:docMk/>
          <pc:sldMk cId="3002700531" sldId="299"/>
        </pc:sldMkLst>
      </pc:sldChg>
      <pc:sldChg chg="del">
        <pc:chgData name="Matthew" userId="3004dbd67fb7f2ca" providerId="LiveId" clId="{2B884343-84AA-41A1-867F-80542B207370}" dt="2023-02-25T13:44:10.981" v="19" actId="47"/>
        <pc:sldMkLst>
          <pc:docMk/>
          <pc:sldMk cId="130082547" sldId="300"/>
        </pc:sldMkLst>
      </pc:sldChg>
      <pc:sldChg chg="addSp modSp new mod">
        <pc:chgData name="Matthew" userId="3004dbd67fb7f2ca" providerId="LiveId" clId="{2B884343-84AA-41A1-867F-80542B207370}" dt="2023-02-27T23:32:31.036" v="3470" actId="33524"/>
        <pc:sldMkLst>
          <pc:docMk/>
          <pc:sldMk cId="3145108756" sldId="300"/>
        </pc:sldMkLst>
      </pc:sldChg>
      <pc:sldChg chg="addSp modSp new mod">
        <pc:chgData name="Matthew" userId="3004dbd67fb7f2ca" providerId="LiveId" clId="{2B884343-84AA-41A1-867F-80542B207370}" dt="2023-02-27T23:44:54.679" v="3819" actId="1076"/>
        <pc:sldMkLst>
          <pc:docMk/>
          <pc:sldMk cId="140160127" sldId="301"/>
        </pc:sldMkLst>
      </pc:sldChg>
      <pc:sldChg chg="del">
        <pc:chgData name="Matthew" userId="3004dbd67fb7f2ca" providerId="LiveId" clId="{2B884343-84AA-41A1-867F-80542B207370}" dt="2023-02-25T13:44:10.981" v="19" actId="47"/>
        <pc:sldMkLst>
          <pc:docMk/>
          <pc:sldMk cId="527224062" sldId="301"/>
        </pc:sldMkLst>
      </pc:sldChg>
      <pc:sldChg chg="modSp new mod">
        <pc:chgData name="Matthew" userId="3004dbd67fb7f2ca" providerId="LiveId" clId="{2B884343-84AA-41A1-867F-80542B207370}" dt="2023-02-28T00:24:50.865" v="4736" actId="15"/>
        <pc:sldMkLst>
          <pc:docMk/>
          <pc:sldMk cId="1413931312" sldId="302"/>
        </pc:sldMkLst>
      </pc:sldChg>
      <pc:sldChg chg="modSp new del mod">
        <pc:chgData name="Matthew" userId="3004dbd67fb7f2ca" providerId="LiveId" clId="{2B884343-84AA-41A1-867F-80542B207370}" dt="2023-02-28T00:14:26.715" v="3930" actId="2696"/>
        <pc:sldMkLst>
          <pc:docMk/>
          <pc:sldMk cId="2644728503" sldId="302"/>
        </pc:sldMkLst>
      </pc:sldChg>
      <pc:sldChg chg="modSp new mod">
        <pc:chgData name="Matthew" userId="3004dbd67fb7f2ca" providerId="LiveId" clId="{2B884343-84AA-41A1-867F-80542B207370}" dt="2023-02-28T00:25:14.580" v="4801" actId="20577"/>
        <pc:sldMkLst>
          <pc:docMk/>
          <pc:sldMk cId="3030915119" sldId="303"/>
        </pc:sldMkLst>
      </pc:sldChg>
    </pc:docChg>
  </pc:docChgLst>
  <pc:docChgLst>
    <pc:chgData name="Matthew" userId="3004dbd67fb7f2ca" providerId="LiveId" clId="{70140022-5B1A-4BCC-BF53-21BAF0546EA8}"/>
    <pc:docChg chg="undo redo custSel addSld modSld modSection">
      <pc:chgData name="Matthew" userId="3004dbd67fb7f2ca" providerId="LiveId" clId="{70140022-5B1A-4BCC-BF53-21BAF0546EA8}" dt="2023-03-23T00:12:26.155" v="5100" actId="20577"/>
      <pc:docMkLst>
        <pc:docMk/>
      </pc:docMkLst>
      <pc:sldChg chg="modSp mod">
        <pc:chgData name="Matthew" userId="3004dbd67fb7f2ca" providerId="LiveId" clId="{70140022-5B1A-4BCC-BF53-21BAF0546EA8}" dt="2023-03-22T22:42:16.717" v="1078" actId="20577"/>
        <pc:sldMkLst>
          <pc:docMk/>
          <pc:sldMk cId="3647471527" sldId="289"/>
        </pc:sldMkLst>
      </pc:sldChg>
      <pc:sldChg chg="addSp modSp new mod">
        <pc:chgData name="Matthew" userId="3004dbd67fb7f2ca" providerId="LiveId" clId="{70140022-5B1A-4BCC-BF53-21BAF0546EA8}" dt="2023-03-22T22:12:00.139" v="367" actId="1076"/>
        <pc:sldMkLst>
          <pc:docMk/>
          <pc:sldMk cId="1115503113" sldId="290"/>
        </pc:sldMkLst>
      </pc:sldChg>
      <pc:sldChg chg="addSp modSp new mod">
        <pc:chgData name="Matthew" userId="3004dbd67fb7f2ca" providerId="LiveId" clId="{70140022-5B1A-4BCC-BF53-21BAF0546EA8}" dt="2023-03-22T22:22:05.457" v="797" actId="1076"/>
        <pc:sldMkLst>
          <pc:docMk/>
          <pc:sldMk cId="460540180" sldId="291"/>
        </pc:sldMkLst>
      </pc:sldChg>
      <pc:sldChg chg="addSp modSp new mod">
        <pc:chgData name="Matthew" userId="3004dbd67fb7f2ca" providerId="LiveId" clId="{70140022-5B1A-4BCC-BF53-21BAF0546EA8}" dt="2023-03-22T22:47:33.451" v="1316" actId="1076"/>
        <pc:sldMkLst>
          <pc:docMk/>
          <pc:sldMk cId="2176470747" sldId="292"/>
        </pc:sldMkLst>
      </pc:sldChg>
      <pc:sldChg chg="modSp new mod">
        <pc:chgData name="Matthew" userId="3004dbd67fb7f2ca" providerId="LiveId" clId="{70140022-5B1A-4BCC-BF53-21BAF0546EA8}" dt="2023-03-22T22:50:38.747" v="1893" actId="20577"/>
        <pc:sldMkLst>
          <pc:docMk/>
          <pc:sldMk cId="4113086494" sldId="293"/>
        </pc:sldMkLst>
      </pc:sldChg>
      <pc:sldChg chg="addSp modSp new mod">
        <pc:chgData name="Matthew" userId="3004dbd67fb7f2ca" providerId="LiveId" clId="{70140022-5B1A-4BCC-BF53-21BAF0546EA8}" dt="2023-03-22T22:54:16.523" v="2293"/>
        <pc:sldMkLst>
          <pc:docMk/>
          <pc:sldMk cId="98519305" sldId="294"/>
        </pc:sldMkLst>
      </pc:sldChg>
      <pc:sldChg chg="addSp modSp new mod">
        <pc:chgData name="Matthew" userId="3004dbd67fb7f2ca" providerId="LiveId" clId="{70140022-5B1A-4BCC-BF53-21BAF0546EA8}" dt="2023-03-22T22:58:10.288" v="2550" actId="20577"/>
        <pc:sldMkLst>
          <pc:docMk/>
          <pc:sldMk cId="3221888038" sldId="295"/>
        </pc:sldMkLst>
      </pc:sldChg>
      <pc:sldChg chg="addSp modSp new mod">
        <pc:chgData name="Matthew" userId="3004dbd67fb7f2ca" providerId="LiveId" clId="{70140022-5B1A-4BCC-BF53-21BAF0546EA8}" dt="2023-03-22T23:04:50.307" v="2642" actId="20577"/>
        <pc:sldMkLst>
          <pc:docMk/>
          <pc:sldMk cId="1308045359" sldId="296"/>
        </pc:sldMkLst>
      </pc:sldChg>
      <pc:sldChg chg="modSp new mod">
        <pc:chgData name="Matthew" userId="3004dbd67fb7f2ca" providerId="LiveId" clId="{70140022-5B1A-4BCC-BF53-21BAF0546EA8}" dt="2023-03-22T23:29:11.419" v="2850" actId="20577"/>
        <pc:sldMkLst>
          <pc:docMk/>
          <pc:sldMk cId="2944497364" sldId="297"/>
        </pc:sldMkLst>
      </pc:sldChg>
      <pc:sldChg chg="addSp modSp new mod">
        <pc:chgData name="Matthew" userId="3004dbd67fb7f2ca" providerId="LiveId" clId="{70140022-5B1A-4BCC-BF53-21BAF0546EA8}" dt="2023-03-22T23:34:07.625" v="3012"/>
        <pc:sldMkLst>
          <pc:docMk/>
          <pc:sldMk cId="2379080453" sldId="298"/>
        </pc:sldMkLst>
      </pc:sldChg>
      <pc:sldChg chg="addSp modSp new mod">
        <pc:chgData name="Matthew" userId="3004dbd67fb7f2ca" providerId="LiveId" clId="{70140022-5B1A-4BCC-BF53-21BAF0546EA8}" dt="2023-03-22T23:38:32.691" v="3415" actId="1076"/>
        <pc:sldMkLst>
          <pc:docMk/>
          <pc:sldMk cId="3367382126" sldId="299"/>
        </pc:sldMkLst>
      </pc:sldChg>
      <pc:sldChg chg="addSp delSp modSp new mod">
        <pc:chgData name="Matthew" userId="3004dbd67fb7f2ca" providerId="LiveId" clId="{70140022-5B1A-4BCC-BF53-21BAF0546EA8}" dt="2023-03-22T23:54:51.901" v="3771" actId="1076"/>
        <pc:sldMkLst>
          <pc:docMk/>
          <pc:sldMk cId="4231557862" sldId="300"/>
        </pc:sldMkLst>
      </pc:sldChg>
      <pc:sldChg chg="addSp modSp new mod">
        <pc:chgData name="Matthew" userId="3004dbd67fb7f2ca" providerId="LiveId" clId="{70140022-5B1A-4BCC-BF53-21BAF0546EA8}" dt="2023-03-22T23:57:12.243" v="4051" actId="20577"/>
        <pc:sldMkLst>
          <pc:docMk/>
          <pc:sldMk cId="1312271908" sldId="301"/>
        </pc:sldMkLst>
      </pc:sldChg>
      <pc:sldChg chg="modSp new mod">
        <pc:chgData name="Matthew" userId="3004dbd67fb7f2ca" providerId="LiveId" clId="{70140022-5B1A-4BCC-BF53-21BAF0546EA8}" dt="2023-03-23T00:04:15.189" v="4966" actId="20577"/>
        <pc:sldMkLst>
          <pc:docMk/>
          <pc:sldMk cId="1397422770" sldId="302"/>
        </pc:sldMkLst>
      </pc:sldChg>
      <pc:sldChg chg="modSp new mod">
        <pc:chgData name="Matthew" userId="3004dbd67fb7f2ca" providerId="LiveId" clId="{70140022-5B1A-4BCC-BF53-21BAF0546EA8}" dt="2023-03-23T00:12:26.155" v="5100" actId="20577"/>
        <pc:sldMkLst>
          <pc:docMk/>
          <pc:sldMk cId="3849454267" sldId="303"/>
        </pc:sldMkLst>
      </pc:sldChg>
    </pc:docChg>
  </pc:docChgLst>
  <pc:docChgLst>
    <pc:chgData name="Matthew" userId="3004dbd67fb7f2ca" providerId="LiveId" clId="{E5737FC1-2EF6-49FD-A8BE-DB5C8CE7A6DE}"/>
    <pc:docChg chg="undo custSel addSld delSld modSld modSection">
      <pc:chgData name="Matthew" userId="3004dbd67fb7f2ca" providerId="LiveId" clId="{E5737FC1-2EF6-49FD-A8BE-DB5C8CE7A6DE}" dt="2023-04-06T02:54:16.057" v="10778" actId="27636"/>
      <pc:docMkLst>
        <pc:docMk/>
      </pc:docMkLst>
      <pc:sldChg chg="modSp mod">
        <pc:chgData name="Matthew" userId="3004dbd67fb7f2ca" providerId="LiveId" clId="{E5737FC1-2EF6-49FD-A8BE-DB5C8CE7A6DE}" dt="2023-04-01T19:47:30.489" v="19" actId="20577"/>
        <pc:sldMkLst>
          <pc:docMk/>
          <pc:sldMk cId="3216822840" sldId="256"/>
        </pc:sldMkLst>
      </pc:sldChg>
      <pc:sldChg chg="del">
        <pc:chgData name="Matthew" userId="3004dbd67fb7f2ca" providerId="LiveId" clId="{E5737FC1-2EF6-49FD-A8BE-DB5C8CE7A6DE}" dt="2023-04-01T19:56:14.523" v="560" actId="47"/>
        <pc:sldMkLst>
          <pc:docMk/>
          <pc:sldMk cId="270513152" sldId="257"/>
        </pc:sldMkLst>
      </pc:sldChg>
      <pc:sldChg chg="del">
        <pc:chgData name="Matthew" userId="3004dbd67fb7f2ca" providerId="LiveId" clId="{E5737FC1-2EF6-49FD-A8BE-DB5C8CE7A6DE}" dt="2023-04-01T19:56:14.523" v="560" actId="47"/>
        <pc:sldMkLst>
          <pc:docMk/>
          <pc:sldMk cId="3779076997" sldId="258"/>
        </pc:sldMkLst>
      </pc:sldChg>
      <pc:sldChg chg="del">
        <pc:chgData name="Matthew" userId="3004dbd67fb7f2ca" providerId="LiveId" clId="{E5737FC1-2EF6-49FD-A8BE-DB5C8CE7A6DE}" dt="2023-04-01T19:56:14.523" v="560" actId="47"/>
        <pc:sldMkLst>
          <pc:docMk/>
          <pc:sldMk cId="1120358571" sldId="261"/>
        </pc:sldMkLst>
      </pc:sldChg>
      <pc:sldChg chg="del">
        <pc:chgData name="Matthew" userId="3004dbd67fb7f2ca" providerId="LiveId" clId="{E5737FC1-2EF6-49FD-A8BE-DB5C8CE7A6DE}" dt="2023-04-01T19:56:14.523" v="560" actId="47"/>
        <pc:sldMkLst>
          <pc:docMk/>
          <pc:sldMk cId="1205907087" sldId="262"/>
        </pc:sldMkLst>
      </pc:sldChg>
      <pc:sldChg chg="del">
        <pc:chgData name="Matthew" userId="3004dbd67fb7f2ca" providerId="LiveId" clId="{E5737FC1-2EF6-49FD-A8BE-DB5C8CE7A6DE}" dt="2023-04-01T19:56:14.523" v="560" actId="47"/>
        <pc:sldMkLst>
          <pc:docMk/>
          <pc:sldMk cId="2101629207" sldId="263"/>
        </pc:sldMkLst>
      </pc:sldChg>
      <pc:sldChg chg="del">
        <pc:chgData name="Matthew" userId="3004dbd67fb7f2ca" providerId="LiveId" clId="{E5737FC1-2EF6-49FD-A8BE-DB5C8CE7A6DE}" dt="2023-04-01T19:56:14.523" v="560" actId="47"/>
        <pc:sldMkLst>
          <pc:docMk/>
          <pc:sldMk cId="3064496876" sldId="264"/>
        </pc:sldMkLst>
      </pc:sldChg>
      <pc:sldChg chg="del">
        <pc:chgData name="Matthew" userId="3004dbd67fb7f2ca" providerId="LiveId" clId="{E5737FC1-2EF6-49FD-A8BE-DB5C8CE7A6DE}" dt="2023-04-01T19:56:14.523" v="560" actId="47"/>
        <pc:sldMkLst>
          <pc:docMk/>
          <pc:sldMk cId="300082966" sldId="265"/>
        </pc:sldMkLst>
      </pc:sldChg>
      <pc:sldChg chg="del">
        <pc:chgData name="Matthew" userId="3004dbd67fb7f2ca" providerId="LiveId" clId="{E5737FC1-2EF6-49FD-A8BE-DB5C8CE7A6DE}" dt="2023-04-01T19:56:14.523" v="560" actId="47"/>
        <pc:sldMkLst>
          <pc:docMk/>
          <pc:sldMk cId="1555288469" sldId="266"/>
        </pc:sldMkLst>
      </pc:sldChg>
      <pc:sldChg chg="del">
        <pc:chgData name="Matthew" userId="3004dbd67fb7f2ca" providerId="LiveId" clId="{E5737FC1-2EF6-49FD-A8BE-DB5C8CE7A6DE}" dt="2023-04-01T19:56:14.523" v="560" actId="47"/>
        <pc:sldMkLst>
          <pc:docMk/>
          <pc:sldMk cId="3855069808" sldId="267"/>
        </pc:sldMkLst>
      </pc:sldChg>
      <pc:sldChg chg="del">
        <pc:chgData name="Matthew" userId="3004dbd67fb7f2ca" providerId="LiveId" clId="{E5737FC1-2EF6-49FD-A8BE-DB5C8CE7A6DE}" dt="2023-04-01T19:56:14.523" v="560" actId="47"/>
        <pc:sldMkLst>
          <pc:docMk/>
          <pc:sldMk cId="4192665158" sldId="268"/>
        </pc:sldMkLst>
      </pc:sldChg>
      <pc:sldChg chg="del">
        <pc:chgData name="Matthew" userId="3004dbd67fb7f2ca" providerId="LiveId" clId="{E5737FC1-2EF6-49FD-A8BE-DB5C8CE7A6DE}" dt="2023-04-01T19:56:14.523" v="560" actId="47"/>
        <pc:sldMkLst>
          <pc:docMk/>
          <pc:sldMk cId="4213749051" sldId="269"/>
        </pc:sldMkLst>
      </pc:sldChg>
      <pc:sldChg chg="del">
        <pc:chgData name="Matthew" userId="3004dbd67fb7f2ca" providerId="LiveId" clId="{E5737FC1-2EF6-49FD-A8BE-DB5C8CE7A6DE}" dt="2023-04-01T19:56:14.523" v="560" actId="47"/>
        <pc:sldMkLst>
          <pc:docMk/>
          <pc:sldMk cId="2080819474" sldId="270"/>
        </pc:sldMkLst>
      </pc:sldChg>
      <pc:sldChg chg="del">
        <pc:chgData name="Matthew" userId="3004dbd67fb7f2ca" providerId="LiveId" clId="{E5737FC1-2EF6-49FD-A8BE-DB5C8CE7A6DE}" dt="2023-04-01T19:56:14.523" v="560" actId="47"/>
        <pc:sldMkLst>
          <pc:docMk/>
          <pc:sldMk cId="6113290" sldId="271"/>
        </pc:sldMkLst>
      </pc:sldChg>
      <pc:sldChg chg="modSp mod">
        <pc:chgData name="Matthew" userId="3004dbd67fb7f2ca" providerId="LiveId" clId="{E5737FC1-2EF6-49FD-A8BE-DB5C8CE7A6DE}" dt="2023-04-01T19:47:59.618" v="24" actId="20577"/>
        <pc:sldMkLst>
          <pc:docMk/>
          <pc:sldMk cId="3696798408" sldId="286"/>
        </pc:sldMkLst>
      </pc:sldChg>
      <pc:sldChg chg="del">
        <pc:chgData name="Matthew" userId="3004dbd67fb7f2ca" providerId="LiveId" clId="{E5737FC1-2EF6-49FD-A8BE-DB5C8CE7A6DE}" dt="2023-04-01T19:56:14.523" v="560" actId="47"/>
        <pc:sldMkLst>
          <pc:docMk/>
          <pc:sldMk cId="3634267923" sldId="287"/>
        </pc:sldMkLst>
      </pc:sldChg>
      <pc:sldChg chg="del">
        <pc:chgData name="Matthew" userId="3004dbd67fb7f2ca" providerId="LiveId" clId="{E5737FC1-2EF6-49FD-A8BE-DB5C8CE7A6DE}" dt="2023-04-01T19:56:14.523" v="560" actId="47"/>
        <pc:sldMkLst>
          <pc:docMk/>
          <pc:sldMk cId="626335414" sldId="288"/>
        </pc:sldMkLst>
      </pc:sldChg>
      <pc:sldChg chg="del">
        <pc:chgData name="Matthew" userId="3004dbd67fb7f2ca" providerId="LiveId" clId="{E5737FC1-2EF6-49FD-A8BE-DB5C8CE7A6DE}" dt="2023-04-01T19:56:14.523" v="560" actId="47"/>
        <pc:sldMkLst>
          <pc:docMk/>
          <pc:sldMk cId="2011004219" sldId="289"/>
        </pc:sldMkLst>
      </pc:sldChg>
      <pc:sldChg chg="del">
        <pc:chgData name="Matthew" userId="3004dbd67fb7f2ca" providerId="LiveId" clId="{E5737FC1-2EF6-49FD-A8BE-DB5C8CE7A6DE}" dt="2023-04-01T19:56:14.523" v="560" actId="47"/>
        <pc:sldMkLst>
          <pc:docMk/>
          <pc:sldMk cId="2851454712" sldId="290"/>
        </pc:sldMkLst>
      </pc:sldChg>
      <pc:sldChg chg="del">
        <pc:chgData name="Matthew" userId="3004dbd67fb7f2ca" providerId="LiveId" clId="{E5737FC1-2EF6-49FD-A8BE-DB5C8CE7A6DE}" dt="2023-04-01T19:56:14.523" v="560" actId="47"/>
        <pc:sldMkLst>
          <pc:docMk/>
          <pc:sldMk cId="1412086757" sldId="291"/>
        </pc:sldMkLst>
      </pc:sldChg>
      <pc:sldChg chg="del">
        <pc:chgData name="Matthew" userId="3004dbd67fb7f2ca" providerId="LiveId" clId="{E5737FC1-2EF6-49FD-A8BE-DB5C8CE7A6DE}" dt="2023-04-01T19:56:14.523" v="560" actId="47"/>
        <pc:sldMkLst>
          <pc:docMk/>
          <pc:sldMk cId="117741387" sldId="292"/>
        </pc:sldMkLst>
      </pc:sldChg>
      <pc:sldChg chg="del">
        <pc:chgData name="Matthew" userId="3004dbd67fb7f2ca" providerId="LiveId" clId="{E5737FC1-2EF6-49FD-A8BE-DB5C8CE7A6DE}" dt="2023-04-01T19:56:14.523" v="560" actId="47"/>
        <pc:sldMkLst>
          <pc:docMk/>
          <pc:sldMk cId="25596329" sldId="293"/>
        </pc:sldMkLst>
      </pc:sldChg>
      <pc:sldChg chg="del">
        <pc:chgData name="Matthew" userId="3004dbd67fb7f2ca" providerId="LiveId" clId="{E5737FC1-2EF6-49FD-A8BE-DB5C8CE7A6DE}" dt="2023-04-01T19:56:14.523" v="560" actId="47"/>
        <pc:sldMkLst>
          <pc:docMk/>
          <pc:sldMk cId="3813162311" sldId="294"/>
        </pc:sldMkLst>
      </pc:sldChg>
      <pc:sldChg chg="del">
        <pc:chgData name="Matthew" userId="3004dbd67fb7f2ca" providerId="LiveId" clId="{E5737FC1-2EF6-49FD-A8BE-DB5C8CE7A6DE}" dt="2023-04-01T19:56:14.523" v="560" actId="47"/>
        <pc:sldMkLst>
          <pc:docMk/>
          <pc:sldMk cId="3183950219" sldId="295"/>
        </pc:sldMkLst>
      </pc:sldChg>
      <pc:sldChg chg="del">
        <pc:chgData name="Matthew" userId="3004dbd67fb7f2ca" providerId="LiveId" clId="{E5737FC1-2EF6-49FD-A8BE-DB5C8CE7A6DE}" dt="2023-04-01T19:56:14.523" v="560" actId="47"/>
        <pc:sldMkLst>
          <pc:docMk/>
          <pc:sldMk cId="3611974199" sldId="296"/>
        </pc:sldMkLst>
      </pc:sldChg>
      <pc:sldChg chg="addSp delSp modSp add mod">
        <pc:chgData name="Matthew" userId="3004dbd67fb7f2ca" providerId="LiveId" clId="{E5737FC1-2EF6-49FD-A8BE-DB5C8CE7A6DE}" dt="2023-04-02T23:24:49.877" v="3411" actId="20577"/>
        <pc:sldMkLst>
          <pc:docMk/>
          <pc:sldMk cId="311860045" sldId="297"/>
        </pc:sldMkLst>
      </pc:sldChg>
      <pc:sldChg chg="del">
        <pc:chgData name="Matthew" userId="3004dbd67fb7f2ca" providerId="LiveId" clId="{E5737FC1-2EF6-49FD-A8BE-DB5C8CE7A6DE}" dt="2023-04-01T19:56:14.523" v="560" actId="47"/>
        <pc:sldMkLst>
          <pc:docMk/>
          <pc:sldMk cId="3189290752" sldId="297"/>
        </pc:sldMkLst>
      </pc:sldChg>
      <pc:sldChg chg="modSp new mod">
        <pc:chgData name="Matthew" userId="3004dbd67fb7f2ca" providerId="LiveId" clId="{E5737FC1-2EF6-49FD-A8BE-DB5C8CE7A6DE}" dt="2023-04-06T02:54:16.057" v="10778" actId="27636"/>
        <pc:sldMkLst>
          <pc:docMk/>
          <pc:sldMk cId="4157665082" sldId="298"/>
        </pc:sldMkLst>
      </pc:sldChg>
      <pc:sldChg chg="modSp new mod">
        <pc:chgData name="Matthew" userId="3004dbd67fb7f2ca" providerId="LiveId" clId="{E5737FC1-2EF6-49FD-A8BE-DB5C8CE7A6DE}" dt="2023-04-02T11:35:09.313" v="690" actId="20577"/>
        <pc:sldMkLst>
          <pc:docMk/>
          <pc:sldMk cId="3113503470" sldId="299"/>
        </pc:sldMkLst>
      </pc:sldChg>
      <pc:sldChg chg="addSp modSp new mod">
        <pc:chgData name="Matthew" userId="3004dbd67fb7f2ca" providerId="LiveId" clId="{E5737FC1-2EF6-49FD-A8BE-DB5C8CE7A6DE}" dt="2023-04-02T11:39:11.995" v="894" actId="1076"/>
        <pc:sldMkLst>
          <pc:docMk/>
          <pc:sldMk cId="1795487480" sldId="300"/>
        </pc:sldMkLst>
      </pc:sldChg>
      <pc:sldChg chg="addSp modSp new mod">
        <pc:chgData name="Matthew" userId="3004dbd67fb7f2ca" providerId="LiveId" clId="{E5737FC1-2EF6-49FD-A8BE-DB5C8CE7A6DE}" dt="2023-04-02T11:43:37.411" v="1167" actId="113"/>
        <pc:sldMkLst>
          <pc:docMk/>
          <pc:sldMk cId="2683577671" sldId="301"/>
        </pc:sldMkLst>
      </pc:sldChg>
      <pc:sldChg chg="addSp modSp new mod">
        <pc:chgData name="Matthew" userId="3004dbd67fb7f2ca" providerId="LiveId" clId="{E5737FC1-2EF6-49FD-A8BE-DB5C8CE7A6DE}" dt="2023-04-02T22:36:04.569" v="1423" actId="27636"/>
        <pc:sldMkLst>
          <pc:docMk/>
          <pc:sldMk cId="456580481" sldId="302"/>
        </pc:sldMkLst>
      </pc:sldChg>
      <pc:sldChg chg="addSp modSp new mod">
        <pc:chgData name="Matthew" userId="3004dbd67fb7f2ca" providerId="LiveId" clId="{E5737FC1-2EF6-49FD-A8BE-DB5C8CE7A6DE}" dt="2023-04-02T22:38:49.695" v="1747" actId="1076"/>
        <pc:sldMkLst>
          <pc:docMk/>
          <pc:sldMk cId="567407613" sldId="303"/>
        </pc:sldMkLst>
      </pc:sldChg>
      <pc:sldChg chg="modSp new mod">
        <pc:chgData name="Matthew" userId="3004dbd67fb7f2ca" providerId="LiveId" clId="{E5737FC1-2EF6-49FD-A8BE-DB5C8CE7A6DE}" dt="2023-04-02T22:44:30.806" v="2375" actId="14100"/>
        <pc:sldMkLst>
          <pc:docMk/>
          <pc:sldMk cId="3223586028" sldId="304"/>
        </pc:sldMkLst>
      </pc:sldChg>
      <pc:sldChg chg="modSp new mod">
        <pc:chgData name="Matthew" userId="3004dbd67fb7f2ca" providerId="LiveId" clId="{E5737FC1-2EF6-49FD-A8BE-DB5C8CE7A6DE}" dt="2023-04-02T22:45:59.377" v="2694" actId="20577"/>
        <pc:sldMkLst>
          <pc:docMk/>
          <pc:sldMk cId="1915642335" sldId="305"/>
        </pc:sldMkLst>
      </pc:sldChg>
      <pc:sldChg chg="addSp modSp new mod">
        <pc:chgData name="Matthew" userId="3004dbd67fb7f2ca" providerId="LiveId" clId="{E5737FC1-2EF6-49FD-A8BE-DB5C8CE7A6DE}" dt="2023-04-02T22:48:17.268" v="3095" actId="1076"/>
        <pc:sldMkLst>
          <pc:docMk/>
          <pc:sldMk cId="2910468847" sldId="306"/>
        </pc:sldMkLst>
      </pc:sldChg>
      <pc:sldChg chg="addSp modSp new mod">
        <pc:chgData name="Matthew" userId="3004dbd67fb7f2ca" providerId="LiveId" clId="{E5737FC1-2EF6-49FD-A8BE-DB5C8CE7A6DE}" dt="2023-04-02T23:15:49.977" v="3251" actId="20577"/>
        <pc:sldMkLst>
          <pc:docMk/>
          <pc:sldMk cId="1222387960" sldId="307"/>
        </pc:sldMkLst>
      </pc:sldChg>
      <pc:sldChg chg="delSp modSp add mod">
        <pc:chgData name="Matthew" userId="3004dbd67fb7f2ca" providerId="LiveId" clId="{E5737FC1-2EF6-49FD-A8BE-DB5C8CE7A6DE}" dt="2023-04-02T23:24:12.651" v="3398" actId="478"/>
        <pc:sldMkLst>
          <pc:docMk/>
          <pc:sldMk cId="647138900" sldId="308"/>
        </pc:sldMkLst>
      </pc:sldChg>
      <pc:sldChg chg="delSp modSp add mod">
        <pc:chgData name="Matthew" userId="3004dbd67fb7f2ca" providerId="LiveId" clId="{E5737FC1-2EF6-49FD-A8BE-DB5C8CE7A6DE}" dt="2023-04-02T23:25:15.909" v="3414" actId="478"/>
        <pc:sldMkLst>
          <pc:docMk/>
          <pc:sldMk cId="3694203346" sldId="309"/>
        </pc:sldMkLst>
      </pc:sldChg>
      <pc:sldChg chg="delSp modSp add mod">
        <pc:chgData name="Matthew" userId="3004dbd67fb7f2ca" providerId="LiveId" clId="{E5737FC1-2EF6-49FD-A8BE-DB5C8CE7A6DE}" dt="2023-04-02T23:25:36.566" v="3418" actId="478"/>
        <pc:sldMkLst>
          <pc:docMk/>
          <pc:sldMk cId="2169392509" sldId="310"/>
        </pc:sldMkLst>
      </pc:sldChg>
      <pc:sldChg chg="modSp add mod">
        <pc:chgData name="Matthew" userId="3004dbd67fb7f2ca" providerId="LiveId" clId="{E5737FC1-2EF6-49FD-A8BE-DB5C8CE7A6DE}" dt="2023-04-02T23:25:50.645" v="3420" actId="20577"/>
        <pc:sldMkLst>
          <pc:docMk/>
          <pc:sldMk cId="1355266587" sldId="311"/>
        </pc:sldMkLst>
      </pc:sldChg>
      <pc:sldChg chg="add">
        <pc:chgData name="Matthew" userId="3004dbd67fb7f2ca" providerId="LiveId" clId="{E5737FC1-2EF6-49FD-A8BE-DB5C8CE7A6DE}" dt="2023-04-02T23:24:24.218" v="3401" actId="2890"/>
        <pc:sldMkLst>
          <pc:docMk/>
          <pc:sldMk cId="1078299461" sldId="312"/>
        </pc:sldMkLst>
      </pc:sldChg>
      <pc:sldChg chg="addSp modSp add mod">
        <pc:chgData name="Matthew" userId="3004dbd67fb7f2ca" providerId="LiveId" clId="{E5737FC1-2EF6-49FD-A8BE-DB5C8CE7A6DE}" dt="2023-04-02T23:26:55.816" v="3436" actId="20577"/>
        <pc:sldMkLst>
          <pc:docMk/>
          <pc:sldMk cId="3743296857" sldId="313"/>
        </pc:sldMkLst>
      </pc:sldChg>
      <pc:sldChg chg="add del">
        <pc:chgData name="Matthew" userId="3004dbd67fb7f2ca" providerId="LiveId" clId="{E5737FC1-2EF6-49FD-A8BE-DB5C8CE7A6DE}" dt="2023-04-02T23:27:06.551" v="3437" actId="47"/>
        <pc:sldMkLst>
          <pc:docMk/>
          <pc:sldMk cId="869361102" sldId="314"/>
        </pc:sldMkLst>
      </pc:sldChg>
      <pc:sldChg chg="modSp add mod">
        <pc:chgData name="Matthew" userId="3004dbd67fb7f2ca" providerId="LiveId" clId="{E5737FC1-2EF6-49FD-A8BE-DB5C8CE7A6DE}" dt="2023-04-02T23:27:33.148" v="3449" actId="20577"/>
        <pc:sldMkLst>
          <pc:docMk/>
          <pc:sldMk cId="1091107378" sldId="314"/>
        </pc:sldMkLst>
      </pc:sldChg>
      <pc:sldChg chg="addSp modSp add mod">
        <pc:chgData name="Matthew" userId="3004dbd67fb7f2ca" providerId="LiveId" clId="{E5737FC1-2EF6-49FD-A8BE-DB5C8CE7A6DE}" dt="2023-04-02T23:28:36.131" v="3472" actId="207"/>
        <pc:sldMkLst>
          <pc:docMk/>
          <pc:sldMk cId="1049641522" sldId="315"/>
        </pc:sldMkLst>
      </pc:sldChg>
      <pc:sldChg chg="modSp add mod">
        <pc:chgData name="Matthew" userId="3004dbd67fb7f2ca" providerId="LiveId" clId="{E5737FC1-2EF6-49FD-A8BE-DB5C8CE7A6DE}" dt="2023-04-02T23:28:32.197" v="3470" actId="207"/>
        <pc:sldMkLst>
          <pc:docMk/>
          <pc:sldMk cId="3213068914" sldId="316"/>
        </pc:sldMkLst>
      </pc:sldChg>
      <pc:sldChg chg="addSp modSp add mod">
        <pc:chgData name="Matthew" userId="3004dbd67fb7f2ca" providerId="LiveId" clId="{E5737FC1-2EF6-49FD-A8BE-DB5C8CE7A6DE}" dt="2023-04-02T23:29:19.406" v="3487" actId="207"/>
        <pc:sldMkLst>
          <pc:docMk/>
          <pc:sldMk cId="2292116252" sldId="317"/>
        </pc:sldMkLst>
      </pc:sldChg>
      <pc:sldChg chg="modSp add mod">
        <pc:chgData name="Matthew" userId="3004dbd67fb7f2ca" providerId="LiveId" clId="{E5737FC1-2EF6-49FD-A8BE-DB5C8CE7A6DE}" dt="2023-04-02T23:29:36.661" v="3496" actId="20577"/>
        <pc:sldMkLst>
          <pc:docMk/>
          <pc:sldMk cId="1503811354" sldId="318"/>
        </pc:sldMkLst>
      </pc:sldChg>
      <pc:sldChg chg="addSp modSp add mod">
        <pc:chgData name="Matthew" userId="3004dbd67fb7f2ca" providerId="LiveId" clId="{E5737FC1-2EF6-49FD-A8BE-DB5C8CE7A6DE}" dt="2023-04-02T23:30:34.580" v="3512" actId="207"/>
        <pc:sldMkLst>
          <pc:docMk/>
          <pc:sldMk cId="2403417556" sldId="319"/>
        </pc:sldMkLst>
      </pc:sldChg>
      <pc:sldChg chg="modSp add mod">
        <pc:chgData name="Matthew" userId="3004dbd67fb7f2ca" providerId="LiveId" clId="{E5737FC1-2EF6-49FD-A8BE-DB5C8CE7A6DE}" dt="2023-04-02T23:31:06.008" v="3526" actId="207"/>
        <pc:sldMkLst>
          <pc:docMk/>
          <pc:sldMk cId="3968870953" sldId="320"/>
        </pc:sldMkLst>
      </pc:sldChg>
      <pc:sldChg chg="delSp modSp add mod">
        <pc:chgData name="Matthew" userId="3004dbd67fb7f2ca" providerId="LiveId" clId="{E5737FC1-2EF6-49FD-A8BE-DB5C8CE7A6DE}" dt="2023-04-02T23:35:04.912" v="3603" actId="20577"/>
        <pc:sldMkLst>
          <pc:docMk/>
          <pc:sldMk cId="1077512632" sldId="321"/>
        </pc:sldMkLst>
      </pc:sldChg>
      <pc:sldChg chg="modSp add mod">
        <pc:chgData name="Matthew" userId="3004dbd67fb7f2ca" providerId="LiveId" clId="{E5737FC1-2EF6-49FD-A8BE-DB5C8CE7A6DE}" dt="2023-04-02T23:36:47.470" v="3628" actId="207"/>
        <pc:sldMkLst>
          <pc:docMk/>
          <pc:sldMk cId="1962423727" sldId="322"/>
        </pc:sldMkLst>
      </pc:sldChg>
      <pc:sldChg chg="addSp modSp add mod">
        <pc:chgData name="Matthew" userId="3004dbd67fb7f2ca" providerId="LiveId" clId="{E5737FC1-2EF6-49FD-A8BE-DB5C8CE7A6DE}" dt="2023-04-02T23:39:34.980" v="3652" actId="207"/>
        <pc:sldMkLst>
          <pc:docMk/>
          <pc:sldMk cId="3627404844" sldId="323"/>
        </pc:sldMkLst>
      </pc:sldChg>
      <pc:sldChg chg="delSp modSp add mod">
        <pc:chgData name="Matthew" userId="3004dbd67fb7f2ca" providerId="LiveId" clId="{E5737FC1-2EF6-49FD-A8BE-DB5C8CE7A6DE}" dt="2023-04-02T23:39:30.619" v="3650" actId="207"/>
        <pc:sldMkLst>
          <pc:docMk/>
          <pc:sldMk cId="1075632078" sldId="324"/>
        </pc:sldMkLst>
      </pc:sldChg>
      <pc:sldChg chg="addSp delSp modSp add mod">
        <pc:chgData name="Matthew" userId="3004dbd67fb7f2ca" providerId="LiveId" clId="{E5737FC1-2EF6-49FD-A8BE-DB5C8CE7A6DE}" dt="2023-04-02T23:41:09.730" v="3670" actId="20577"/>
        <pc:sldMkLst>
          <pc:docMk/>
          <pc:sldMk cId="477717658" sldId="325"/>
        </pc:sldMkLst>
      </pc:sldChg>
      <pc:sldChg chg="add">
        <pc:chgData name="Matthew" userId="3004dbd67fb7f2ca" providerId="LiveId" clId="{E5737FC1-2EF6-49FD-A8BE-DB5C8CE7A6DE}" dt="2023-04-02T23:40:50.090" v="3664" actId="2890"/>
        <pc:sldMkLst>
          <pc:docMk/>
          <pc:sldMk cId="3126035428" sldId="326"/>
        </pc:sldMkLst>
      </pc:sldChg>
      <pc:sldChg chg="delSp modSp add mod">
        <pc:chgData name="Matthew" userId="3004dbd67fb7f2ca" providerId="LiveId" clId="{E5737FC1-2EF6-49FD-A8BE-DB5C8CE7A6DE}" dt="2023-04-02T23:41:44.282" v="3674" actId="478"/>
        <pc:sldMkLst>
          <pc:docMk/>
          <pc:sldMk cId="352967" sldId="327"/>
        </pc:sldMkLst>
      </pc:sldChg>
      <pc:sldChg chg="delSp modSp add mod">
        <pc:chgData name="Matthew" userId="3004dbd67fb7f2ca" providerId="LiveId" clId="{E5737FC1-2EF6-49FD-A8BE-DB5C8CE7A6DE}" dt="2023-04-02T23:42:12.164" v="3681" actId="20577"/>
        <pc:sldMkLst>
          <pc:docMk/>
          <pc:sldMk cId="1046576040" sldId="328"/>
        </pc:sldMkLst>
      </pc:sldChg>
      <pc:sldChg chg="addSp modSp add mod">
        <pc:chgData name="Matthew" userId="3004dbd67fb7f2ca" providerId="LiveId" clId="{E5737FC1-2EF6-49FD-A8BE-DB5C8CE7A6DE}" dt="2023-04-02T23:43:08.198" v="3691" actId="20577"/>
        <pc:sldMkLst>
          <pc:docMk/>
          <pc:sldMk cId="2990385520" sldId="329"/>
        </pc:sldMkLst>
      </pc:sldChg>
      <pc:sldChg chg="delSp modSp add mod">
        <pc:chgData name="Matthew" userId="3004dbd67fb7f2ca" providerId="LiveId" clId="{E5737FC1-2EF6-49FD-A8BE-DB5C8CE7A6DE}" dt="2023-04-02T23:43:25.878" v="3695" actId="478"/>
        <pc:sldMkLst>
          <pc:docMk/>
          <pc:sldMk cId="3668455369" sldId="330"/>
        </pc:sldMkLst>
      </pc:sldChg>
      <pc:sldChg chg="delSp modSp add mod">
        <pc:chgData name="Matthew" userId="3004dbd67fb7f2ca" providerId="LiveId" clId="{E5737FC1-2EF6-49FD-A8BE-DB5C8CE7A6DE}" dt="2023-04-02T23:44:02.113" v="3701"/>
        <pc:sldMkLst>
          <pc:docMk/>
          <pc:sldMk cId="2958074130" sldId="331"/>
        </pc:sldMkLst>
      </pc:sldChg>
      <pc:sldChg chg="addSp modSp add mod">
        <pc:chgData name="Matthew" userId="3004dbd67fb7f2ca" providerId="LiveId" clId="{E5737FC1-2EF6-49FD-A8BE-DB5C8CE7A6DE}" dt="2023-04-02T23:44:55.193" v="3710" actId="20577"/>
        <pc:sldMkLst>
          <pc:docMk/>
          <pc:sldMk cId="3142309995" sldId="332"/>
        </pc:sldMkLst>
      </pc:sldChg>
      <pc:sldChg chg="delSp modSp add mod">
        <pc:chgData name="Matthew" userId="3004dbd67fb7f2ca" providerId="LiveId" clId="{E5737FC1-2EF6-49FD-A8BE-DB5C8CE7A6DE}" dt="2023-04-02T23:45:10.687" v="3714" actId="478"/>
        <pc:sldMkLst>
          <pc:docMk/>
          <pc:sldMk cId="1541244981" sldId="333"/>
        </pc:sldMkLst>
      </pc:sldChg>
      <pc:sldChg chg="delSp modSp add mod">
        <pc:chgData name="Matthew" userId="3004dbd67fb7f2ca" providerId="LiveId" clId="{E5737FC1-2EF6-49FD-A8BE-DB5C8CE7A6DE}" dt="2023-04-02T23:45:39.517" v="3723" actId="20577"/>
        <pc:sldMkLst>
          <pc:docMk/>
          <pc:sldMk cId="3384492698" sldId="334"/>
        </pc:sldMkLst>
      </pc:sldChg>
      <pc:sldChg chg="addSp modSp add mod">
        <pc:chgData name="Matthew" userId="3004dbd67fb7f2ca" providerId="LiveId" clId="{E5737FC1-2EF6-49FD-A8BE-DB5C8CE7A6DE}" dt="2023-04-02T23:46:22.680" v="3733" actId="1076"/>
        <pc:sldMkLst>
          <pc:docMk/>
          <pc:sldMk cId="3412650199" sldId="335"/>
        </pc:sldMkLst>
      </pc:sldChg>
      <pc:sldChg chg="delSp modSp add mod">
        <pc:chgData name="Matthew" userId="3004dbd67fb7f2ca" providerId="LiveId" clId="{E5737FC1-2EF6-49FD-A8BE-DB5C8CE7A6DE}" dt="2023-04-02T23:52:12.148" v="3844" actId="20577"/>
        <pc:sldMkLst>
          <pc:docMk/>
          <pc:sldMk cId="4159391595" sldId="336"/>
        </pc:sldMkLst>
      </pc:sldChg>
      <pc:sldChg chg="delSp modSp add mod">
        <pc:chgData name="Matthew" userId="3004dbd67fb7f2ca" providerId="LiveId" clId="{E5737FC1-2EF6-49FD-A8BE-DB5C8CE7A6DE}" dt="2023-04-02T23:52:09.328" v="3843" actId="20577"/>
        <pc:sldMkLst>
          <pc:docMk/>
          <pc:sldMk cId="3920431017" sldId="337"/>
        </pc:sldMkLst>
      </pc:sldChg>
      <pc:sldChg chg="delSp modSp add mod">
        <pc:chgData name="Matthew" userId="3004dbd67fb7f2ca" providerId="LiveId" clId="{E5737FC1-2EF6-49FD-A8BE-DB5C8CE7A6DE}" dt="2023-04-02T23:53:21.758" v="3845" actId="478"/>
        <pc:sldMkLst>
          <pc:docMk/>
          <pc:sldMk cId="609538549" sldId="338"/>
        </pc:sldMkLst>
      </pc:sldChg>
      <pc:sldChg chg="delSp modSp add mod">
        <pc:chgData name="Matthew" userId="3004dbd67fb7f2ca" providerId="LiveId" clId="{E5737FC1-2EF6-49FD-A8BE-DB5C8CE7A6DE}" dt="2023-04-02T23:53:36.617" v="3846" actId="478"/>
        <pc:sldMkLst>
          <pc:docMk/>
          <pc:sldMk cId="2167402390" sldId="339"/>
        </pc:sldMkLst>
      </pc:sldChg>
      <pc:sldChg chg="modSp new mod">
        <pc:chgData name="Matthew" userId="3004dbd67fb7f2ca" providerId="LiveId" clId="{E5737FC1-2EF6-49FD-A8BE-DB5C8CE7A6DE}" dt="2023-04-03T00:13:17.292" v="4237" actId="20577"/>
        <pc:sldMkLst>
          <pc:docMk/>
          <pc:sldMk cId="4182043" sldId="340"/>
        </pc:sldMkLst>
      </pc:sldChg>
      <pc:sldChg chg="modSp new mod">
        <pc:chgData name="Matthew" userId="3004dbd67fb7f2ca" providerId="LiveId" clId="{E5737FC1-2EF6-49FD-A8BE-DB5C8CE7A6DE}" dt="2023-04-03T00:17:17.536" v="4731" actId="20577"/>
        <pc:sldMkLst>
          <pc:docMk/>
          <pc:sldMk cId="413377188" sldId="341"/>
        </pc:sldMkLst>
      </pc:sldChg>
      <pc:sldChg chg="addSp modSp new mod">
        <pc:chgData name="Matthew" userId="3004dbd67fb7f2ca" providerId="LiveId" clId="{E5737FC1-2EF6-49FD-A8BE-DB5C8CE7A6DE}" dt="2023-04-03T00:20:23.996" v="4985" actId="20577"/>
        <pc:sldMkLst>
          <pc:docMk/>
          <pc:sldMk cId="714435062" sldId="342"/>
        </pc:sldMkLst>
      </pc:sldChg>
      <pc:sldChg chg="addSp modSp new mod">
        <pc:chgData name="Matthew" userId="3004dbd67fb7f2ca" providerId="LiveId" clId="{E5737FC1-2EF6-49FD-A8BE-DB5C8CE7A6DE}" dt="2023-04-03T00:22:01.937" v="5199" actId="20577"/>
        <pc:sldMkLst>
          <pc:docMk/>
          <pc:sldMk cId="1074040237" sldId="343"/>
        </pc:sldMkLst>
      </pc:sldChg>
      <pc:sldChg chg="modSp new mod">
        <pc:chgData name="Matthew" userId="3004dbd67fb7f2ca" providerId="LiveId" clId="{E5737FC1-2EF6-49FD-A8BE-DB5C8CE7A6DE}" dt="2023-04-03T00:24:24.666" v="5569" actId="20577"/>
        <pc:sldMkLst>
          <pc:docMk/>
          <pc:sldMk cId="907860983" sldId="344"/>
        </pc:sldMkLst>
      </pc:sldChg>
      <pc:sldChg chg="modSp new mod">
        <pc:chgData name="Matthew" userId="3004dbd67fb7f2ca" providerId="LiveId" clId="{E5737FC1-2EF6-49FD-A8BE-DB5C8CE7A6DE}" dt="2023-04-03T00:40:33.391" v="6204" actId="21"/>
        <pc:sldMkLst>
          <pc:docMk/>
          <pc:sldMk cId="3892052828" sldId="345"/>
        </pc:sldMkLst>
      </pc:sldChg>
      <pc:sldChg chg="addSp modSp new mod">
        <pc:chgData name="Matthew" userId="3004dbd67fb7f2ca" providerId="LiveId" clId="{E5737FC1-2EF6-49FD-A8BE-DB5C8CE7A6DE}" dt="2023-04-03T00:41:22.760" v="6219" actId="313"/>
        <pc:sldMkLst>
          <pc:docMk/>
          <pc:sldMk cId="3492295880" sldId="346"/>
        </pc:sldMkLst>
      </pc:sldChg>
      <pc:sldChg chg="addSp modSp new mod">
        <pc:chgData name="Matthew" userId="3004dbd67fb7f2ca" providerId="LiveId" clId="{E5737FC1-2EF6-49FD-A8BE-DB5C8CE7A6DE}" dt="2023-04-03T00:45:51.585" v="6484" actId="1076"/>
        <pc:sldMkLst>
          <pc:docMk/>
          <pc:sldMk cId="3443873398" sldId="347"/>
        </pc:sldMkLst>
      </pc:sldChg>
      <pc:sldChg chg="modSp new mod">
        <pc:chgData name="Matthew" userId="3004dbd67fb7f2ca" providerId="LiveId" clId="{E5737FC1-2EF6-49FD-A8BE-DB5C8CE7A6DE}" dt="2023-04-03T00:49:37.235" v="7086" actId="20577"/>
        <pc:sldMkLst>
          <pc:docMk/>
          <pc:sldMk cId="1162087223" sldId="348"/>
        </pc:sldMkLst>
      </pc:sldChg>
      <pc:sldChg chg="addSp modSp new mod">
        <pc:chgData name="Matthew" userId="3004dbd67fb7f2ca" providerId="LiveId" clId="{E5737FC1-2EF6-49FD-A8BE-DB5C8CE7A6DE}" dt="2023-04-03T00:53:54.615" v="7420" actId="27636"/>
        <pc:sldMkLst>
          <pc:docMk/>
          <pc:sldMk cId="1392734615" sldId="349"/>
        </pc:sldMkLst>
      </pc:sldChg>
      <pc:sldChg chg="addSp modSp new mod">
        <pc:chgData name="Matthew" userId="3004dbd67fb7f2ca" providerId="LiveId" clId="{E5737FC1-2EF6-49FD-A8BE-DB5C8CE7A6DE}" dt="2023-04-03T00:58:47.381" v="7734" actId="27636"/>
        <pc:sldMkLst>
          <pc:docMk/>
          <pc:sldMk cId="326199976" sldId="350"/>
        </pc:sldMkLst>
      </pc:sldChg>
      <pc:sldChg chg="addSp delSp modSp new mod">
        <pc:chgData name="Matthew" userId="3004dbd67fb7f2ca" providerId="LiveId" clId="{E5737FC1-2EF6-49FD-A8BE-DB5C8CE7A6DE}" dt="2023-04-03T01:07:45.108" v="8105" actId="478"/>
        <pc:sldMkLst>
          <pc:docMk/>
          <pc:sldMk cId="783401308" sldId="351"/>
        </pc:sldMkLst>
      </pc:sldChg>
      <pc:sldChg chg="delSp add mod">
        <pc:chgData name="Matthew" userId="3004dbd67fb7f2ca" providerId="LiveId" clId="{E5737FC1-2EF6-49FD-A8BE-DB5C8CE7A6DE}" dt="2023-04-03T01:08:14.773" v="8116" actId="478"/>
        <pc:sldMkLst>
          <pc:docMk/>
          <pc:sldMk cId="3858769390" sldId="352"/>
        </pc:sldMkLst>
      </pc:sldChg>
      <pc:sldChg chg="modSp new mod">
        <pc:chgData name="Matthew" userId="3004dbd67fb7f2ca" providerId="LiveId" clId="{E5737FC1-2EF6-49FD-A8BE-DB5C8CE7A6DE}" dt="2023-04-03T01:07:30.224" v="8099" actId="20577"/>
        <pc:sldMkLst>
          <pc:docMk/>
          <pc:sldMk cId="1699415342" sldId="353"/>
        </pc:sldMkLst>
      </pc:sldChg>
      <pc:sldChg chg="delSp modSp add mod">
        <pc:chgData name="Matthew" userId="3004dbd67fb7f2ca" providerId="LiveId" clId="{E5737FC1-2EF6-49FD-A8BE-DB5C8CE7A6DE}" dt="2023-04-03T01:22:38.167" v="8128" actId="478"/>
        <pc:sldMkLst>
          <pc:docMk/>
          <pc:sldMk cId="614539058" sldId="354"/>
        </pc:sldMkLst>
      </pc:sldChg>
      <pc:sldChg chg="delSp add mod">
        <pc:chgData name="Matthew" userId="3004dbd67fb7f2ca" providerId="LiveId" clId="{E5737FC1-2EF6-49FD-A8BE-DB5C8CE7A6DE}" dt="2023-04-03T01:22:53.127" v="8135" actId="478"/>
        <pc:sldMkLst>
          <pc:docMk/>
          <pc:sldMk cId="1587316830" sldId="355"/>
        </pc:sldMkLst>
      </pc:sldChg>
      <pc:sldChg chg="delSp add mod">
        <pc:chgData name="Matthew" userId="3004dbd67fb7f2ca" providerId="LiveId" clId="{E5737FC1-2EF6-49FD-A8BE-DB5C8CE7A6DE}" dt="2023-04-03T01:23:18.801" v="8140" actId="478"/>
        <pc:sldMkLst>
          <pc:docMk/>
          <pc:sldMk cId="675320811" sldId="356"/>
        </pc:sldMkLst>
      </pc:sldChg>
      <pc:sldChg chg="delSp add mod">
        <pc:chgData name="Matthew" userId="3004dbd67fb7f2ca" providerId="LiveId" clId="{E5737FC1-2EF6-49FD-A8BE-DB5C8CE7A6DE}" dt="2023-04-03T01:23:34.779" v="8146" actId="478"/>
        <pc:sldMkLst>
          <pc:docMk/>
          <pc:sldMk cId="3824983893" sldId="357"/>
        </pc:sldMkLst>
      </pc:sldChg>
      <pc:sldChg chg="delSp modSp add mod replId">
        <pc:chgData name="Matthew" userId="3004dbd67fb7f2ca" providerId="LiveId" clId="{E5737FC1-2EF6-49FD-A8BE-DB5C8CE7A6DE}" dt="2023-04-03T01:23:52.759" v="8152" actId="478"/>
        <pc:sldMkLst>
          <pc:docMk/>
          <pc:sldMk cId="1033463214" sldId="358"/>
        </pc:sldMkLst>
      </pc:sldChg>
      <pc:sldChg chg="delSp modSp add mod replId">
        <pc:chgData name="Matthew" userId="3004dbd67fb7f2ca" providerId="LiveId" clId="{E5737FC1-2EF6-49FD-A8BE-DB5C8CE7A6DE}" dt="2023-04-03T01:24:10.481" v="8158" actId="478"/>
        <pc:sldMkLst>
          <pc:docMk/>
          <pc:sldMk cId="2712615221" sldId="359"/>
        </pc:sldMkLst>
      </pc:sldChg>
      <pc:sldChg chg="delSp add mod replId">
        <pc:chgData name="Matthew" userId="3004dbd67fb7f2ca" providerId="LiveId" clId="{E5737FC1-2EF6-49FD-A8BE-DB5C8CE7A6DE}" dt="2023-04-03T01:24:40.759" v="8163" actId="478"/>
        <pc:sldMkLst>
          <pc:docMk/>
          <pc:sldMk cId="174268759" sldId="360"/>
        </pc:sldMkLst>
      </pc:sldChg>
      <pc:sldChg chg="delSp add mod">
        <pc:chgData name="Matthew" userId="3004dbd67fb7f2ca" providerId="LiveId" clId="{E5737FC1-2EF6-49FD-A8BE-DB5C8CE7A6DE}" dt="2023-04-03T01:24:51.925" v="8165" actId="478"/>
        <pc:sldMkLst>
          <pc:docMk/>
          <pc:sldMk cId="1539820046" sldId="361"/>
        </pc:sldMkLst>
      </pc:sldChg>
      <pc:sldChg chg="delSp modSp add mod">
        <pc:chgData name="Matthew" userId="3004dbd67fb7f2ca" providerId="LiveId" clId="{E5737FC1-2EF6-49FD-A8BE-DB5C8CE7A6DE}" dt="2023-04-03T01:25:02.286" v="8170" actId="478"/>
        <pc:sldMkLst>
          <pc:docMk/>
          <pc:sldMk cId="1237143942" sldId="362"/>
        </pc:sldMkLst>
      </pc:sldChg>
      <pc:sldChg chg="delSp add mod replId">
        <pc:chgData name="Matthew" userId="3004dbd67fb7f2ca" providerId="LiveId" clId="{E5737FC1-2EF6-49FD-A8BE-DB5C8CE7A6DE}" dt="2023-04-03T01:25:09.767" v="8172" actId="478"/>
        <pc:sldMkLst>
          <pc:docMk/>
          <pc:sldMk cId="1064774389" sldId="363"/>
        </pc:sldMkLst>
      </pc:sldChg>
      <pc:sldChg chg="delSp add mod">
        <pc:chgData name="Matthew" userId="3004dbd67fb7f2ca" providerId="LiveId" clId="{E5737FC1-2EF6-49FD-A8BE-DB5C8CE7A6DE}" dt="2023-04-03T01:25:19.328" v="8173" actId="478"/>
        <pc:sldMkLst>
          <pc:docMk/>
          <pc:sldMk cId="3798246650" sldId="364"/>
        </pc:sldMkLst>
      </pc:sldChg>
      <pc:sldChg chg="add replId">
        <pc:chgData name="Matthew" userId="3004dbd67fb7f2ca" providerId="LiveId" clId="{E5737FC1-2EF6-49FD-A8BE-DB5C8CE7A6DE}" dt="2023-04-03T01:24:30.773" v="8161" actId="2890"/>
        <pc:sldMkLst>
          <pc:docMk/>
          <pc:sldMk cId="455183032" sldId="365"/>
        </pc:sldMkLst>
      </pc:sldChg>
      <pc:sldChg chg="add del replId">
        <pc:chgData name="Matthew" userId="3004dbd67fb7f2ca" providerId="LiveId" clId="{E5737FC1-2EF6-49FD-A8BE-DB5C8CE7A6DE}" dt="2023-04-03T01:25:26.060" v="8174" actId="47"/>
        <pc:sldMkLst>
          <pc:docMk/>
          <pc:sldMk cId="1454232924" sldId="366"/>
        </pc:sldMkLst>
      </pc:sldChg>
      <pc:sldChg chg="addSp modSp add mod">
        <pc:chgData name="Matthew" userId="3004dbd67fb7f2ca" providerId="LiveId" clId="{E5737FC1-2EF6-49FD-A8BE-DB5C8CE7A6DE}" dt="2023-04-03T01:28:32.300" v="8289" actId="20577"/>
        <pc:sldMkLst>
          <pc:docMk/>
          <pc:sldMk cId="2514872852" sldId="366"/>
        </pc:sldMkLst>
      </pc:sldChg>
      <pc:sldChg chg="add del replId">
        <pc:chgData name="Matthew" userId="3004dbd67fb7f2ca" providerId="LiveId" clId="{E5737FC1-2EF6-49FD-A8BE-DB5C8CE7A6DE}" dt="2023-04-03T01:25:26.060" v="8174" actId="47"/>
        <pc:sldMkLst>
          <pc:docMk/>
          <pc:sldMk cId="3739906731" sldId="367"/>
        </pc:sldMkLst>
      </pc:sldChg>
      <pc:sldChg chg="modSp new mod">
        <pc:chgData name="Matthew" userId="3004dbd67fb7f2ca" providerId="LiveId" clId="{E5737FC1-2EF6-49FD-A8BE-DB5C8CE7A6DE}" dt="2023-04-03T01:31:04.917" v="8778" actId="20577"/>
        <pc:sldMkLst>
          <pc:docMk/>
          <pc:sldMk cId="4034618225" sldId="367"/>
        </pc:sldMkLst>
      </pc:sldChg>
      <pc:sldChg chg="addSp modSp new mod">
        <pc:chgData name="Matthew" userId="3004dbd67fb7f2ca" providerId="LiveId" clId="{E5737FC1-2EF6-49FD-A8BE-DB5C8CE7A6DE}" dt="2023-04-03T01:37:04.793" v="9064" actId="1076"/>
        <pc:sldMkLst>
          <pc:docMk/>
          <pc:sldMk cId="2119509731" sldId="368"/>
        </pc:sldMkLst>
      </pc:sldChg>
      <pc:sldChg chg="modSp new mod">
        <pc:chgData name="Matthew" userId="3004dbd67fb7f2ca" providerId="LiveId" clId="{E5737FC1-2EF6-49FD-A8BE-DB5C8CE7A6DE}" dt="2023-04-03T01:39:19.776" v="9545" actId="5793"/>
        <pc:sldMkLst>
          <pc:docMk/>
          <pc:sldMk cId="234640241" sldId="369"/>
        </pc:sldMkLst>
      </pc:sldChg>
      <pc:sldChg chg="addSp modSp new mod">
        <pc:chgData name="Matthew" userId="3004dbd67fb7f2ca" providerId="LiveId" clId="{E5737FC1-2EF6-49FD-A8BE-DB5C8CE7A6DE}" dt="2023-04-03T01:44:44.164" v="9943" actId="33524"/>
        <pc:sldMkLst>
          <pc:docMk/>
          <pc:sldMk cId="3959003850" sldId="370"/>
        </pc:sldMkLst>
      </pc:sldChg>
      <pc:sldChg chg="addSp modSp new mod">
        <pc:chgData name="Matthew" userId="3004dbd67fb7f2ca" providerId="LiveId" clId="{E5737FC1-2EF6-49FD-A8BE-DB5C8CE7A6DE}" dt="2023-04-03T01:49:49.752" v="10524" actId="14"/>
        <pc:sldMkLst>
          <pc:docMk/>
          <pc:sldMk cId="24764411" sldId="371"/>
        </pc:sldMkLst>
      </pc:sldChg>
      <pc:sldChg chg="addSp modSp new mod">
        <pc:chgData name="Matthew" userId="3004dbd67fb7f2ca" providerId="LiveId" clId="{E5737FC1-2EF6-49FD-A8BE-DB5C8CE7A6DE}" dt="2023-04-03T01:51:40.981" v="10762" actId="1076"/>
        <pc:sldMkLst>
          <pc:docMk/>
          <pc:sldMk cId="850743148" sldId="372"/>
        </pc:sldMkLst>
      </pc:sldChg>
      <pc:sldChg chg="addSp delSp modSp new mod">
        <pc:chgData name="Matthew" userId="3004dbd67fb7f2ca" providerId="LiveId" clId="{E5737FC1-2EF6-49FD-A8BE-DB5C8CE7A6DE}" dt="2023-04-03T01:52:36.388" v="10772" actId="1076"/>
        <pc:sldMkLst>
          <pc:docMk/>
          <pc:sldMk cId="339733074" sldId="373"/>
        </pc:sldMkLst>
      </pc:sldChg>
    </pc:docChg>
  </pc:docChgLst>
  <pc:docChgLst>
    <pc:chgData name="Matthew" userId="3004dbd67fb7f2ca" providerId="LiveId" clId="{15A539D6-FA9F-4C2A-AB53-F7C9DF6BD0A5}"/>
    <pc:docChg chg="undo custSel addSld delSld modSld">
      <pc:chgData name="Matthew" userId="3004dbd67fb7f2ca" providerId="LiveId" clId="{15A539D6-FA9F-4C2A-AB53-F7C9DF6BD0A5}" dt="2023-02-11T19:41:57.222" v="5104" actId="20577"/>
      <pc:docMkLst>
        <pc:docMk/>
      </pc:docMkLst>
      <pc:sldChg chg="modSp mod">
        <pc:chgData name="Matthew" userId="3004dbd67fb7f2ca" providerId="LiveId" clId="{15A539D6-FA9F-4C2A-AB53-F7C9DF6BD0A5}" dt="2023-02-11T11:20:00.472" v="14" actId="20577"/>
        <pc:sldMkLst>
          <pc:docMk/>
          <pc:sldMk cId="3216822840" sldId="256"/>
        </pc:sldMkLst>
      </pc:sldChg>
      <pc:sldChg chg="del">
        <pc:chgData name="Matthew" userId="3004dbd67fb7f2ca" providerId="LiveId" clId="{15A539D6-FA9F-4C2A-AB53-F7C9DF6BD0A5}" dt="2023-02-11T11:20:16.352" v="18" actId="47"/>
        <pc:sldMkLst>
          <pc:docMk/>
          <pc:sldMk cId="563424669" sldId="257"/>
        </pc:sldMkLst>
      </pc:sldChg>
      <pc:sldChg chg="del">
        <pc:chgData name="Matthew" userId="3004dbd67fb7f2ca" providerId="LiveId" clId="{15A539D6-FA9F-4C2A-AB53-F7C9DF6BD0A5}" dt="2023-02-11T11:20:16.352" v="18" actId="47"/>
        <pc:sldMkLst>
          <pc:docMk/>
          <pc:sldMk cId="831231460" sldId="258"/>
        </pc:sldMkLst>
      </pc:sldChg>
      <pc:sldChg chg="del">
        <pc:chgData name="Matthew" userId="3004dbd67fb7f2ca" providerId="LiveId" clId="{15A539D6-FA9F-4C2A-AB53-F7C9DF6BD0A5}" dt="2023-02-11T11:20:16.352" v="18" actId="47"/>
        <pc:sldMkLst>
          <pc:docMk/>
          <pc:sldMk cId="230349514" sldId="259"/>
        </pc:sldMkLst>
      </pc:sldChg>
      <pc:sldChg chg="del">
        <pc:chgData name="Matthew" userId="3004dbd67fb7f2ca" providerId="LiveId" clId="{15A539D6-FA9F-4C2A-AB53-F7C9DF6BD0A5}" dt="2023-02-11T11:20:16.352" v="18" actId="47"/>
        <pc:sldMkLst>
          <pc:docMk/>
          <pc:sldMk cId="880976459" sldId="260"/>
        </pc:sldMkLst>
      </pc:sldChg>
      <pc:sldChg chg="del">
        <pc:chgData name="Matthew" userId="3004dbd67fb7f2ca" providerId="LiveId" clId="{15A539D6-FA9F-4C2A-AB53-F7C9DF6BD0A5}" dt="2023-02-11T11:20:16.352" v="18" actId="47"/>
        <pc:sldMkLst>
          <pc:docMk/>
          <pc:sldMk cId="2330364764" sldId="261"/>
        </pc:sldMkLst>
      </pc:sldChg>
      <pc:sldChg chg="modSp mod">
        <pc:chgData name="Matthew" userId="3004dbd67fb7f2ca" providerId="LiveId" clId="{15A539D6-FA9F-4C2A-AB53-F7C9DF6BD0A5}" dt="2023-02-11T12:22:25.031" v="2048" actId="20577"/>
        <pc:sldMkLst>
          <pc:docMk/>
          <pc:sldMk cId="3696798408" sldId="286"/>
        </pc:sldMkLst>
      </pc:sldChg>
      <pc:sldChg chg="modSp new mod">
        <pc:chgData name="Matthew" userId="3004dbd67fb7f2ca" providerId="LiveId" clId="{15A539D6-FA9F-4C2A-AB53-F7C9DF6BD0A5}" dt="2023-02-11T11:39:20.023" v="616" actId="113"/>
        <pc:sldMkLst>
          <pc:docMk/>
          <pc:sldMk cId="293078799" sldId="287"/>
        </pc:sldMkLst>
      </pc:sldChg>
      <pc:sldChg chg="del">
        <pc:chgData name="Matthew" userId="3004dbd67fb7f2ca" providerId="LiveId" clId="{15A539D6-FA9F-4C2A-AB53-F7C9DF6BD0A5}" dt="2023-02-11T11:20:16.352" v="18" actId="47"/>
        <pc:sldMkLst>
          <pc:docMk/>
          <pc:sldMk cId="3621479473" sldId="287"/>
        </pc:sldMkLst>
      </pc:sldChg>
      <pc:sldChg chg="del">
        <pc:chgData name="Matthew" userId="3004dbd67fb7f2ca" providerId="LiveId" clId="{15A539D6-FA9F-4C2A-AB53-F7C9DF6BD0A5}" dt="2023-02-11T11:20:16.352" v="18" actId="47"/>
        <pc:sldMkLst>
          <pc:docMk/>
          <pc:sldMk cId="755573264" sldId="288"/>
        </pc:sldMkLst>
      </pc:sldChg>
      <pc:sldChg chg="modSp new mod">
        <pc:chgData name="Matthew" userId="3004dbd67fb7f2ca" providerId="LiveId" clId="{15A539D6-FA9F-4C2A-AB53-F7C9DF6BD0A5}" dt="2023-02-11T11:55:53.425" v="1248" actId="14100"/>
        <pc:sldMkLst>
          <pc:docMk/>
          <pc:sldMk cId="809986276" sldId="288"/>
        </pc:sldMkLst>
      </pc:sldChg>
      <pc:sldChg chg="modSp new mod">
        <pc:chgData name="Matthew" userId="3004dbd67fb7f2ca" providerId="LiveId" clId="{15A539D6-FA9F-4C2A-AB53-F7C9DF6BD0A5}" dt="2023-02-11T11:56:03.618" v="1261" actId="14100"/>
        <pc:sldMkLst>
          <pc:docMk/>
          <pc:sldMk cId="1123660039" sldId="289"/>
        </pc:sldMkLst>
      </pc:sldChg>
      <pc:sldChg chg="del">
        <pc:chgData name="Matthew" userId="3004dbd67fb7f2ca" providerId="LiveId" clId="{15A539D6-FA9F-4C2A-AB53-F7C9DF6BD0A5}" dt="2023-02-11T11:20:16.352" v="18" actId="47"/>
        <pc:sldMkLst>
          <pc:docMk/>
          <pc:sldMk cId="1681460913" sldId="289"/>
        </pc:sldMkLst>
      </pc:sldChg>
      <pc:sldChg chg="modSp new mod">
        <pc:chgData name="Matthew" userId="3004dbd67fb7f2ca" providerId="LiveId" clId="{15A539D6-FA9F-4C2A-AB53-F7C9DF6BD0A5}" dt="2023-02-11T15:49:01.546" v="3223"/>
        <pc:sldMkLst>
          <pc:docMk/>
          <pc:sldMk cId="2594393602" sldId="290"/>
        </pc:sldMkLst>
      </pc:sldChg>
      <pc:sldChg chg="del">
        <pc:chgData name="Matthew" userId="3004dbd67fb7f2ca" providerId="LiveId" clId="{15A539D6-FA9F-4C2A-AB53-F7C9DF6BD0A5}" dt="2023-02-11T11:20:16.352" v="18" actId="47"/>
        <pc:sldMkLst>
          <pc:docMk/>
          <pc:sldMk cId="3101608356" sldId="290"/>
        </pc:sldMkLst>
      </pc:sldChg>
      <pc:sldChg chg="del">
        <pc:chgData name="Matthew" userId="3004dbd67fb7f2ca" providerId="LiveId" clId="{15A539D6-FA9F-4C2A-AB53-F7C9DF6BD0A5}" dt="2023-02-11T11:20:16.352" v="18" actId="47"/>
        <pc:sldMkLst>
          <pc:docMk/>
          <pc:sldMk cId="298717145" sldId="291"/>
        </pc:sldMkLst>
      </pc:sldChg>
      <pc:sldChg chg="addSp delSp modSp new mod">
        <pc:chgData name="Matthew" userId="3004dbd67fb7f2ca" providerId="LiveId" clId="{15A539D6-FA9F-4C2A-AB53-F7C9DF6BD0A5}" dt="2023-02-11T12:07:54.283" v="1555"/>
        <pc:sldMkLst>
          <pc:docMk/>
          <pc:sldMk cId="2182820291" sldId="291"/>
        </pc:sldMkLst>
      </pc:sldChg>
      <pc:sldChg chg="addSp delSp modSp new mod">
        <pc:chgData name="Matthew" userId="3004dbd67fb7f2ca" providerId="LiveId" clId="{15A539D6-FA9F-4C2A-AB53-F7C9DF6BD0A5}" dt="2023-02-11T12:07:51.551" v="1553"/>
        <pc:sldMkLst>
          <pc:docMk/>
          <pc:sldMk cId="736612176" sldId="292"/>
        </pc:sldMkLst>
      </pc:sldChg>
      <pc:sldChg chg="del">
        <pc:chgData name="Matthew" userId="3004dbd67fb7f2ca" providerId="LiveId" clId="{15A539D6-FA9F-4C2A-AB53-F7C9DF6BD0A5}" dt="2023-02-11T11:20:16.352" v="18" actId="47"/>
        <pc:sldMkLst>
          <pc:docMk/>
          <pc:sldMk cId="4131760095" sldId="292"/>
        </pc:sldMkLst>
      </pc:sldChg>
      <pc:sldChg chg="addSp delSp modSp new mod">
        <pc:chgData name="Matthew" userId="3004dbd67fb7f2ca" providerId="LiveId" clId="{15A539D6-FA9F-4C2A-AB53-F7C9DF6BD0A5}" dt="2023-02-11T12:08:12.231" v="1561" actId="20577"/>
        <pc:sldMkLst>
          <pc:docMk/>
          <pc:sldMk cId="2487102320" sldId="293"/>
        </pc:sldMkLst>
      </pc:sldChg>
      <pc:sldChg chg="del">
        <pc:chgData name="Matthew" userId="3004dbd67fb7f2ca" providerId="LiveId" clId="{15A539D6-FA9F-4C2A-AB53-F7C9DF6BD0A5}" dt="2023-02-11T11:20:16.352" v="18" actId="47"/>
        <pc:sldMkLst>
          <pc:docMk/>
          <pc:sldMk cId="4205368637" sldId="293"/>
        </pc:sldMkLst>
      </pc:sldChg>
      <pc:sldChg chg="del">
        <pc:chgData name="Matthew" userId="3004dbd67fb7f2ca" providerId="LiveId" clId="{15A539D6-FA9F-4C2A-AB53-F7C9DF6BD0A5}" dt="2023-02-11T11:20:16.352" v="18" actId="47"/>
        <pc:sldMkLst>
          <pc:docMk/>
          <pc:sldMk cId="1786773919" sldId="294"/>
        </pc:sldMkLst>
      </pc:sldChg>
      <pc:sldChg chg="addSp delSp modSp new mod">
        <pc:chgData name="Matthew" userId="3004dbd67fb7f2ca" providerId="LiveId" clId="{15A539D6-FA9F-4C2A-AB53-F7C9DF6BD0A5}" dt="2023-02-11T12:11:29.271" v="1776" actId="20577"/>
        <pc:sldMkLst>
          <pc:docMk/>
          <pc:sldMk cId="2188841898" sldId="294"/>
        </pc:sldMkLst>
      </pc:sldChg>
      <pc:sldChg chg="del">
        <pc:chgData name="Matthew" userId="3004dbd67fb7f2ca" providerId="LiveId" clId="{15A539D6-FA9F-4C2A-AB53-F7C9DF6BD0A5}" dt="2023-02-11T11:20:16.352" v="18" actId="47"/>
        <pc:sldMkLst>
          <pc:docMk/>
          <pc:sldMk cId="2030001314" sldId="295"/>
        </pc:sldMkLst>
      </pc:sldChg>
      <pc:sldChg chg="addSp delSp modSp new mod">
        <pc:chgData name="Matthew" userId="3004dbd67fb7f2ca" providerId="LiveId" clId="{15A539D6-FA9F-4C2A-AB53-F7C9DF6BD0A5}" dt="2023-02-11T12:11:34.581" v="1777"/>
        <pc:sldMkLst>
          <pc:docMk/>
          <pc:sldMk cId="2661769817" sldId="295"/>
        </pc:sldMkLst>
      </pc:sldChg>
      <pc:sldChg chg="addSp delSp modSp new mod">
        <pc:chgData name="Matthew" userId="3004dbd67fb7f2ca" providerId="LiveId" clId="{15A539D6-FA9F-4C2A-AB53-F7C9DF6BD0A5}" dt="2023-02-11T12:11:55.727" v="1781"/>
        <pc:sldMkLst>
          <pc:docMk/>
          <pc:sldMk cId="1523341841" sldId="296"/>
        </pc:sldMkLst>
      </pc:sldChg>
      <pc:sldChg chg="del">
        <pc:chgData name="Matthew" userId="3004dbd67fb7f2ca" providerId="LiveId" clId="{15A539D6-FA9F-4C2A-AB53-F7C9DF6BD0A5}" dt="2023-02-11T11:20:16.352" v="18" actId="47"/>
        <pc:sldMkLst>
          <pc:docMk/>
          <pc:sldMk cId="2468366755" sldId="296"/>
        </pc:sldMkLst>
      </pc:sldChg>
      <pc:sldChg chg="del">
        <pc:chgData name="Matthew" userId="3004dbd67fb7f2ca" providerId="LiveId" clId="{15A539D6-FA9F-4C2A-AB53-F7C9DF6BD0A5}" dt="2023-02-11T11:20:16.352" v="18" actId="47"/>
        <pc:sldMkLst>
          <pc:docMk/>
          <pc:sldMk cId="2680532917" sldId="297"/>
        </pc:sldMkLst>
      </pc:sldChg>
      <pc:sldChg chg="addSp delSp modSp new mod">
        <pc:chgData name="Matthew" userId="3004dbd67fb7f2ca" providerId="LiveId" clId="{15A539D6-FA9F-4C2A-AB53-F7C9DF6BD0A5}" dt="2023-02-11T12:12:18.206" v="1785"/>
        <pc:sldMkLst>
          <pc:docMk/>
          <pc:sldMk cId="3199442299" sldId="297"/>
        </pc:sldMkLst>
      </pc:sldChg>
      <pc:sldChg chg="del">
        <pc:chgData name="Matthew" userId="3004dbd67fb7f2ca" providerId="LiveId" clId="{15A539D6-FA9F-4C2A-AB53-F7C9DF6BD0A5}" dt="2023-02-11T11:20:16.352" v="18" actId="47"/>
        <pc:sldMkLst>
          <pc:docMk/>
          <pc:sldMk cId="1917419562" sldId="298"/>
        </pc:sldMkLst>
      </pc:sldChg>
      <pc:sldChg chg="addSp delSp modSp new mod">
        <pc:chgData name="Matthew" userId="3004dbd67fb7f2ca" providerId="LiveId" clId="{15A539D6-FA9F-4C2A-AB53-F7C9DF6BD0A5}" dt="2023-02-11T12:12:41.659" v="1789"/>
        <pc:sldMkLst>
          <pc:docMk/>
          <pc:sldMk cId="2257281065" sldId="298"/>
        </pc:sldMkLst>
      </pc:sldChg>
      <pc:sldChg chg="del">
        <pc:chgData name="Matthew" userId="3004dbd67fb7f2ca" providerId="LiveId" clId="{15A539D6-FA9F-4C2A-AB53-F7C9DF6BD0A5}" dt="2023-02-11T11:20:16.352" v="18" actId="47"/>
        <pc:sldMkLst>
          <pc:docMk/>
          <pc:sldMk cId="1624383325" sldId="299"/>
        </pc:sldMkLst>
      </pc:sldChg>
      <pc:sldChg chg="addSp delSp modSp new mod">
        <pc:chgData name="Matthew" userId="3004dbd67fb7f2ca" providerId="LiveId" clId="{15A539D6-FA9F-4C2A-AB53-F7C9DF6BD0A5}" dt="2023-02-11T12:13:02.777" v="1793"/>
        <pc:sldMkLst>
          <pc:docMk/>
          <pc:sldMk cId="2446626497" sldId="299"/>
        </pc:sldMkLst>
      </pc:sldChg>
      <pc:sldChg chg="del">
        <pc:chgData name="Matthew" userId="3004dbd67fb7f2ca" providerId="LiveId" clId="{15A539D6-FA9F-4C2A-AB53-F7C9DF6BD0A5}" dt="2023-02-11T11:20:16.352" v="18" actId="47"/>
        <pc:sldMkLst>
          <pc:docMk/>
          <pc:sldMk cId="1432768292" sldId="300"/>
        </pc:sldMkLst>
      </pc:sldChg>
      <pc:sldChg chg="addSp delSp modSp new mod">
        <pc:chgData name="Matthew" userId="3004dbd67fb7f2ca" providerId="LiveId" clId="{15A539D6-FA9F-4C2A-AB53-F7C9DF6BD0A5}" dt="2023-02-11T15:25:49.680" v="3191" actId="113"/>
        <pc:sldMkLst>
          <pc:docMk/>
          <pc:sldMk cId="1477421244" sldId="300"/>
        </pc:sldMkLst>
      </pc:sldChg>
      <pc:sldChg chg="addSp delSp modSp new mod">
        <pc:chgData name="Matthew" userId="3004dbd67fb7f2ca" providerId="LiveId" clId="{15A539D6-FA9F-4C2A-AB53-F7C9DF6BD0A5}" dt="2023-02-11T12:16:07.690" v="1855" actId="20577"/>
        <pc:sldMkLst>
          <pc:docMk/>
          <pc:sldMk cId="3079540468" sldId="301"/>
        </pc:sldMkLst>
      </pc:sldChg>
      <pc:sldChg chg="del">
        <pc:chgData name="Matthew" userId="3004dbd67fb7f2ca" providerId="LiveId" clId="{15A539D6-FA9F-4C2A-AB53-F7C9DF6BD0A5}" dt="2023-02-11T11:20:16.352" v="18" actId="47"/>
        <pc:sldMkLst>
          <pc:docMk/>
          <pc:sldMk cId="3533243309" sldId="301"/>
        </pc:sldMkLst>
      </pc:sldChg>
      <pc:sldChg chg="addSp delSp modSp new mod">
        <pc:chgData name="Matthew" userId="3004dbd67fb7f2ca" providerId="LiveId" clId="{15A539D6-FA9F-4C2A-AB53-F7C9DF6BD0A5}" dt="2023-02-11T12:16:41.889" v="1860"/>
        <pc:sldMkLst>
          <pc:docMk/>
          <pc:sldMk cId="3003025678" sldId="302"/>
        </pc:sldMkLst>
      </pc:sldChg>
      <pc:sldChg chg="addSp delSp modSp new mod">
        <pc:chgData name="Matthew" userId="3004dbd67fb7f2ca" providerId="LiveId" clId="{15A539D6-FA9F-4C2A-AB53-F7C9DF6BD0A5}" dt="2023-02-11T12:17:54.500" v="1865" actId="1076"/>
        <pc:sldMkLst>
          <pc:docMk/>
          <pc:sldMk cId="1276673118" sldId="303"/>
        </pc:sldMkLst>
      </pc:sldChg>
      <pc:sldChg chg="modSp new mod">
        <pc:chgData name="Matthew" userId="3004dbd67fb7f2ca" providerId="LiveId" clId="{15A539D6-FA9F-4C2A-AB53-F7C9DF6BD0A5}" dt="2023-02-11T15:25:36.318" v="3189" actId="113"/>
        <pc:sldMkLst>
          <pc:docMk/>
          <pc:sldMk cId="3813623642" sldId="304"/>
        </pc:sldMkLst>
      </pc:sldChg>
      <pc:sldChg chg="modSp new mod">
        <pc:chgData name="Matthew" userId="3004dbd67fb7f2ca" providerId="LiveId" clId="{15A539D6-FA9F-4C2A-AB53-F7C9DF6BD0A5}" dt="2023-02-11T16:14:23.913" v="4772"/>
        <pc:sldMkLst>
          <pc:docMk/>
          <pc:sldMk cId="349066659" sldId="305"/>
        </pc:sldMkLst>
      </pc:sldChg>
      <pc:sldChg chg="addSp delSp modSp new mod">
        <pc:chgData name="Matthew" userId="3004dbd67fb7f2ca" providerId="LiveId" clId="{15A539D6-FA9F-4C2A-AB53-F7C9DF6BD0A5}" dt="2023-02-11T16:00:55.237" v="3626" actId="20577"/>
        <pc:sldMkLst>
          <pc:docMk/>
          <pc:sldMk cId="98906816" sldId="306"/>
        </pc:sldMkLst>
      </pc:sldChg>
      <pc:sldChg chg="modSp new mod">
        <pc:chgData name="Matthew" userId="3004dbd67fb7f2ca" providerId="LiveId" clId="{15A539D6-FA9F-4C2A-AB53-F7C9DF6BD0A5}" dt="2023-02-11T16:02:45.970" v="3896" actId="20577"/>
        <pc:sldMkLst>
          <pc:docMk/>
          <pc:sldMk cId="1111084646" sldId="307"/>
        </pc:sldMkLst>
      </pc:sldChg>
      <pc:sldChg chg="modSp new mod">
        <pc:chgData name="Matthew" userId="3004dbd67fb7f2ca" providerId="LiveId" clId="{15A539D6-FA9F-4C2A-AB53-F7C9DF6BD0A5}" dt="2023-02-11T16:06:20.358" v="4403" actId="113"/>
        <pc:sldMkLst>
          <pc:docMk/>
          <pc:sldMk cId="692263286" sldId="308"/>
        </pc:sldMkLst>
      </pc:sldChg>
      <pc:sldChg chg="modSp new mod">
        <pc:chgData name="Matthew" userId="3004dbd67fb7f2ca" providerId="LiveId" clId="{15A539D6-FA9F-4C2A-AB53-F7C9DF6BD0A5}" dt="2023-02-11T19:41:57.222" v="5104" actId="20577"/>
        <pc:sldMkLst>
          <pc:docMk/>
          <pc:sldMk cId="3423849206" sldId="309"/>
        </pc:sldMkLst>
      </pc:sldChg>
    </pc:docChg>
  </pc:docChgLst>
  <pc:docChgLst>
    <pc:chgData name="Matthew" userId="3004dbd67fb7f2ca" providerId="LiveId" clId="{F3D0CA3F-6117-4E72-81EB-61F58F5FF80A}"/>
    <pc:docChg chg="modSld">
      <pc:chgData name="Matthew" userId="3004dbd67fb7f2ca" providerId="LiveId" clId="{F3D0CA3F-6117-4E72-81EB-61F58F5FF80A}" dt="2023-02-20T21:52:40.439" v="5" actId="20577"/>
      <pc:docMkLst>
        <pc:docMk/>
      </pc:docMkLst>
      <pc:sldChg chg="modSp mod">
        <pc:chgData name="Matthew" userId="3004dbd67fb7f2ca" providerId="LiveId" clId="{F3D0CA3F-6117-4E72-81EB-61F58F5FF80A}" dt="2023-02-20T21:52:40.439" v="5" actId="20577"/>
        <pc:sldMkLst>
          <pc:docMk/>
          <pc:sldMk cId="3216822840" sldId="256"/>
        </pc:sldMkLst>
      </pc:sldChg>
    </pc:docChg>
  </pc:docChgLst>
  <pc:docChgLst>
    <pc:chgData name="Matthew Holman" userId="3004dbd67fb7f2ca" providerId="LiveId" clId="{D6988352-3696-40A7-8C22-0E6142C233C0}"/>
    <pc:docChg chg="modSld">
      <pc:chgData name="Matthew Holman" userId="3004dbd67fb7f2ca" providerId="LiveId" clId="{D6988352-3696-40A7-8C22-0E6142C233C0}" dt="2023-04-04T17:10:24.631" v="4" actId="20577"/>
      <pc:docMkLst>
        <pc:docMk/>
      </pc:docMkLst>
      <pc:sldChg chg="modSp mod">
        <pc:chgData name="Matthew Holman" userId="3004dbd67fb7f2ca" providerId="LiveId" clId="{D6988352-3696-40A7-8C22-0E6142C233C0}" dt="2023-04-04T17:00:14.022" v="1" actId="20577"/>
        <pc:sldMkLst>
          <pc:docMk/>
          <pc:sldMk cId="1392734615" sldId="349"/>
        </pc:sldMkLst>
      </pc:sldChg>
      <pc:sldChg chg="modSp mod">
        <pc:chgData name="Matthew Holman" userId="3004dbd67fb7f2ca" providerId="LiveId" clId="{D6988352-3696-40A7-8C22-0E6142C233C0}" dt="2023-04-04T17:10:24.631" v="4" actId="20577"/>
        <pc:sldMkLst>
          <pc:docMk/>
          <pc:sldMk cId="4034618225" sldId="367"/>
        </pc:sldMkLst>
      </pc:sldChg>
    </pc:docChg>
  </pc:docChgLst>
  <pc:docChgLst>
    <pc:chgData name="Matthew" userId="3004dbd67fb7f2ca" providerId="LiveId" clId="{68A45B65-C451-405E-94E4-7AACA9AABEB5}"/>
    <pc:docChg chg="undo redo custSel addSld delSld modSld sldOrd modSection">
      <pc:chgData name="Matthew" userId="3004dbd67fb7f2ca" providerId="LiveId" clId="{68A45B65-C451-405E-94E4-7AACA9AABEB5}" dt="2023-05-02T01:37:58.803" v="4234" actId="20577"/>
      <pc:docMkLst>
        <pc:docMk/>
      </pc:docMkLst>
      <pc:sldChg chg="modSp add del mod">
        <pc:chgData name="Matthew" userId="3004dbd67fb7f2ca" providerId="LiveId" clId="{68A45B65-C451-405E-94E4-7AACA9AABEB5}" dt="2023-05-02T00:17:41.869" v="2822" actId="20577"/>
        <pc:sldMkLst>
          <pc:docMk/>
          <pc:sldMk cId="637832097" sldId="271"/>
        </pc:sldMkLst>
      </pc:sldChg>
      <pc:sldChg chg="del">
        <pc:chgData name="Matthew" userId="3004dbd67fb7f2ca" providerId="LiveId" clId="{68A45B65-C451-405E-94E4-7AACA9AABEB5}" dt="2023-04-30T23:50:41.263" v="174" actId="47"/>
        <pc:sldMkLst>
          <pc:docMk/>
          <pc:sldMk cId="3273870521" sldId="284"/>
        </pc:sldMkLst>
      </pc:sldChg>
      <pc:sldChg chg="del">
        <pc:chgData name="Matthew" userId="3004dbd67fb7f2ca" providerId="LiveId" clId="{68A45B65-C451-405E-94E4-7AACA9AABEB5}" dt="2023-04-30T23:50:41.263" v="174" actId="47"/>
        <pc:sldMkLst>
          <pc:docMk/>
          <pc:sldMk cId="3696798408" sldId="286"/>
        </pc:sldMkLst>
      </pc:sldChg>
      <pc:sldChg chg="del">
        <pc:chgData name="Matthew" userId="3004dbd67fb7f2ca" providerId="LiveId" clId="{68A45B65-C451-405E-94E4-7AACA9AABEB5}" dt="2023-04-30T23:47:57.098" v="13" actId="47"/>
        <pc:sldMkLst>
          <pc:docMk/>
          <pc:sldMk cId="2996539900" sldId="299"/>
        </pc:sldMkLst>
      </pc:sldChg>
      <pc:sldChg chg="del">
        <pc:chgData name="Matthew" userId="3004dbd67fb7f2ca" providerId="LiveId" clId="{68A45B65-C451-405E-94E4-7AACA9AABEB5}" dt="2023-04-30T23:47:57.098" v="13" actId="47"/>
        <pc:sldMkLst>
          <pc:docMk/>
          <pc:sldMk cId="1527043087" sldId="300"/>
        </pc:sldMkLst>
      </pc:sldChg>
      <pc:sldChg chg="del">
        <pc:chgData name="Matthew" userId="3004dbd67fb7f2ca" providerId="LiveId" clId="{68A45B65-C451-405E-94E4-7AACA9AABEB5}" dt="2023-04-30T23:47:57.098" v="13" actId="47"/>
        <pc:sldMkLst>
          <pc:docMk/>
          <pc:sldMk cId="2734981056" sldId="301"/>
        </pc:sldMkLst>
      </pc:sldChg>
      <pc:sldChg chg="del">
        <pc:chgData name="Matthew" userId="3004dbd67fb7f2ca" providerId="LiveId" clId="{68A45B65-C451-405E-94E4-7AACA9AABEB5}" dt="2023-04-30T23:47:57.098" v="13" actId="47"/>
        <pc:sldMkLst>
          <pc:docMk/>
          <pc:sldMk cId="3605068780" sldId="302"/>
        </pc:sldMkLst>
      </pc:sldChg>
      <pc:sldChg chg="del">
        <pc:chgData name="Matthew" userId="3004dbd67fb7f2ca" providerId="LiveId" clId="{68A45B65-C451-405E-94E4-7AACA9AABEB5}" dt="2023-04-30T23:47:57.098" v="13" actId="47"/>
        <pc:sldMkLst>
          <pc:docMk/>
          <pc:sldMk cId="3842562984" sldId="303"/>
        </pc:sldMkLst>
      </pc:sldChg>
      <pc:sldChg chg="del">
        <pc:chgData name="Matthew" userId="3004dbd67fb7f2ca" providerId="LiveId" clId="{68A45B65-C451-405E-94E4-7AACA9AABEB5}" dt="2023-04-30T23:47:57.098" v="13" actId="47"/>
        <pc:sldMkLst>
          <pc:docMk/>
          <pc:sldMk cId="3372075537" sldId="304"/>
        </pc:sldMkLst>
      </pc:sldChg>
      <pc:sldChg chg="del">
        <pc:chgData name="Matthew" userId="3004dbd67fb7f2ca" providerId="LiveId" clId="{68A45B65-C451-405E-94E4-7AACA9AABEB5}" dt="2023-04-30T23:47:57.098" v="13" actId="47"/>
        <pc:sldMkLst>
          <pc:docMk/>
          <pc:sldMk cId="2694521590" sldId="305"/>
        </pc:sldMkLst>
      </pc:sldChg>
      <pc:sldChg chg="del">
        <pc:chgData name="Matthew" userId="3004dbd67fb7f2ca" providerId="LiveId" clId="{68A45B65-C451-405E-94E4-7AACA9AABEB5}" dt="2023-04-30T23:47:57.098" v="13" actId="47"/>
        <pc:sldMkLst>
          <pc:docMk/>
          <pc:sldMk cId="1887275941" sldId="306"/>
        </pc:sldMkLst>
      </pc:sldChg>
      <pc:sldChg chg="del">
        <pc:chgData name="Matthew" userId="3004dbd67fb7f2ca" providerId="LiveId" clId="{68A45B65-C451-405E-94E4-7AACA9AABEB5}" dt="2023-04-30T23:47:57.098" v="13" actId="47"/>
        <pc:sldMkLst>
          <pc:docMk/>
          <pc:sldMk cId="4234600874" sldId="307"/>
        </pc:sldMkLst>
      </pc:sldChg>
      <pc:sldChg chg="del">
        <pc:chgData name="Matthew" userId="3004dbd67fb7f2ca" providerId="LiveId" clId="{68A45B65-C451-405E-94E4-7AACA9AABEB5}" dt="2023-04-30T23:47:57.098" v="13" actId="47"/>
        <pc:sldMkLst>
          <pc:docMk/>
          <pc:sldMk cId="2322055412" sldId="308"/>
        </pc:sldMkLst>
      </pc:sldChg>
      <pc:sldChg chg="del">
        <pc:chgData name="Matthew" userId="3004dbd67fb7f2ca" providerId="LiveId" clId="{68A45B65-C451-405E-94E4-7AACA9AABEB5}" dt="2023-04-30T23:47:57.098" v="13" actId="47"/>
        <pc:sldMkLst>
          <pc:docMk/>
          <pc:sldMk cId="2013872461" sldId="309"/>
        </pc:sldMkLst>
      </pc:sldChg>
      <pc:sldChg chg="del">
        <pc:chgData name="Matthew" userId="3004dbd67fb7f2ca" providerId="LiveId" clId="{68A45B65-C451-405E-94E4-7AACA9AABEB5}" dt="2023-04-30T23:47:57.098" v="13" actId="47"/>
        <pc:sldMkLst>
          <pc:docMk/>
          <pc:sldMk cId="4262658910" sldId="310"/>
        </pc:sldMkLst>
      </pc:sldChg>
      <pc:sldChg chg="del">
        <pc:chgData name="Matthew" userId="3004dbd67fb7f2ca" providerId="LiveId" clId="{68A45B65-C451-405E-94E4-7AACA9AABEB5}" dt="2023-04-30T23:47:57.098" v="13" actId="47"/>
        <pc:sldMkLst>
          <pc:docMk/>
          <pc:sldMk cId="3278392769" sldId="311"/>
        </pc:sldMkLst>
      </pc:sldChg>
      <pc:sldChg chg="del">
        <pc:chgData name="Matthew" userId="3004dbd67fb7f2ca" providerId="LiveId" clId="{68A45B65-C451-405E-94E4-7AACA9AABEB5}" dt="2023-04-30T23:47:57.098" v="13" actId="47"/>
        <pc:sldMkLst>
          <pc:docMk/>
          <pc:sldMk cId="2785583130" sldId="312"/>
        </pc:sldMkLst>
      </pc:sldChg>
      <pc:sldChg chg="del">
        <pc:chgData name="Matthew" userId="3004dbd67fb7f2ca" providerId="LiveId" clId="{68A45B65-C451-405E-94E4-7AACA9AABEB5}" dt="2023-04-30T23:47:57.098" v="13" actId="47"/>
        <pc:sldMkLst>
          <pc:docMk/>
          <pc:sldMk cId="3527810420" sldId="313"/>
        </pc:sldMkLst>
      </pc:sldChg>
      <pc:sldChg chg="del">
        <pc:chgData name="Matthew" userId="3004dbd67fb7f2ca" providerId="LiveId" clId="{68A45B65-C451-405E-94E4-7AACA9AABEB5}" dt="2023-04-30T23:47:57.098" v="13" actId="47"/>
        <pc:sldMkLst>
          <pc:docMk/>
          <pc:sldMk cId="3998300159" sldId="314"/>
        </pc:sldMkLst>
      </pc:sldChg>
      <pc:sldChg chg="del">
        <pc:chgData name="Matthew" userId="3004dbd67fb7f2ca" providerId="LiveId" clId="{68A45B65-C451-405E-94E4-7AACA9AABEB5}" dt="2023-04-30T23:47:57.098" v="13" actId="47"/>
        <pc:sldMkLst>
          <pc:docMk/>
          <pc:sldMk cId="3365577062" sldId="315"/>
        </pc:sldMkLst>
      </pc:sldChg>
      <pc:sldChg chg="del">
        <pc:chgData name="Matthew" userId="3004dbd67fb7f2ca" providerId="LiveId" clId="{68A45B65-C451-405E-94E4-7AACA9AABEB5}" dt="2023-04-30T23:47:57.098" v="13" actId="47"/>
        <pc:sldMkLst>
          <pc:docMk/>
          <pc:sldMk cId="1823700845" sldId="316"/>
        </pc:sldMkLst>
      </pc:sldChg>
      <pc:sldChg chg="del">
        <pc:chgData name="Matthew" userId="3004dbd67fb7f2ca" providerId="LiveId" clId="{68A45B65-C451-405E-94E4-7AACA9AABEB5}" dt="2023-04-30T23:47:57.098" v="13" actId="47"/>
        <pc:sldMkLst>
          <pc:docMk/>
          <pc:sldMk cId="3563556542" sldId="317"/>
        </pc:sldMkLst>
      </pc:sldChg>
      <pc:sldChg chg="addSp modSp new mod">
        <pc:chgData name="Matthew" userId="3004dbd67fb7f2ca" providerId="LiveId" clId="{68A45B65-C451-405E-94E4-7AACA9AABEB5}" dt="2023-05-01T03:18:34.739" v="601" actId="113"/>
        <pc:sldMkLst>
          <pc:docMk/>
          <pc:sldMk cId="2488946484" sldId="318"/>
        </pc:sldMkLst>
      </pc:sldChg>
      <pc:sldChg chg="addSp modSp new mod">
        <pc:chgData name="Matthew" userId="3004dbd67fb7f2ca" providerId="LiveId" clId="{68A45B65-C451-405E-94E4-7AACA9AABEB5}" dt="2023-05-01T02:29:46.020" v="373" actId="20577"/>
        <pc:sldMkLst>
          <pc:docMk/>
          <pc:sldMk cId="4150631786" sldId="319"/>
        </pc:sldMkLst>
      </pc:sldChg>
      <pc:sldChg chg="addSp modSp new mod">
        <pc:chgData name="Matthew" userId="3004dbd67fb7f2ca" providerId="LiveId" clId="{68A45B65-C451-405E-94E4-7AACA9AABEB5}" dt="2023-05-01T03:29:22.224" v="871" actId="313"/>
        <pc:sldMkLst>
          <pc:docMk/>
          <pc:sldMk cId="2314170877" sldId="320"/>
        </pc:sldMkLst>
      </pc:sldChg>
      <pc:sldChg chg="addSp modSp new mod">
        <pc:chgData name="Matthew" userId="3004dbd67fb7f2ca" providerId="LiveId" clId="{68A45B65-C451-405E-94E4-7AACA9AABEB5}" dt="2023-05-01T03:18:19.473" v="600"/>
        <pc:sldMkLst>
          <pc:docMk/>
          <pc:sldMk cId="188593427" sldId="321"/>
        </pc:sldMkLst>
      </pc:sldChg>
      <pc:sldChg chg="addSp modSp new mod">
        <pc:chgData name="Matthew" userId="3004dbd67fb7f2ca" providerId="LiveId" clId="{68A45B65-C451-405E-94E4-7AACA9AABEB5}" dt="2023-05-01T03:29:05.346" v="851" actId="20577"/>
        <pc:sldMkLst>
          <pc:docMk/>
          <pc:sldMk cId="1245786085" sldId="322"/>
        </pc:sldMkLst>
      </pc:sldChg>
      <pc:sldChg chg="addSp modSp new mod">
        <pc:chgData name="Matthew" userId="3004dbd67fb7f2ca" providerId="LiveId" clId="{68A45B65-C451-405E-94E4-7AACA9AABEB5}" dt="2023-05-01T03:28:41.505" v="806" actId="313"/>
        <pc:sldMkLst>
          <pc:docMk/>
          <pc:sldMk cId="1861488086" sldId="323"/>
        </pc:sldMkLst>
      </pc:sldChg>
      <pc:sldChg chg="addSp modSp new mod">
        <pc:chgData name="Matthew" userId="3004dbd67fb7f2ca" providerId="LiveId" clId="{68A45B65-C451-405E-94E4-7AACA9AABEB5}" dt="2023-05-01T03:40:12.972" v="1113"/>
        <pc:sldMkLst>
          <pc:docMk/>
          <pc:sldMk cId="1858008693" sldId="324"/>
        </pc:sldMkLst>
      </pc:sldChg>
      <pc:sldChg chg="modSp new mod">
        <pc:chgData name="Matthew" userId="3004dbd67fb7f2ca" providerId="LiveId" clId="{68A45B65-C451-405E-94E4-7AACA9AABEB5}" dt="2023-05-02T00:27:20.393" v="3002" actId="20577"/>
        <pc:sldMkLst>
          <pc:docMk/>
          <pc:sldMk cId="3520444945" sldId="325"/>
        </pc:sldMkLst>
      </pc:sldChg>
      <pc:sldChg chg="addSp modSp new mod">
        <pc:chgData name="Matthew" userId="3004dbd67fb7f2ca" providerId="LiveId" clId="{68A45B65-C451-405E-94E4-7AACA9AABEB5}" dt="2023-05-02T00:31:59.275" v="3095" actId="313"/>
        <pc:sldMkLst>
          <pc:docMk/>
          <pc:sldMk cId="2300221471" sldId="326"/>
        </pc:sldMkLst>
      </pc:sldChg>
      <pc:sldChg chg="addSp modSp new mod">
        <pc:chgData name="Matthew" userId="3004dbd67fb7f2ca" providerId="LiveId" clId="{68A45B65-C451-405E-94E4-7AACA9AABEB5}" dt="2023-05-02T01:27:37.068" v="4102" actId="20577"/>
        <pc:sldMkLst>
          <pc:docMk/>
          <pc:sldMk cId="1109379998" sldId="327"/>
        </pc:sldMkLst>
      </pc:sldChg>
      <pc:sldChg chg="addSp modSp new mod">
        <pc:chgData name="Matthew" userId="3004dbd67fb7f2ca" providerId="LiveId" clId="{68A45B65-C451-405E-94E4-7AACA9AABEB5}" dt="2023-05-01T09:47:01.111" v="2561" actId="20577"/>
        <pc:sldMkLst>
          <pc:docMk/>
          <pc:sldMk cId="3362979294" sldId="328"/>
        </pc:sldMkLst>
      </pc:sldChg>
      <pc:sldChg chg="addSp delSp modSp new mod">
        <pc:chgData name="Matthew" userId="3004dbd67fb7f2ca" providerId="LiveId" clId="{68A45B65-C451-405E-94E4-7AACA9AABEB5}" dt="2023-05-01T04:00:23.802" v="1551" actId="1076"/>
        <pc:sldMkLst>
          <pc:docMk/>
          <pc:sldMk cId="3464573627" sldId="329"/>
        </pc:sldMkLst>
      </pc:sldChg>
      <pc:sldChg chg="addSp modSp new mod">
        <pc:chgData name="Matthew" userId="3004dbd67fb7f2ca" providerId="LiveId" clId="{68A45B65-C451-405E-94E4-7AACA9AABEB5}" dt="2023-05-01T02:33:44.495" v="499" actId="20577"/>
        <pc:sldMkLst>
          <pc:docMk/>
          <pc:sldMk cId="494735428" sldId="330"/>
        </pc:sldMkLst>
      </pc:sldChg>
      <pc:sldChg chg="addSp modSp new mod">
        <pc:chgData name="Matthew" userId="3004dbd67fb7f2ca" providerId="LiveId" clId="{68A45B65-C451-405E-94E4-7AACA9AABEB5}" dt="2023-05-01T03:30:35.570" v="903"/>
        <pc:sldMkLst>
          <pc:docMk/>
          <pc:sldMk cId="576511319" sldId="331"/>
        </pc:sldMkLst>
      </pc:sldChg>
      <pc:sldChg chg="addSp delSp modSp new mod">
        <pc:chgData name="Matthew" userId="3004dbd67fb7f2ca" providerId="LiveId" clId="{68A45B65-C451-405E-94E4-7AACA9AABEB5}" dt="2023-05-01T03:34:02.281" v="1006" actId="313"/>
        <pc:sldMkLst>
          <pc:docMk/>
          <pc:sldMk cId="24026987" sldId="332"/>
        </pc:sldMkLst>
      </pc:sldChg>
      <pc:sldChg chg="addSp modSp add mod">
        <pc:chgData name="Matthew" userId="3004dbd67fb7f2ca" providerId="LiveId" clId="{68A45B65-C451-405E-94E4-7AACA9AABEB5}" dt="2023-05-02T01:36:57.548" v="4229"/>
        <pc:sldMkLst>
          <pc:docMk/>
          <pc:sldMk cId="1538382620" sldId="333"/>
        </pc:sldMkLst>
      </pc:sldChg>
      <pc:sldChg chg="modSp add mod">
        <pc:chgData name="Matthew" userId="3004dbd67fb7f2ca" providerId="LiveId" clId="{68A45B65-C451-405E-94E4-7AACA9AABEB5}" dt="2023-05-01T03:32:45.244" v="951" actId="313"/>
        <pc:sldMkLst>
          <pc:docMk/>
          <pc:sldMk cId="2559658009" sldId="334"/>
        </pc:sldMkLst>
      </pc:sldChg>
      <pc:sldChg chg="addSp modSp new mod">
        <pc:chgData name="Matthew" userId="3004dbd67fb7f2ca" providerId="LiveId" clId="{68A45B65-C451-405E-94E4-7AACA9AABEB5}" dt="2023-05-01T03:44:47.657" v="1170" actId="113"/>
        <pc:sldMkLst>
          <pc:docMk/>
          <pc:sldMk cId="3281399579" sldId="335"/>
        </pc:sldMkLst>
      </pc:sldChg>
      <pc:sldChg chg="addSp delSp modSp new mod">
        <pc:chgData name="Matthew" userId="3004dbd67fb7f2ca" providerId="LiveId" clId="{68A45B65-C451-405E-94E4-7AACA9AABEB5}" dt="2023-05-02T00:34:34.827" v="3223" actId="20577"/>
        <pc:sldMkLst>
          <pc:docMk/>
          <pc:sldMk cId="1838340351" sldId="336"/>
        </pc:sldMkLst>
      </pc:sldChg>
      <pc:sldChg chg="new del ord">
        <pc:chgData name="Matthew" userId="3004dbd67fb7f2ca" providerId="LiveId" clId="{68A45B65-C451-405E-94E4-7AACA9AABEB5}" dt="2023-05-01T03:46:25.138" v="1176" actId="2696"/>
        <pc:sldMkLst>
          <pc:docMk/>
          <pc:sldMk cId="2053848679" sldId="336"/>
        </pc:sldMkLst>
      </pc:sldChg>
      <pc:sldChg chg="addSp delSp modSp new mod">
        <pc:chgData name="Matthew" userId="3004dbd67fb7f2ca" providerId="LiveId" clId="{68A45B65-C451-405E-94E4-7AACA9AABEB5}" dt="2023-05-01T04:01:57.467" v="1694" actId="20577"/>
        <pc:sldMkLst>
          <pc:docMk/>
          <pc:sldMk cId="1114425148" sldId="337"/>
        </pc:sldMkLst>
      </pc:sldChg>
      <pc:sldChg chg="addSp delSp modSp new mod">
        <pc:chgData name="Matthew" userId="3004dbd67fb7f2ca" providerId="LiveId" clId="{68A45B65-C451-405E-94E4-7AACA9AABEB5}" dt="2023-05-01T04:11:25.039" v="1885" actId="20577"/>
        <pc:sldMkLst>
          <pc:docMk/>
          <pc:sldMk cId="3749584551" sldId="338"/>
        </pc:sldMkLst>
      </pc:sldChg>
      <pc:sldChg chg="modSp add mod">
        <pc:chgData name="Matthew" userId="3004dbd67fb7f2ca" providerId="LiveId" clId="{68A45B65-C451-405E-94E4-7AACA9AABEB5}" dt="2023-05-01T04:08:50.649" v="1808" actId="20577"/>
        <pc:sldMkLst>
          <pc:docMk/>
          <pc:sldMk cId="492491064" sldId="339"/>
        </pc:sldMkLst>
      </pc:sldChg>
      <pc:sldChg chg="addSp modSp new mod">
        <pc:chgData name="Matthew" userId="3004dbd67fb7f2ca" providerId="LiveId" clId="{68A45B65-C451-405E-94E4-7AACA9AABEB5}" dt="2023-05-01T04:30:54.422" v="1970" actId="20577"/>
        <pc:sldMkLst>
          <pc:docMk/>
          <pc:sldMk cId="1257464658" sldId="340"/>
        </pc:sldMkLst>
      </pc:sldChg>
      <pc:sldChg chg="new del">
        <pc:chgData name="Matthew" userId="3004dbd67fb7f2ca" providerId="LiveId" clId="{68A45B65-C451-405E-94E4-7AACA9AABEB5}" dt="2023-05-01T04:33:25.255" v="1996" actId="47"/>
        <pc:sldMkLst>
          <pc:docMk/>
          <pc:sldMk cId="467046141" sldId="341"/>
        </pc:sldMkLst>
      </pc:sldChg>
      <pc:sldChg chg="addSp delSp modSp add mod">
        <pc:chgData name="Matthew" userId="3004dbd67fb7f2ca" providerId="LiveId" clId="{68A45B65-C451-405E-94E4-7AACA9AABEB5}" dt="2023-05-01T04:32:44" v="1995" actId="20577"/>
        <pc:sldMkLst>
          <pc:docMk/>
          <pc:sldMk cId="3779922709" sldId="342"/>
        </pc:sldMkLst>
      </pc:sldChg>
      <pc:sldChg chg="addSp delSp modSp add mod">
        <pc:chgData name="Matthew" userId="3004dbd67fb7f2ca" providerId="LiveId" clId="{68A45B65-C451-405E-94E4-7AACA9AABEB5}" dt="2023-05-01T09:01:42.037" v="2035" actId="20577"/>
        <pc:sldMkLst>
          <pc:docMk/>
          <pc:sldMk cId="1303349550" sldId="343"/>
        </pc:sldMkLst>
      </pc:sldChg>
      <pc:sldChg chg="new del">
        <pc:chgData name="Matthew" userId="3004dbd67fb7f2ca" providerId="LiveId" clId="{68A45B65-C451-405E-94E4-7AACA9AABEB5}" dt="2023-05-01T09:00:42.249" v="2009" actId="47"/>
        <pc:sldMkLst>
          <pc:docMk/>
          <pc:sldMk cId="3141348073" sldId="344"/>
        </pc:sldMkLst>
      </pc:sldChg>
      <pc:sldChg chg="addSp delSp modSp add mod">
        <pc:chgData name="Matthew" userId="3004dbd67fb7f2ca" providerId="LiveId" clId="{68A45B65-C451-405E-94E4-7AACA9AABEB5}" dt="2023-05-01T09:01:48.675" v="2045" actId="20577"/>
        <pc:sldMkLst>
          <pc:docMk/>
          <pc:sldMk cId="3786663918" sldId="344"/>
        </pc:sldMkLst>
      </pc:sldChg>
      <pc:sldChg chg="addSp delSp modSp add mod">
        <pc:chgData name="Matthew" userId="3004dbd67fb7f2ca" providerId="LiveId" clId="{68A45B65-C451-405E-94E4-7AACA9AABEB5}" dt="2023-05-01T09:07:12.347" v="2403" actId="20577"/>
        <pc:sldMkLst>
          <pc:docMk/>
          <pc:sldMk cId="1524056144" sldId="345"/>
        </pc:sldMkLst>
      </pc:sldChg>
      <pc:sldChg chg="addSp delSp modSp add mod">
        <pc:chgData name="Matthew" userId="3004dbd67fb7f2ca" providerId="LiveId" clId="{68A45B65-C451-405E-94E4-7AACA9AABEB5}" dt="2023-05-01T09:09:22.827" v="2552" actId="1076"/>
        <pc:sldMkLst>
          <pc:docMk/>
          <pc:sldMk cId="393202386" sldId="346"/>
        </pc:sldMkLst>
      </pc:sldChg>
      <pc:sldChg chg="modSp new mod">
        <pc:chgData name="Matthew" userId="3004dbd67fb7f2ca" providerId="LiveId" clId="{68A45B65-C451-405E-94E4-7AACA9AABEB5}" dt="2023-05-02T00:43:08.364" v="3984" actId="20577"/>
        <pc:sldMkLst>
          <pc:docMk/>
          <pc:sldMk cId="1327078680" sldId="347"/>
        </pc:sldMkLst>
      </pc:sldChg>
      <pc:sldChg chg="modSp new mod">
        <pc:chgData name="Matthew" userId="3004dbd67fb7f2ca" providerId="LiveId" clId="{68A45B65-C451-405E-94E4-7AACA9AABEB5}" dt="2023-05-02T01:37:58.803" v="4234" actId="20577"/>
        <pc:sldMkLst>
          <pc:docMk/>
          <pc:sldMk cId="535381679" sldId="348"/>
        </pc:sldMkLst>
      </pc:sldChg>
      <pc:sldChg chg="modSp add mod">
        <pc:chgData name="Matthew" userId="3004dbd67fb7f2ca" providerId="LiveId" clId="{68A45B65-C451-405E-94E4-7AACA9AABEB5}" dt="2023-05-02T01:32:06.746" v="4178" actId="313"/>
        <pc:sldMkLst>
          <pc:docMk/>
          <pc:sldMk cId="3371515566" sldId="349"/>
        </pc:sldMkLst>
      </pc:sldChg>
      <pc:sldChg chg="addSp modSp new mod">
        <pc:chgData name="Matthew" userId="3004dbd67fb7f2ca" providerId="LiveId" clId="{68A45B65-C451-405E-94E4-7AACA9AABEB5}" dt="2023-05-02T01:35:20.013" v="4228" actId="20577"/>
        <pc:sldMkLst>
          <pc:docMk/>
          <pc:sldMk cId="1302836571" sldId="35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9F68-98B3-F5CB-CF80-E56A377D0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F68425-D8D9-7C76-1FF5-1EA38766B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29D055-1878-988E-BF8F-7AC80053537C}"/>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5" name="Footer Placeholder 4">
            <a:extLst>
              <a:ext uri="{FF2B5EF4-FFF2-40B4-BE49-F238E27FC236}">
                <a16:creationId xmlns:a16="http://schemas.microsoft.com/office/drawing/2014/main" id="{DBB8CE53-D17A-64A7-FCC8-C0070036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C4341-25F4-156F-3BE0-A30AAC2F62FC}"/>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190037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69AF-A2D8-6EF1-8CFC-F7EFB86B0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CA2E90-350B-7E49-F201-168B25CD9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69FBB-E1BD-9551-5ED1-348E219F2357}"/>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5" name="Footer Placeholder 4">
            <a:extLst>
              <a:ext uri="{FF2B5EF4-FFF2-40B4-BE49-F238E27FC236}">
                <a16:creationId xmlns:a16="http://schemas.microsoft.com/office/drawing/2014/main" id="{26ED20F5-E555-036A-86E2-F32F936A8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B294-A3CE-8A49-9287-0A40256A2AC6}"/>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112508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13F8F-7ED1-E5F5-CD39-C9CBE7CE2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3DA2C-1143-6D76-FA33-CEEE78437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D42E1-2116-9261-BB92-B6FBAD311B1C}"/>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5" name="Footer Placeholder 4">
            <a:extLst>
              <a:ext uri="{FF2B5EF4-FFF2-40B4-BE49-F238E27FC236}">
                <a16:creationId xmlns:a16="http://schemas.microsoft.com/office/drawing/2014/main" id="{9C8B6190-1394-78FE-953C-289271821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5334F-381E-760D-349C-620B9552DB5D}"/>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8099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99E9-65EB-9012-1E2F-C3C779990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3071A-E50D-DAFE-2B6D-B8A7EC79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B1DD3-E092-C745-6851-350B7648301C}"/>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5" name="Footer Placeholder 4">
            <a:extLst>
              <a:ext uri="{FF2B5EF4-FFF2-40B4-BE49-F238E27FC236}">
                <a16:creationId xmlns:a16="http://schemas.microsoft.com/office/drawing/2014/main" id="{E1DE0CBC-BB24-69EA-5303-D5A1A0113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586F-95C3-2ADA-3C06-C32C156DE075}"/>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233828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BA5D-A503-B4F9-2ABF-787AF1648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DFE5B-9919-DD6C-A75F-9B3043315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3DE203-D840-1050-3A1D-7AF66955623C}"/>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5" name="Footer Placeholder 4">
            <a:extLst>
              <a:ext uri="{FF2B5EF4-FFF2-40B4-BE49-F238E27FC236}">
                <a16:creationId xmlns:a16="http://schemas.microsoft.com/office/drawing/2014/main" id="{ACD8D7D3-AA72-EB15-E416-3A05B43F4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DE783-BA42-32A6-4B6D-99B2A4523AB2}"/>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80103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EBD6-7CDB-5DAB-9681-A821A0954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67BF4-1FC3-488D-FEC1-AF11DE97E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9FC60-9C75-BFBE-303B-B30F70A54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C7D478-D244-506B-1203-B66F0630B995}"/>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6" name="Footer Placeholder 5">
            <a:extLst>
              <a:ext uri="{FF2B5EF4-FFF2-40B4-BE49-F238E27FC236}">
                <a16:creationId xmlns:a16="http://schemas.microsoft.com/office/drawing/2014/main" id="{3AA73AD1-74FE-8DBF-D83B-9B15A8FAA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C3693-971E-319A-6B15-D8A608B2CD01}"/>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423417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E9A6-D3B0-2431-D522-F9D981E3FC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C3B46F-5BC9-D107-9CF9-132DEC92F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44D1BC-8687-16BA-CD25-28DD9C047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FD8E0-1A36-F616-6831-E900932B6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F6A361-2F8E-6706-D03D-930B3D55D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0DDDD-A613-C115-4CB4-5C0F3045F634}"/>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8" name="Footer Placeholder 7">
            <a:extLst>
              <a:ext uri="{FF2B5EF4-FFF2-40B4-BE49-F238E27FC236}">
                <a16:creationId xmlns:a16="http://schemas.microsoft.com/office/drawing/2014/main" id="{D152B3FD-620E-2012-676C-29B5A3272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A55D81-3F37-546B-7C81-B3D356E9AE0B}"/>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197316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814D-BF74-C9FD-D164-FF26317B5F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60B699-C743-7DFC-3B4F-3374E12318C7}"/>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4" name="Footer Placeholder 3">
            <a:extLst>
              <a:ext uri="{FF2B5EF4-FFF2-40B4-BE49-F238E27FC236}">
                <a16:creationId xmlns:a16="http://schemas.microsoft.com/office/drawing/2014/main" id="{E277D04F-3ADB-52F3-BD3E-3CFC6ABE78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DBDBC8-25EE-AADB-E2BC-5FB1395F8BA1}"/>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31905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88776-9CF9-9D6A-E6DF-10B3B7900D8E}"/>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3" name="Footer Placeholder 2">
            <a:extLst>
              <a:ext uri="{FF2B5EF4-FFF2-40B4-BE49-F238E27FC236}">
                <a16:creationId xmlns:a16="http://schemas.microsoft.com/office/drawing/2014/main" id="{5E211C1B-E2F8-DB95-8396-9EECA18A9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C30380-D2E2-6EB6-B1D5-4997C19941AC}"/>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267559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FE81-0E02-9D48-460D-3472206EB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5FF922-EAD0-FE88-F49E-2DC0394C4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6C05F-3295-6973-27DE-057FE08B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EC3EE-1AE3-6410-9F5C-FB1B6B9DB3A0}"/>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6" name="Footer Placeholder 5">
            <a:extLst>
              <a:ext uri="{FF2B5EF4-FFF2-40B4-BE49-F238E27FC236}">
                <a16:creationId xmlns:a16="http://schemas.microsoft.com/office/drawing/2014/main" id="{CB6670EF-A7FF-B918-C1B2-CC4849A10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82219-AAE9-CF3B-D7A5-79A6F1C71AB8}"/>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373674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7B86-DFAC-9516-ADA9-02F14E8F2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96341-E142-9E32-886B-C03D8AEB5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5A5CD-C62F-6B79-1704-5E90820E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3D293-2899-488D-E02F-AE50166D3594}"/>
              </a:ext>
            </a:extLst>
          </p:cNvPr>
          <p:cNvSpPr>
            <a:spLocks noGrp="1"/>
          </p:cNvSpPr>
          <p:nvPr>
            <p:ph type="dt" sz="half" idx="10"/>
          </p:nvPr>
        </p:nvSpPr>
        <p:spPr/>
        <p:txBody>
          <a:bodyPr/>
          <a:lstStyle/>
          <a:p>
            <a:fld id="{398606A2-0609-43B6-995F-8690E440FF6B}" type="datetimeFigureOut">
              <a:rPr lang="en-US" smtClean="0"/>
              <a:t>1/17/2025</a:t>
            </a:fld>
            <a:endParaRPr lang="en-US"/>
          </a:p>
        </p:txBody>
      </p:sp>
      <p:sp>
        <p:nvSpPr>
          <p:cNvPr id="6" name="Footer Placeholder 5">
            <a:extLst>
              <a:ext uri="{FF2B5EF4-FFF2-40B4-BE49-F238E27FC236}">
                <a16:creationId xmlns:a16="http://schemas.microsoft.com/office/drawing/2014/main" id="{5F764F5B-7A09-A2D2-0778-5381FD8DE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A0B80-A445-0BBF-AD4F-10732B709081}"/>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69503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A8FEB-16C6-A2C3-26A1-49C4040D3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2ED02-1DD1-7A22-60BB-AD594E679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D0E60-9A9E-58CE-A5EB-A15C24404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06A2-0609-43B6-995F-8690E440FF6B}" type="datetimeFigureOut">
              <a:rPr lang="en-US" smtClean="0"/>
              <a:t>1/17/2025</a:t>
            </a:fld>
            <a:endParaRPr lang="en-US"/>
          </a:p>
        </p:txBody>
      </p:sp>
      <p:sp>
        <p:nvSpPr>
          <p:cNvPr id="5" name="Footer Placeholder 4">
            <a:extLst>
              <a:ext uri="{FF2B5EF4-FFF2-40B4-BE49-F238E27FC236}">
                <a16:creationId xmlns:a16="http://schemas.microsoft.com/office/drawing/2014/main" id="{29E960D0-8733-AFBD-800C-57E0A8EEC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332E6-0A7D-C4C4-E485-10AFD7FEC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98700-AFB7-453D-A40C-53B0D26A3F77}" type="slidenum">
              <a:rPr lang="en-US" smtClean="0"/>
              <a:t>‹#›</a:t>
            </a:fld>
            <a:endParaRPr lang="en-US"/>
          </a:p>
        </p:txBody>
      </p:sp>
    </p:spTree>
    <p:extLst>
      <p:ext uri="{BB962C8B-B14F-4D97-AF65-F5344CB8AC3E}">
        <p14:creationId xmlns:p14="http://schemas.microsoft.com/office/powerpoint/2010/main" val="396061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visual-paradigm.com/guide/uml-unified-modeling-language/uml-aggregation-vs-composi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BAE9-EF64-6E8D-397C-EBFEBF00850D}"/>
              </a:ext>
            </a:extLst>
          </p:cNvPr>
          <p:cNvSpPr>
            <a:spLocks noGrp="1"/>
          </p:cNvSpPr>
          <p:nvPr>
            <p:ph type="ctrTitle"/>
          </p:nvPr>
        </p:nvSpPr>
        <p:spPr/>
        <p:txBody>
          <a:bodyPr/>
          <a:lstStyle/>
          <a:p>
            <a:r>
              <a:rPr lang="en-US" dirty="0"/>
              <a:t>UML Diagrams</a:t>
            </a:r>
          </a:p>
        </p:txBody>
      </p:sp>
      <p:sp>
        <p:nvSpPr>
          <p:cNvPr id="3" name="Subtitle 2">
            <a:extLst>
              <a:ext uri="{FF2B5EF4-FFF2-40B4-BE49-F238E27FC236}">
                <a16:creationId xmlns:a16="http://schemas.microsoft.com/office/drawing/2014/main" id="{0D31AA25-50AB-B744-53E9-A81C4F733FF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1682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6A9-0243-7D7F-C6EE-AA98CB58480D}"/>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6D187927-1AF3-5E6A-760C-27CC9A46DD8E}"/>
              </a:ext>
            </a:extLst>
          </p:cNvPr>
          <p:cNvSpPr>
            <a:spLocks noGrp="1"/>
          </p:cNvSpPr>
          <p:nvPr>
            <p:ph idx="1"/>
          </p:nvPr>
        </p:nvSpPr>
        <p:spPr/>
        <p:txBody>
          <a:bodyPr/>
          <a:lstStyle/>
          <a:p>
            <a:r>
              <a:rPr lang="en-US" dirty="0"/>
              <a:t>“Implementation” [</a:t>
            </a:r>
            <a:r>
              <a:rPr lang="en-US" dirty="0" err="1"/>
              <a:t>Rumyancev</a:t>
            </a:r>
            <a:r>
              <a:rPr lang="en-US" dirty="0"/>
              <a:t>]</a:t>
            </a:r>
          </a:p>
          <a:p>
            <a:pPr lvl="1"/>
            <a:r>
              <a:rPr lang="en-US" dirty="0"/>
              <a:t>“Interface implementation.”</a:t>
            </a:r>
          </a:p>
          <a:p>
            <a:pPr lvl="2"/>
            <a:r>
              <a:rPr lang="en-US" dirty="0"/>
              <a:t>An interface provides the method signatures (unimplemented methods) of an API (Application Programming Interface), which must be defined in any class that implements the interface. This is useful if objects have different actions for the same method. [MH]</a:t>
            </a:r>
          </a:p>
          <a:p>
            <a:pPr lvl="1"/>
            <a:endParaRPr lang="en-US" dirty="0"/>
          </a:p>
          <a:p>
            <a:pPr lvl="1"/>
            <a:endParaRPr lang="en-US" dirty="0"/>
          </a:p>
        </p:txBody>
      </p:sp>
      <p:sp>
        <p:nvSpPr>
          <p:cNvPr id="4" name="TextBox 3">
            <a:extLst>
              <a:ext uri="{FF2B5EF4-FFF2-40B4-BE49-F238E27FC236}">
                <a16:creationId xmlns:a16="http://schemas.microsoft.com/office/drawing/2014/main" id="{07524635-9732-64C7-EA4B-7941839D9BA9}"/>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(Implementation Arrow image from article.)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pic>
        <p:nvPicPr>
          <p:cNvPr id="6" name="Picture 5">
            <a:extLst>
              <a:ext uri="{FF2B5EF4-FFF2-40B4-BE49-F238E27FC236}">
                <a16:creationId xmlns:a16="http://schemas.microsoft.com/office/drawing/2014/main" id="{24905209-B180-390C-4E47-0E6D8925D041}"/>
              </a:ext>
            </a:extLst>
          </p:cNvPr>
          <p:cNvPicPr>
            <a:picLocks noChangeAspect="1"/>
          </p:cNvPicPr>
          <p:nvPr/>
        </p:nvPicPr>
        <p:blipFill>
          <a:blip r:embed="rId2"/>
          <a:stretch>
            <a:fillRect/>
          </a:stretch>
        </p:blipFill>
        <p:spPr>
          <a:xfrm>
            <a:off x="5381625" y="4001294"/>
            <a:ext cx="1428750" cy="219075"/>
          </a:xfrm>
          <a:prstGeom prst="rect">
            <a:avLst/>
          </a:prstGeom>
        </p:spPr>
      </p:pic>
    </p:spTree>
    <p:extLst>
      <p:ext uri="{BB962C8B-B14F-4D97-AF65-F5344CB8AC3E}">
        <p14:creationId xmlns:p14="http://schemas.microsoft.com/office/powerpoint/2010/main" val="152405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6A9-0243-7D7F-C6EE-AA98CB58480D}"/>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6D187927-1AF3-5E6A-760C-27CC9A46DD8E}"/>
              </a:ext>
            </a:extLst>
          </p:cNvPr>
          <p:cNvSpPr>
            <a:spLocks noGrp="1"/>
          </p:cNvSpPr>
          <p:nvPr>
            <p:ph idx="1"/>
          </p:nvPr>
        </p:nvSpPr>
        <p:spPr/>
        <p:txBody>
          <a:bodyPr/>
          <a:lstStyle/>
          <a:p>
            <a:r>
              <a:rPr lang="en-US" dirty="0"/>
              <a:t>“Inheritance” [</a:t>
            </a:r>
            <a:r>
              <a:rPr lang="en-US" dirty="0" err="1"/>
              <a:t>Rumyancev</a:t>
            </a:r>
            <a:r>
              <a:rPr lang="en-US" dirty="0"/>
              <a:t>]</a:t>
            </a:r>
          </a:p>
          <a:p>
            <a:pPr lvl="1"/>
            <a:r>
              <a:rPr lang="en-US" dirty="0"/>
              <a:t>“Use Inheritance when you want to show that one class inherits from another one.”</a:t>
            </a:r>
          </a:p>
          <a:p>
            <a:pPr lvl="2"/>
            <a:r>
              <a:rPr lang="en-US" dirty="0"/>
              <a:t>When one class inherits from another one, the sub-class gets all the functionality found in the super-class – but not vice versa. [MH]</a:t>
            </a:r>
          </a:p>
          <a:p>
            <a:pPr lvl="1"/>
            <a:endParaRPr lang="en-US" dirty="0"/>
          </a:p>
          <a:p>
            <a:pPr lvl="1"/>
            <a:endParaRPr lang="en-US" dirty="0"/>
          </a:p>
        </p:txBody>
      </p:sp>
      <p:sp>
        <p:nvSpPr>
          <p:cNvPr id="4" name="TextBox 3">
            <a:extLst>
              <a:ext uri="{FF2B5EF4-FFF2-40B4-BE49-F238E27FC236}">
                <a16:creationId xmlns:a16="http://schemas.microsoft.com/office/drawing/2014/main" id="{07524635-9732-64C7-EA4B-7941839D9BA9}"/>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(Inheritance Arrow image from article.)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pic>
        <p:nvPicPr>
          <p:cNvPr id="5" name="Picture 4">
            <a:extLst>
              <a:ext uri="{FF2B5EF4-FFF2-40B4-BE49-F238E27FC236}">
                <a16:creationId xmlns:a16="http://schemas.microsoft.com/office/drawing/2014/main" id="{4CA022B1-0611-8799-2F4E-B52A6EDB9735}"/>
              </a:ext>
            </a:extLst>
          </p:cNvPr>
          <p:cNvPicPr>
            <a:picLocks noChangeAspect="1"/>
          </p:cNvPicPr>
          <p:nvPr/>
        </p:nvPicPr>
        <p:blipFill>
          <a:blip r:embed="rId2"/>
          <a:stretch>
            <a:fillRect/>
          </a:stretch>
        </p:blipFill>
        <p:spPr>
          <a:xfrm>
            <a:off x="5381625" y="4001294"/>
            <a:ext cx="1428750" cy="219075"/>
          </a:xfrm>
          <a:prstGeom prst="rect">
            <a:avLst/>
          </a:prstGeom>
        </p:spPr>
      </p:pic>
    </p:spTree>
    <p:extLst>
      <p:ext uri="{BB962C8B-B14F-4D97-AF65-F5344CB8AC3E}">
        <p14:creationId xmlns:p14="http://schemas.microsoft.com/office/powerpoint/2010/main" val="39320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4808-CA35-7BA3-3525-FB2B7F5BEED3}"/>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4B3143F4-102D-A5AA-A189-39255D063B5A}"/>
              </a:ext>
            </a:extLst>
          </p:cNvPr>
          <p:cNvSpPr>
            <a:spLocks noGrp="1"/>
          </p:cNvSpPr>
          <p:nvPr>
            <p:ph idx="1"/>
          </p:nvPr>
        </p:nvSpPr>
        <p:spPr/>
        <p:txBody>
          <a:bodyPr/>
          <a:lstStyle/>
          <a:p>
            <a:r>
              <a:rPr lang="en-US" dirty="0">
                <a:hlinkClick r:id="rId2"/>
              </a:rPr>
              <a:t>https://www.visual-paradigm.com/guide/uml-unified-modeling-language/uml-aggregation-vs-composition/</a:t>
            </a:r>
            <a:endParaRPr lang="en-US" dirty="0"/>
          </a:p>
          <a:p>
            <a:endParaRPr lang="en-US" dirty="0"/>
          </a:p>
        </p:txBody>
      </p:sp>
    </p:spTree>
    <p:extLst>
      <p:ext uri="{BB962C8B-B14F-4D97-AF65-F5344CB8AC3E}">
        <p14:creationId xmlns:p14="http://schemas.microsoft.com/office/powerpoint/2010/main" val="116297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23E1F-16F4-8920-AD96-63C9FA8453E0}"/>
              </a:ext>
            </a:extLst>
          </p:cNvPr>
          <p:cNvSpPr>
            <a:spLocks noGrp="1"/>
          </p:cNvSpPr>
          <p:nvPr>
            <p:ph type="title"/>
          </p:nvPr>
        </p:nvSpPr>
        <p:spPr/>
        <p:txBody>
          <a:bodyPr/>
          <a:lstStyle/>
          <a:p>
            <a:r>
              <a:rPr lang="en-US" dirty="0"/>
              <a:t>UML [MH]</a:t>
            </a:r>
          </a:p>
        </p:txBody>
      </p:sp>
      <p:pic>
        <p:nvPicPr>
          <p:cNvPr id="5" name="Content Placeholder 4" descr="Diagram&#10;&#10;Description automatically generated">
            <a:extLst>
              <a:ext uri="{FF2B5EF4-FFF2-40B4-BE49-F238E27FC236}">
                <a16:creationId xmlns:a16="http://schemas.microsoft.com/office/drawing/2014/main" id="{9FD7B027-C4C5-DB80-EE60-777717B91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9512" y="2339181"/>
            <a:ext cx="4752975" cy="4257675"/>
          </a:xfrm>
          <a:effectLst>
            <a:outerShdw blurRad="63500" sx="102000" sy="102000" algn="ctr" rotWithShape="0">
              <a:prstClr val="black">
                <a:alpha val="40000"/>
              </a:prstClr>
            </a:outerShdw>
          </a:effectLst>
        </p:spPr>
      </p:pic>
      <p:sp>
        <p:nvSpPr>
          <p:cNvPr id="6" name="Content Placeholder 2">
            <a:extLst>
              <a:ext uri="{FF2B5EF4-FFF2-40B4-BE49-F238E27FC236}">
                <a16:creationId xmlns:a16="http://schemas.microsoft.com/office/drawing/2014/main" id="{3F8E2216-6EB9-5941-05D1-094DE0900B2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Recall our previous </a:t>
            </a:r>
            <a:r>
              <a:rPr lang="en-US"/>
              <a:t>example using </a:t>
            </a:r>
            <a:r>
              <a:rPr lang="en-US" dirty="0"/>
              <a:t>the various types of animals. [MH]</a:t>
            </a:r>
          </a:p>
        </p:txBody>
      </p:sp>
      <p:sp>
        <p:nvSpPr>
          <p:cNvPr id="3" name="TextBox 2">
            <a:extLst>
              <a:ext uri="{FF2B5EF4-FFF2-40B4-BE49-F238E27FC236}">
                <a16:creationId xmlns:a16="http://schemas.microsoft.com/office/drawing/2014/main" id="{6B11C6C6-8A5A-A413-B52E-C00C59BBFB7A}"/>
              </a:ext>
            </a:extLst>
          </p:cNvPr>
          <p:cNvSpPr txBox="1"/>
          <p:nvPr/>
        </p:nvSpPr>
        <p:spPr>
          <a:xfrm>
            <a:off x="0" y="6392835"/>
            <a:ext cx="12192000" cy="461665"/>
          </a:xfrm>
          <a:prstGeom prst="rect">
            <a:avLst/>
          </a:prstGeom>
          <a:noFill/>
        </p:spPr>
        <p:txBody>
          <a:bodyPr wrap="square" rtlCol="0">
            <a:spAutoFit/>
          </a:bodyPr>
          <a:lstStyle/>
          <a:p>
            <a:r>
              <a:rPr lang="en-US" sz="1200" b="1" dirty="0"/>
              <a:t>CITATION</a:t>
            </a:r>
            <a:r>
              <a:rPr lang="en-US" sz="1200" dirty="0"/>
              <a:t>: Inheritance Demo UML Diagram </a:t>
            </a:r>
            <a:r>
              <a:rPr lang="en-US" sz="1200" b="1" dirty="0"/>
              <a:t>By</a:t>
            </a:r>
            <a:r>
              <a:rPr lang="en-US" sz="1200" dirty="0"/>
              <a:t>: [MH]</a:t>
            </a:r>
          </a:p>
          <a:p>
            <a:r>
              <a:rPr lang="en-US" sz="1200" b="1" dirty="0"/>
              <a:t>CREATED</a:t>
            </a:r>
            <a:r>
              <a:rPr lang="en-US" sz="1200" dirty="0"/>
              <a:t>: 4-30-2023</a:t>
            </a:r>
          </a:p>
        </p:txBody>
      </p:sp>
    </p:spTree>
    <p:extLst>
      <p:ext uri="{BB962C8B-B14F-4D97-AF65-F5344CB8AC3E}">
        <p14:creationId xmlns:p14="http://schemas.microsoft.com/office/powerpoint/2010/main" val="346457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8F50-DDC0-AA10-CB4C-5F163F3E889E}"/>
              </a:ext>
            </a:extLst>
          </p:cNvPr>
          <p:cNvSpPr>
            <a:spLocks noGrp="1"/>
          </p:cNvSpPr>
          <p:nvPr>
            <p:ph type="title"/>
          </p:nvPr>
        </p:nvSpPr>
        <p:spPr/>
        <p:txBody>
          <a:bodyPr/>
          <a:lstStyle/>
          <a:p>
            <a:r>
              <a:rPr lang="en-US" dirty="0"/>
              <a:t>Conclusion [MH]</a:t>
            </a:r>
          </a:p>
        </p:txBody>
      </p:sp>
      <p:sp>
        <p:nvSpPr>
          <p:cNvPr id="3" name="Content Placeholder 2">
            <a:extLst>
              <a:ext uri="{FF2B5EF4-FFF2-40B4-BE49-F238E27FC236}">
                <a16:creationId xmlns:a16="http://schemas.microsoft.com/office/drawing/2014/main" id="{99C430FD-8488-A12A-5B43-DADFF90926FF}"/>
              </a:ext>
            </a:extLst>
          </p:cNvPr>
          <p:cNvSpPr>
            <a:spLocks noGrp="1"/>
          </p:cNvSpPr>
          <p:nvPr>
            <p:ph idx="1"/>
          </p:nvPr>
        </p:nvSpPr>
        <p:spPr/>
        <p:txBody>
          <a:bodyPr/>
          <a:lstStyle/>
          <a:p>
            <a:r>
              <a:rPr lang="en-US" dirty="0"/>
              <a:t>UML diagrams, while seemingly a bit confusing at first, can help us organize the structure of our programs.</a:t>
            </a:r>
          </a:p>
          <a:p>
            <a:pPr lvl="1"/>
            <a:r>
              <a:rPr lang="en-US" dirty="0"/>
              <a:t>This organization can help us see how different sections of code are related.</a:t>
            </a:r>
          </a:p>
          <a:p>
            <a:pPr lvl="1"/>
            <a:r>
              <a:rPr lang="en-US" dirty="0"/>
              <a:t>They can also help us avoid unnecessary </a:t>
            </a:r>
            <a:r>
              <a:rPr lang="en-US"/>
              <a:t>code rewrites.</a:t>
            </a:r>
            <a:endParaRPr lang="en-US" dirty="0"/>
          </a:p>
        </p:txBody>
      </p:sp>
    </p:spTree>
    <p:extLst>
      <p:ext uri="{BB962C8B-B14F-4D97-AF65-F5344CB8AC3E}">
        <p14:creationId xmlns:p14="http://schemas.microsoft.com/office/powerpoint/2010/main" val="132707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1BC7-6AC5-AAD6-4728-2A1DDB8C0937}"/>
              </a:ext>
            </a:extLst>
          </p:cNvPr>
          <p:cNvSpPr>
            <a:spLocks noGrp="1"/>
          </p:cNvSpPr>
          <p:nvPr>
            <p:ph type="title"/>
          </p:nvPr>
        </p:nvSpPr>
        <p:spPr/>
        <p:txBody>
          <a:bodyPr/>
          <a:lstStyle/>
          <a:p>
            <a:r>
              <a:rPr lang="en-US"/>
              <a:t>Group Exercise [MH]</a:t>
            </a:r>
            <a:endParaRPr lang="en-US" dirty="0"/>
          </a:p>
        </p:txBody>
      </p:sp>
      <p:sp>
        <p:nvSpPr>
          <p:cNvPr id="3" name="Content Placeholder 2">
            <a:extLst>
              <a:ext uri="{FF2B5EF4-FFF2-40B4-BE49-F238E27FC236}">
                <a16:creationId xmlns:a16="http://schemas.microsoft.com/office/drawing/2014/main" id="{7D7701EB-FDE2-DFFC-79E7-08A3A09AEC60}"/>
              </a:ext>
            </a:extLst>
          </p:cNvPr>
          <p:cNvSpPr>
            <a:spLocks noGrp="1"/>
          </p:cNvSpPr>
          <p:nvPr>
            <p:ph idx="1"/>
          </p:nvPr>
        </p:nvSpPr>
        <p:spPr>
          <a:xfrm>
            <a:off x="838200" y="1825624"/>
            <a:ext cx="10515600" cy="4746625"/>
          </a:xfrm>
        </p:spPr>
        <p:txBody>
          <a:bodyPr>
            <a:normAutofit/>
          </a:bodyPr>
          <a:lstStyle/>
          <a:p>
            <a:r>
              <a:rPr lang="en-US" dirty="0"/>
              <a:t>On a piece of paper, create a UML diagram for your own version of a simple arcade game of your choosing.</a:t>
            </a:r>
          </a:p>
          <a:p>
            <a:pPr lvl="1"/>
            <a:r>
              <a:rPr lang="en-US" dirty="0"/>
              <a:t>Examples include: Pac-Man, Tetris, Frogger, </a:t>
            </a:r>
            <a:r>
              <a:rPr lang="en-US" dirty="0" err="1"/>
              <a:t>Galaga</a:t>
            </a:r>
            <a:r>
              <a:rPr lang="en-US" dirty="0"/>
              <a:t>, etc.</a:t>
            </a:r>
          </a:p>
          <a:p>
            <a:r>
              <a:rPr lang="en-US" dirty="0"/>
              <a:t>Think about all the different classes you would need to make the game work, and how they would relate to one another.</a:t>
            </a:r>
          </a:p>
          <a:p>
            <a:pPr lvl="1"/>
            <a:r>
              <a:rPr lang="en-US" dirty="0"/>
              <a:t>Spaceships?</a:t>
            </a:r>
          </a:p>
          <a:p>
            <a:pPr lvl="1"/>
            <a:r>
              <a:rPr lang="en-US" dirty="0"/>
              <a:t>Enemies?</a:t>
            </a:r>
          </a:p>
          <a:p>
            <a:pPr lvl="1"/>
            <a:r>
              <a:rPr lang="en-US" dirty="0"/>
              <a:t>Characters?</a:t>
            </a:r>
          </a:p>
          <a:p>
            <a:pPr lvl="1"/>
            <a:r>
              <a:rPr lang="en-US" dirty="0"/>
              <a:t>Etc.</a:t>
            </a:r>
          </a:p>
          <a:p>
            <a:r>
              <a:rPr lang="en-US" dirty="0"/>
              <a:t>Be sure to include any obvious methods or properties your classes would need.</a:t>
            </a:r>
          </a:p>
        </p:txBody>
      </p:sp>
    </p:spTree>
    <p:extLst>
      <p:ext uri="{BB962C8B-B14F-4D97-AF65-F5344CB8AC3E}">
        <p14:creationId xmlns:p14="http://schemas.microsoft.com/office/powerpoint/2010/main" val="53538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(1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GNU Free Documentation License</a:t>
            </a:r>
          </a:p>
          <a:p>
            <a:pPr marL="0" indent="0">
              <a:buNone/>
            </a:pPr>
            <a:r>
              <a:rPr lang="en-US" sz="1200" b="1" dirty="0"/>
              <a:t>Version 1.3, 3 November 2008</a:t>
            </a:r>
          </a:p>
          <a:p>
            <a:pPr marL="0" indent="0">
              <a:buNone/>
            </a:pPr>
            <a:r>
              <a:rPr lang="en-US" sz="1200" b="1" dirty="0"/>
              <a:t>Copyright © 2000, 2001, 2002, 2007, 2008 Free Software Foundation, Inc. &lt;https://</a:t>
            </a:r>
            <a:r>
              <a:rPr lang="en-US" sz="1200" b="1" dirty="0" err="1"/>
              <a:t>fsf.org</a:t>
            </a:r>
            <a:r>
              <a:rPr lang="en-US" sz="1200" b="1" dirty="0"/>
              <a:t>/&gt;</a:t>
            </a:r>
          </a:p>
          <a:p>
            <a:pPr marL="0" indent="0">
              <a:buNone/>
            </a:pPr>
            <a:r>
              <a:rPr lang="en-US" sz="1200" b="1" dirty="0"/>
              <a:t>Everyone is permitted to copy and distribute verbatim copies of this license document, but changing it is not allowed.</a:t>
            </a:r>
          </a:p>
          <a:p>
            <a:pPr marL="0" indent="0">
              <a:buNone/>
            </a:pPr>
            <a:r>
              <a:rPr lang="en-US" sz="1200" b="1" dirty="0"/>
              <a:t>0. PREAMBLE</a:t>
            </a:r>
          </a:p>
          <a:p>
            <a:pPr marL="0" indent="0">
              <a:buNone/>
            </a:pPr>
            <a:r>
              <a:rPr lang="en-US" sz="1200" b="1" dirty="0"/>
              <a:t>The purpose of this License is to make a manual, textbook, or other functional and useful document "free" in the sense of freedom: to assure everyone the effective freedom to copy and redistribute it, with or without modifying it, either commercially or noncommercially. Secondarily, this License preserves for the author and publisher a way to get credit for their work, while not being considered responsible for modifications made by others.</a:t>
            </a:r>
          </a:p>
          <a:p>
            <a:pPr marL="0" indent="0">
              <a:buNone/>
            </a:pPr>
            <a:r>
              <a:rPr lang="en-US" sz="1200" b="1" dirty="0"/>
              <a:t>This License is a kind of "copyleft", which means that derivative works of the document must themselves be free in the same sense. It complements the GNU General Public License, which is a copyleft license designed for free software.</a:t>
            </a:r>
          </a:p>
          <a:p>
            <a:pPr marL="0" indent="0">
              <a:buNone/>
            </a:pPr>
            <a:r>
              <a:rPr lang="en-US" sz="1200" b="1"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pPr marL="0" indent="0">
              <a:buNone/>
            </a:pPr>
            <a:r>
              <a:rPr lang="en-US" sz="1200" b="1" dirty="0"/>
              <a:t>1. APPLICABILITY AND DEFINITIONS</a:t>
            </a:r>
          </a:p>
          <a:p>
            <a:pPr marL="0" indent="0">
              <a:buNone/>
            </a:pPr>
            <a:r>
              <a:rPr lang="en-US" sz="1200" b="1"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pPr marL="0" indent="0">
              <a:buNone/>
            </a:pPr>
            <a:r>
              <a:rPr lang="en-US" sz="1200" b="1" dirty="0"/>
              <a:t>A "Modified Version" of the Document means any work containing the Document or a portion of it, either copied verbatim, or with modifications and/or translated into another language.</a:t>
            </a:r>
          </a:p>
        </p:txBody>
      </p:sp>
    </p:spTree>
    <p:extLst>
      <p:ext uri="{BB962C8B-B14F-4D97-AF65-F5344CB8AC3E}">
        <p14:creationId xmlns:p14="http://schemas.microsoft.com/office/powerpoint/2010/main" val="1172458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(2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pPr marL="0" indent="0">
              <a:buNone/>
            </a:pPr>
            <a:r>
              <a:rPr lang="en-US" sz="1200" b="1"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pPr marL="0" indent="0">
              <a:buNone/>
            </a:pPr>
            <a:r>
              <a:rPr lang="en-US" sz="1200" b="1"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pPr marL="0" indent="0">
              <a:buNone/>
            </a:pPr>
            <a:r>
              <a:rPr lang="en-US" sz="1200" b="1"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pPr marL="0" indent="0">
              <a:buNone/>
            </a:pPr>
            <a:r>
              <a:rPr lang="en-US" sz="1200" b="1" dirty="0"/>
              <a:t>Examples of suitable formats for Transparent copies include plain ASCII without markup, </a:t>
            </a:r>
            <a:r>
              <a:rPr lang="en-US" sz="1200" b="1" dirty="0" err="1"/>
              <a:t>Texinfo</a:t>
            </a:r>
            <a:r>
              <a:rPr lang="en-US" sz="1200" b="1" dirty="0"/>
              <a:t> input format, LaTeX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pPr marL="0" indent="0">
              <a:buNone/>
            </a:pPr>
            <a:r>
              <a:rPr lang="en-US" sz="1200" b="1"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p:txBody>
      </p:sp>
    </p:spTree>
    <p:extLst>
      <p:ext uri="{BB962C8B-B14F-4D97-AF65-F5344CB8AC3E}">
        <p14:creationId xmlns:p14="http://schemas.microsoft.com/office/powerpoint/2010/main" val="179741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(3 / 9) </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The "publisher" means any person or entity that distributes copies of the Document to the public.</a:t>
            </a:r>
          </a:p>
          <a:p>
            <a:pPr marL="0" indent="0">
              <a:buNone/>
            </a:pPr>
            <a:r>
              <a:rPr lang="en-US" sz="1200" b="1"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pPr marL="0" indent="0">
              <a:buNone/>
            </a:pPr>
            <a:r>
              <a:rPr lang="en-US" sz="1200" b="1"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pPr marL="0" indent="0">
              <a:buNone/>
            </a:pPr>
            <a:r>
              <a:rPr lang="en-US" sz="1200" b="1" dirty="0"/>
              <a:t>2. VERBATIM COPYING</a:t>
            </a:r>
          </a:p>
          <a:p>
            <a:pPr marL="0" indent="0">
              <a:buNone/>
            </a:pPr>
            <a:r>
              <a:rPr lang="en-US" sz="1200" b="1" dirty="0"/>
              <a:t>You may copy and distribute the Document in any medium, either commercially or noncommercially,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pPr marL="0" indent="0">
              <a:buNone/>
            </a:pPr>
            <a:r>
              <a:rPr lang="en-US" sz="1200" b="1" dirty="0"/>
              <a:t>You may also lend copies, under the same conditions stated above, and you may publicly display copies.</a:t>
            </a:r>
          </a:p>
          <a:p>
            <a:pPr marL="0" indent="0">
              <a:buNone/>
            </a:pPr>
            <a:r>
              <a:rPr lang="en-US" sz="1200" b="1" dirty="0"/>
              <a:t>3. COPYING IN QUANTITY</a:t>
            </a:r>
          </a:p>
          <a:p>
            <a:pPr marL="0" indent="0">
              <a:buNone/>
            </a:pPr>
            <a:r>
              <a:rPr lang="en-US" sz="1200" b="1"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pPr marL="0" indent="0">
              <a:buNone/>
            </a:pPr>
            <a:r>
              <a:rPr lang="en-US" sz="1200" b="1" dirty="0"/>
              <a:t>If the required texts for either cover are too voluminous to fit legibly, you should put the first ones listed (as many as fit reasonably) on the actual cover, and continue the rest onto adjacent pages.</a:t>
            </a:r>
          </a:p>
        </p:txBody>
      </p:sp>
    </p:spTree>
    <p:extLst>
      <p:ext uri="{BB962C8B-B14F-4D97-AF65-F5344CB8AC3E}">
        <p14:creationId xmlns:p14="http://schemas.microsoft.com/office/powerpoint/2010/main" val="573140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(4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If 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pPr marL="0" indent="0">
              <a:buNone/>
            </a:pPr>
            <a:r>
              <a:rPr lang="en-US" sz="1200" b="1" dirty="0"/>
              <a:t>It is requested, but not required, that you contact the authors of the Document well before redistributing any large number of copies, to give them a chance to provide you with an updated version of the Document.</a:t>
            </a:r>
          </a:p>
          <a:p>
            <a:pPr marL="0" indent="0">
              <a:buNone/>
            </a:pPr>
            <a:r>
              <a:rPr lang="en-US" sz="1200" b="1" dirty="0"/>
              <a:t>4. MODIFICATIONS</a:t>
            </a:r>
          </a:p>
          <a:p>
            <a:pPr marL="0" indent="0">
              <a:buNone/>
            </a:pPr>
            <a:r>
              <a:rPr lang="en-US" sz="1200" b="1"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pPr marL="0" indent="0">
              <a:buNone/>
            </a:pPr>
            <a:r>
              <a:rPr lang="en-US" sz="1200" b="1" dirty="0"/>
              <a:t>• 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pPr marL="0" indent="0">
              <a:buNone/>
            </a:pPr>
            <a:r>
              <a:rPr lang="en-US" sz="1200" b="1" dirty="0"/>
              <a:t>• 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pPr marL="0" indent="0">
              <a:buNone/>
            </a:pPr>
            <a:r>
              <a:rPr lang="en-US" sz="1200" b="1" dirty="0"/>
              <a:t>• C. State on the Title page the name of the publisher of the Modified Version, as the publisher.</a:t>
            </a:r>
          </a:p>
          <a:p>
            <a:pPr marL="0" indent="0">
              <a:buNone/>
            </a:pPr>
            <a:r>
              <a:rPr lang="en-US" sz="1200" b="1" dirty="0"/>
              <a:t>• D. Preserve all the copyright notices of the Document.</a:t>
            </a:r>
          </a:p>
          <a:p>
            <a:pPr marL="0" indent="0">
              <a:buNone/>
            </a:pPr>
            <a:r>
              <a:rPr lang="en-US" sz="1200" b="1" dirty="0"/>
              <a:t>• E. Add an appropriate copyright notice for your modifications adjacent to the other copyright notices.</a:t>
            </a:r>
          </a:p>
          <a:p>
            <a:pPr marL="0" indent="0">
              <a:buNone/>
            </a:pPr>
            <a:r>
              <a:rPr lang="en-US" sz="1200" b="1" dirty="0"/>
              <a:t>• F. Include, immediately after the copyright notices, a license notice giving the public permission to use the Modified Version under the terms of this License, in the form shown in the Addendum below.</a:t>
            </a:r>
          </a:p>
        </p:txBody>
      </p:sp>
    </p:spTree>
    <p:extLst>
      <p:ext uri="{BB962C8B-B14F-4D97-AF65-F5344CB8AC3E}">
        <p14:creationId xmlns:p14="http://schemas.microsoft.com/office/powerpoint/2010/main" val="688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09E-D667-DE72-D504-01248EDF5070}"/>
              </a:ext>
            </a:extLst>
          </p:cNvPr>
          <p:cNvSpPr>
            <a:spLocks noGrp="1"/>
          </p:cNvSpPr>
          <p:nvPr>
            <p:ph type="title"/>
          </p:nvPr>
        </p:nvSpPr>
        <p:spPr/>
        <p:txBody>
          <a:bodyPr/>
          <a:lstStyle/>
          <a:p>
            <a:r>
              <a:rPr lang="en-US" dirty="0"/>
              <a:t>Copyright Notice</a:t>
            </a:r>
          </a:p>
        </p:txBody>
      </p:sp>
      <p:sp>
        <p:nvSpPr>
          <p:cNvPr id="3" name="Content Placeholder 2">
            <a:extLst>
              <a:ext uri="{FF2B5EF4-FFF2-40B4-BE49-F238E27FC236}">
                <a16:creationId xmlns:a16="http://schemas.microsoft.com/office/drawing/2014/main" id="{873E098B-8716-4F91-7BC6-0F449A7D1B25}"/>
              </a:ext>
            </a:extLst>
          </p:cNvPr>
          <p:cNvSpPr>
            <a:spLocks noGrp="1"/>
          </p:cNvSpPr>
          <p:nvPr>
            <p:ph idx="1"/>
          </p:nvPr>
        </p:nvSpPr>
        <p:spPr>
          <a:xfrm>
            <a:off x="1431036" y="1690688"/>
            <a:ext cx="9329928" cy="4351338"/>
          </a:xfrm>
        </p:spPr>
        <p:txBody>
          <a:bodyPr>
            <a:normAutofit/>
          </a:bodyPr>
          <a:lstStyle/>
          <a:p>
            <a:pPr marL="0" indent="0">
              <a:buNone/>
            </a:pPr>
            <a:r>
              <a:rPr lang="en-US" sz="2400" dirty="0"/>
              <a:t>Copyright (C)  2023  Matthew Holman.</a:t>
            </a:r>
          </a:p>
          <a:p>
            <a:pPr marL="0" indent="0">
              <a:buNone/>
            </a:pPr>
            <a:r>
              <a:rPr lang="en-US" sz="2400" dirty="0"/>
              <a:t>Permission is granted to copy, distribute and/or modify this document</a:t>
            </a:r>
          </a:p>
          <a:p>
            <a:pPr marL="0" indent="0">
              <a:buNone/>
            </a:pPr>
            <a:r>
              <a:rPr lang="en-US" sz="2400" dirty="0"/>
              <a:t>under the terms of the GNU Free Documentation License, Version 1.3</a:t>
            </a:r>
          </a:p>
          <a:p>
            <a:pPr marL="0" indent="0">
              <a:buNone/>
            </a:pPr>
            <a:r>
              <a:rPr lang="en-US" sz="2400" dirty="0"/>
              <a:t>or any later version published by the Free Software Foundation;</a:t>
            </a:r>
          </a:p>
          <a:p>
            <a:pPr marL="0" indent="0">
              <a:buNone/>
            </a:pPr>
            <a:r>
              <a:rPr lang="en-US" sz="2400" dirty="0"/>
              <a:t>with no Invariant Sections, no Front-Cover Texts, and no Back-Cover Texts.</a:t>
            </a:r>
          </a:p>
          <a:p>
            <a:pPr marL="0" indent="0">
              <a:buNone/>
            </a:pPr>
            <a:r>
              <a:rPr lang="en-US" sz="2400" dirty="0"/>
              <a:t>A copy of the license is included in the section entitled "GNU</a:t>
            </a:r>
          </a:p>
          <a:p>
            <a:pPr marL="0" indent="0">
              <a:buNone/>
            </a:pPr>
            <a:r>
              <a:rPr lang="en-US" sz="2400" dirty="0"/>
              <a:t>Free Documentation License".</a:t>
            </a:r>
          </a:p>
        </p:txBody>
      </p:sp>
    </p:spTree>
    <p:extLst>
      <p:ext uri="{BB962C8B-B14F-4D97-AF65-F5344CB8AC3E}">
        <p14:creationId xmlns:p14="http://schemas.microsoft.com/office/powerpoint/2010/main" val="159893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(5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 G. Preserve in that license notice the full lists of Invariant Sections and required Cover Texts given in the Document's license notice.</a:t>
            </a:r>
          </a:p>
          <a:p>
            <a:pPr marL="0" indent="0">
              <a:buNone/>
            </a:pPr>
            <a:r>
              <a:rPr lang="en-US" sz="1200" b="1" dirty="0"/>
              <a:t>• H. Include an unaltered copy of this License.</a:t>
            </a:r>
          </a:p>
          <a:p>
            <a:pPr marL="0" indent="0">
              <a:buNone/>
            </a:pPr>
            <a:r>
              <a:rPr lang="en-US" sz="1200" b="1" dirty="0"/>
              <a:t>• 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pPr marL="0" indent="0">
              <a:buNone/>
            </a:pPr>
            <a:r>
              <a:rPr lang="en-US" sz="1200" b="1" dirty="0"/>
              <a:t>• 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pPr marL="0" indent="0">
              <a:buNone/>
            </a:pPr>
            <a:r>
              <a:rPr lang="en-US" sz="1200" b="1" dirty="0"/>
              <a:t>• K. For any section Entitled "Acknowledgements" or "Dedications", Preserve the Title of the section, and preserve in the section all the substance and tone of each of the contributor acknowledgements and/or dedications given therein.</a:t>
            </a:r>
          </a:p>
          <a:p>
            <a:pPr marL="0" indent="0">
              <a:buNone/>
            </a:pPr>
            <a:r>
              <a:rPr lang="en-US" sz="1200" b="1" dirty="0"/>
              <a:t>• L. Preserve all the Invariant Sections of the Document, unaltered in their text and in their titles. Section numbers or the equivalent are not considered part of the section titles.</a:t>
            </a:r>
          </a:p>
          <a:p>
            <a:pPr marL="0" indent="0">
              <a:buNone/>
            </a:pPr>
            <a:r>
              <a:rPr lang="en-US" sz="1200" b="1" dirty="0"/>
              <a:t>• M. Delete any section Entitled "Endorsements". Such a section may not be included in the Modified Version.</a:t>
            </a:r>
          </a:p>
          <a:p>
            <a:pPr marL="0" indent="0">
              <a:buNone/>
            </a:pPr>
            <a:r>
              <a:rPr lang="en-US" sz="1200" b="1" dirty="0"/>
              <a:t>• N. Do not retitle any existing section to be Entitled "Endorsements" or to conflict in title with any Invariant Section.</a:t>
            </a:r>
          </a:p>
          <a:p>
            <a:pPr marL="0" indent="0">
              <a:buNone/>
            </a:pPr>
            <a:r>
              <a:rPr lang="en-US" sz="1200" b="1" dirty="0"/>
              <a:t>• O. Preserve any Warranty Disclaimers.</a:t>
            </a:r>
          </a:p>
          <a:p>
            <a:pPr marL="0" indent="0">
              <a:buNone/>
            </a:pPr>
            <a:r>
              <a:rPr lang="en-US" sz="1200" b="1"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pPr marL="0" indent="0">
              <a:buNone/>
            </a:pPr>
            <a:r>
              <a:rPr lang="en-US" sz="1200" b="1"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p:txBody>
      </p:sp>
    </p:spTree>
    <p:extLst>
      <p:ext uri="{BB962C8B-B14F-4D97-AF65-F5344CB8AC3E}">
        <p14:creationId xmlns:p14="http://schemas.microsoft.com/office/powerpoint/2010/main" val="36972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(6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pPr marL="0" indent="0">
              <a:buNone/>
            </a:pPr>
            <a:r>
              <a:rPr lang="en-US" sz="1200" b="1" dirty="0"/>
              <a:t>The author(s) and publisher(s) of the Document do not by this License give permission to use their names for publicity for or to assert or imply endorsement of any Modified Version.</a:t>
            </a:r>
          </a:p>
          <a:p>
            <a:pPr marL="0" indent="0">
              <a:buNone/>
            </a:pPr>
            <a:r>
              <a:rPr lang="en-US" sz="1200" b="1" dirty="0"/>
              <a:t>5. COMBINING DOCUMENTS</a:t>
            </a:r>
          </a:p>
          <a:p>
            <a:pPr marL="0" indent="0">
              <a:buNone/>
            </a:pPr>
            <a:r>
              <a:rPr lang="en-US" sz="1200" b="1"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pPr marL="0" indent="0">
              <a:buNone/>
            </a:pPr>
            <a:r>
              <a:rPr lang="en-US" sz="1200" b="1"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pPr marL="0" indent="0">
              <a:buNone/>
            </a:pPr>
            <a:r>
              <a:rPr lang="en-US" sz="1200" b="1"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pPr marL="0" indent="0">
              <a:buNone/>
            </a:pPr>
            <a:r>
              <a:rPr lang="en-US" sz="1200" b="1" dirty="0"/>
              <a:t>6. COLLECTIONS OF DOCUMENTS</a:t>
            </a:r>
          </a:p>
          <a:p>
            <a:pPr marL="0" indent="0">
              <a:buNone/>
            </a:pPr>
            <a:r>
              <a:rPr lang="en-US" sz="1200" b="1"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pPr marL="0" indent="0">
              <a:buNone/>
            </a:pPr>
            <a:r>
              <a:rPr lang="en-US" sz="1200" b="1"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p>
        </p:txBody>
      </p:sp>
    </p:spTree>
    <p:extLst>
      <p:ext uri="{BB962C8B-B14F-4D97-AF65-F5344CB8AC3E}">
        <p14:creationId xmlns:p14="http://schemas.microsoft.com/office/powerpoint/2010/main" val="4162144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(7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7. AGGREGATION WITH INDEPENDENT WORKS</a:t>
            </a:r>
          </a:p>
          <a:p>
            <a:pPr marL="0" indent="0">
              <a:buNone/>
            </a:pPr>
            <a:r>
              <a:rPr lang="en-US" sz="1200" b="1"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pPr marL="0" indent="0">
              <a:buNone/>
            </a:pPr>
            <a:r>
              <a:rPr lang="en-US" sz="1200" b="1"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pPr marL="0" indent="0">
              <a:buNone/>
            </a:pPr>
            <a:r>
              <a:rPr lang="en-US" sz="1200" b="1" dirty="0"/>
              <a:t>8. TRANSLATION</a:t>
            </a:r>
          </a:p>
          <a:p>
            <a:pPr marL="0" indent="0">
              <a:buNone/>
            </a:pPr>
            <a:r>
              <a:rPr lang="en-US" sz="1200" b="1"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pPr marL="0" indent="0">
              <a:buNone/>
            </a:pPr>
            <a:r>
              <a:rPr lang="en-US" sz="1200" b="1" dirty="0"/>
              <a:t>If a section in the Document is Entitled "Acknowledgements", "Dedications", or "History", the requirement (section 4) to Preserve its Title (section 1) will typically require changing the actual title.</a:t>
            </a:r>
          </a:p>
          <a:p>
            <a:pPr marL="0" indent="0">
              <a:buNone/>
            </a:pPr>
            <a:r>
              <a:rPr lang="en-US" sz="1200" b="1" dirty="0"/>
              <a:t>9. TERMINATION</a:t>
            </a:r>
          </a:p>
          <a:p>
            <a:pPr marL="0" indent="0">
              <a:buNone/>
            </a:pPr>
            <a:r>
              <a:rPr lang="en-US" sz="1200" b="1" dirty="0"/>
              <a:t>You may not copy, modify, sublicense, or distribute the Document except as expressly provided under this License. Any attempt otherwise to copy, modify, sublicense, or distribute it is void, and will automatically terminate your rights under this License.</a:t>
            </a:r>
          </a:p>
          <a:p>
            <a:pPr marL="0" indent="0">
              <a:buNone/>
            </a:pPr>
            <a:r>
              <a:rPr lang="en-US" sz="1200" b="1"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p:txBody>
      </p:sp>
    </p:spTree>
    <p:extLst>
      <p:ext uri="{BB962C8B-B14F-4D97-AF65-F5344CB8AC3E}">
        <p14:creationId xmlns:p14="http://schemas.microsoft.com/office/powerpoint/2010/main" val="237164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(8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pPr marL="0" indent="0">
              <a:buNone/>
            </a:pPr>
            <a:r>
              <a:rPr lang="en-US" sz="1200" b="1"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pPr marL="0" indent="0">
              <a:buNone/>
            </a:pPr>
            <a:r>
              <a:rPr lang="en-US" sz="1200" b="1" dirty="0"/>
              <a:t>10. FUTURE REVISIONS OF THIS LICENSE</a:t>
            </a:r>
          </a:p>
          <a:p>
            <a:pPr marL="0" indent="0">
              <a:buNone/>
            </a:pPr>
            <a:r>
              <a:rPr lang="en-US" sz="1200" b="1" dirty="0"/>
              <a:t>The Free Software Foundation may publish new, revised versions of the GNU Free Documentation License from time to time. Such new versions will be similar in spirit to the present version, but may differ in detail to address new problems or concerns. See https://</a:t>
            </a:r>
            <a:r>
              <a:rPr lang="en-US" sz="1200" b="1" dirty="0" err="1"/>
              <a:t>www.gnu.org</a:t>
            </a:r>
            <a:r>
              <a:rPr lang="en-US" sz="1200" b="1" dirty="0"/>
              <a:t>/licenses/.</a:t>
            </a:r>
          </a:p>
          <a:p>
            <a:pPr marL="0" indent="0">
              <a:buNone/>
            </a:pPr>
            <a:r>
              <a:rPr lang="en-US" sz="1200" b="1"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pPr marL="0" indent="0">
              <a:buNone/>
            </a:pPr>
            <a:r>
              <a:rPr lang="en-US" sz="1200" b="1" dirty="0"/>
              <a:t>11. RELICENSING</a:t>
            </a:r>
          </a:p>
          <a:p>
            <a:pPr marL="0" indent="0">
              <a:buNone/>
            </a:pPr>
            <a:r>
              <a:rPr lang="en-US" sz="1200" b="1" dirty="0"/>
              <a:t>"Massive Multiauthor Collaboration Site" (or "MMC Site") means any World Wide Web server that publishes copyrightable works and also provides prominent facilities for anybody to edit those works. A public wiki that anybody can edit is an example of such a server. A "Massive Multiauthor Collaboration" (or "MMC") contained in the site means any set of copyrightable works thus published on the MMC site.</a:t>
            </a:r>
          </a:p>
          <a:p>
            <a:pPr marL="0" indent="0">
              <a:buNone/>
            </a:pPr>
            <a:r>
              <a:rPr lang="en-US" sz="1200" b="1" dirty="0"/>
              <a:t>"CC-BY-SA" means the Creative Commons Attribution-Share Alike 3.0 license published by Creative Commons Corporation, a not-for-profit corporation with a principal place of business in San Francisco, California, as well as future copyleft versions of that license published by that same organization.</a:t>
            </a:r>
          </a:p>
          <a:p>
            <a:pPr marL="0" indent="0">
              <a:buNone/>
            </a:pPr>
            <a:r>
              <a:rPr lang="en-US" sz="1200" b="1" dirty="0"/>
              <a:t>"Incorporate" means to publish or republish a Document, in whole or in part, as part of another Document.</a:t>
            </a:r>
          </a:p>
        </p:txBody>
      </p:sp>
    </p:spTree>
    <p:extLst>
      <p:ext uri="{BB962C8B-B14F-4D97-AF65-F5344CB8AC3E}">
        <p14:creationId xmlns:p14="http://schemas.microsoft.com/office/powerpoint/2010/main" val="3920454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a:t>
            </a:r>
            <a:r>
              <a:rPr lang="en-US" sz="4400"/>
              <a:t>License (9 </a:t>
            </a:r>
            <a:r>
              <a:rPr lang="en-US" sz="4400" dirty="0"/>
              <a:t>/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pPr marL="0" indent="0">
              <a:buNone/>
            </a:pPr>
            <a:r>
              <a:rPr lang="en-US" sz="1200" b="1" dirty="0"/>
              <a:t>The operator of an MMC Site may republish an MMC contained in the site under CC-BY-SA on the same site at any time before August 1, 2009, provided the MMC is eligible for relicensing.</a:t>
            </a:r>
          </a:p>
          <a:p>
            <a:pPr marL="0" indent="0">
              <a:buNone/>
            </a:pPr>
            <a:r>
              <a:rPr lang="en-US" sz="1200" b="1" dirty="0"/>
              <a:t>ADDENDUM: How to use this License for your documents</a:t>
            </a:r>
          </a:p>
          <a:p>
            <a:pPr marL="0" indent="0">
              <a:buNone/>
            </a:pPr>
            <a:r>
              <a:rPr lang="en-US" sz="1200" b="1" dirty="0"/>
              <a:t>To use this License in a document you have written, include a copy of the License in the document and put the following copyright and license notices just after the title page:</a:t>
            </a:r>
          </a:p>
          <a:p>
            <a:pPr marL="0" indent="0">
              <a:buNone/>
            </a:pPr>
            <a:r>
              <a:rPr lang="en-US" sz="1200" b="1" dirty="0"/>
              <a:t>Copyright (C)  YEAR  YOUR NAME.</a:t>
            </a:r>
            <a:br>
              <a:rPr lang="en-US" sz="1200" b="1" dirty="0"/>
            </a:br>
            <a:r>
              <a:rPr lang="en-US" sz="1200" b="1" dirty="0"/>
              <a:t>Permission is granted to copy, distribute and/or modify this document under the terms of the GNU Free Documentation License, Version 1.3 or any later version published by the Free Software Foundation; with no Invariant Sections, no Front-Cover Texts, and no Back-Cover Texts. A copy of the license is included in the section entitled "GNU Free Documentation License".</a:t>
            </a:r>
          </a:p>
          <a:p>
            <a:pPr marL="0" indent="0">
              <a:buNone/>
            </a:pPr>
            <a:r>
              <a:rPr lang="en-US" sz="1200" b="1" dirty="0"/>
              <a:t>If you have Invariant Sections, Front-Cover Texts and Back-Cover Texts, replace the "with … Texts." line with this:</a:t>
            </a:r>
          </a:p>
          <a:p>
            <a:pPr marL="0" indent="0">
              <a:buNone/>
            </a:pPr>
            <a:r>
              <a:rPr lang="en-US" sz="1200" b="1" dirty="0"/>
              <a:t>with the Invariant Sections being LIST THEIR TITLES, with the Front-Cover Texts being LIST, and with the Back-Cover Texts being LIST.</a:t>
            </a:r>
          </a:p>
          <a:p>
            <a:pPr marL="0" indent="0">
              <a:buNone/>
            </a:pPr>
            <a:r>
              <a:rPr lang="en-US" sz="1200" b="1" dirty="0"/>
              <a:t>If you have Invariant Sections without Cover Texts, or some other combination of the three, merge those two alternatives to suit the situation.</a:t>
            </a:r>
          </a:p>
          <a:p>
            <a:pPr marL="0" indent="0">
              <a:buNone/>
            </a:pPr>
            <a:r>
              <a:rPr lang="en-US" sz="1200" b="1" dirty="0"/>
              <a:t>If your document contains nontrivial examples of program code, we recommend releasing these examples in parallel under your choice of free software license, such as the GNU General Public License, to permit their use in free software.</a:t>
            </a:r>
          </a:p>
          <a:p>
            <a:pPr marL="0" indent="0">
              <a:buNone/>
            </a:pPr>
            <a:endParaRPr lang="en-US" sz="1200" b="1" dirty="0"/>
          </a:p>
        </p:txBody>
      </p:sp>
    </p:spTree>
    <p:extLst>
      <p:ext uri="{BB962C8B-B14F-4D97-AF65-F5344CB8AC3E}">
        <p14:creationId xmlns:p14="http://schemas.microsoft.com/office/powerpoint/2010/main" val="115267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9DD6-9B1F-F70E-E8FF-00E9EAA0F2CA}"/>
              </a:ext>
            </a:extLst>
          </p:cNvPr>
          <p:cNvSpPr>
            <a:spLocks noGrp="1"/>
          </p:cNvSpPr>
          <p:nvPr>
            <p:ph type="title"/>
          </p:nvPr>
        </p:nvSpPr>
        <p:spPr/>
        <p:txBody>
          <a:bodyPr/>
          <a:lstStyle/>
          <a:p>
            <a:r>
              <a:rPr lang="en-US" dirty="0"/>
              <a:t>Citation</a:t>
            </a:r>
          </a:p>
        </p:txBody>
      </p:sp>
      <p:sp>
        <p:nvSpPr>
          <p:cNvPr id="3" name="Content Placeholder 2">
            <a:extLst>
              <a:ext uri="{FF2B5EF4-FFF2-40B4-BE49-F238E27FC236}">
                <a16:creationId xmlns:a16="http://schemas.microsoft.com/office/drawing/2014/main" id="{4B7C69FB-6201-76FB-0EF3-E993684F759B}"/>
              </a:ext>
            </a:extLst>
          </p:cNvPr>
          <p:cNvSpPr>
            <a:spLocks noGrp="1"/>
          </p:cNvSpPr>
          <p:nvPr>
            <p:ph idx="1"/>
          </p:nvPr>
        </p:nvSpPr>
        <p:spPr/>
        <p:txBody>
          <a:bodyPr>
            <a:normAutofit/>
          </a:bodyPr>
          <a:lstStyle/>
          <a:p>
            <a:r>
              <a:rPr lang="en-US" dirty="0"/>
              <a:t>These slides contain information cited from multiple different sources.</a:t>
            </a:r>
          </a:p>
          <a:p>
            <a:pPr lvl="1"/>
            <a:r>
              <a:rPr lang="en-US" dirty="0"/>
              <a:t>These sources have been cited at the bottom of the applicable side.</a:t>
            </a:r>
          </a:p>
          <a:p>
            <a:pPr lvl="1"/>
            <a:r>
              <a:rPr lang="en-US" dirty="0"/>
              <a:t>Verbatim quotes from specific sources will be presented in brackets. ex: [python 9.6]</a:t>
            </a:r>
          </a:p>
          <a:p>
            <a:pPr lvl="1"/>
            <a:r>
              <a:rPr lang="en-US" dirty="0"/>
              <a:t>Items that are ‘common knowledge’ or which are provided by the instructor will be annotated as [MH].</a:t>
            </a:r>
          </a:p>
          <a:p>
            <a:pPr lvl="1"/>
            <a:r>
              <a:rPr lang="en-US" dirty="0"/>
              <a:t>Everything that is not a verbatim quote, an instructor item, or cited from another source can be considered adapted from the article referenced in a slide’s title text.</a:t>
            </a:r>
          </a:p>
        </p:txBody>
      </p:sp>
    </p:spTree>
    <p:extLst>
      <p:ext uri="{BB962C8B-B14F-4D97-AF65-F5344CB8AC3E}">
        <p14:creationId xmlns:p14="http://schemas.microsoft.com/office/powerpoint/2010/main" val="63783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7019-255C-C789-BD01-F274BE90D7A3}"/>
              </a:ext>
            </a:extLst>
          </p:cNvPr>
          <p:cNvSpPr>
            <a:spLocks noGrp="1"/>
          </p:cNvSpPr>
          <p:nvPr>
            <p:ph type="title"/>
          </p:nvPr>
        </p:nvSpPr>
        <p:spPr/>
        <p:txBody>
          <a:bodyPr/>
          <a:lstStyle/>
          <a:p>
            <a:r>
              <a:rPr lang="en-US" dirty="0"/>
              <a:t>What Is UML? [UMLWP]</a:t>
            </a:r>
          </a:p>
        </p:txBody>
      </p:sp>
      <p:sp>
        <p:nvSpPr>
          <p:cNvPr id="3" name="Content Placeholder 2">
            <a:extLst>
              <a:ext uri="{FF2B5EF4-FFF2-40B4-BE49-F238E27FC236}">
                <a16:creationId xmlns:a16="http://schemas.microsoft.com/office/drawing/2014/main" id="{0C6B5180-E56E-1003-C0DD-7116D5CB680E}"/>
              </a:ext>
            </a:extLst>
          </p:cNvPr>
          <p:cNvSpPr>
            <a:spLocks noGrp="1"/>
          </p:cNvSpPr>
          <p:nvPr>
            <p:ph idx="1"/>
          </p:nvPr>
        </p:nvSpPr>
        <p:spPr/>
        <p:txBody>
          <a:bodyPr/>
          <a:lstStyle/>
          <a:p>
            <a:r>
              <a:rPr lang="en-US" dirty="0"/>
              <a:t>“The </a:t>
            </a:r>
            <a:r>
              <a:rPr lang="en-US" b="1" dirty="0"/>
              <a:t>unified modeling language </a:t>
            </a:r>
            <a:r>
              <a:rPr lang="en-US" dirty="0"/>
              <a:t>(</a:t>
            </a:r>
            <a:r>
              <a:rPr lang="en-US" b="1" dirty="0"/>
              <a:t>UML</a:t>
            </a:r>
            <a:r>
              <a:rPr lang="en-US" dirty="0"/>
              <a:t>) is a general-purpose modeling language that is intended to provide a standard way to visualize the design of a system.” [UMLWP]</a:t>
            </a:r>
          </a:p>
          <a:p>
            <a:r>
              <a:rPr lang="en-US" dirty="0"/>
              <a:t>“UML provides a standard notation for many types of diagrams which can be roughly divided into 3 main groups: behavior diagrams, interaction diagrams, and structure diagrams.” [UMLWP]</a:t>
            </a:r>
          </a:p>
          <a:p>
            <a:r>
              <a:rPr lang="en-US" dirty="0"/>
              <a:t>“The creation of UML was originally motivated by the desire to standardize the disparate notational systems and approaches to software design.” [UMLWP]</a:t>
            </a:r>
          </a:p>
          <a:p>
            <a:endParaRPr lang="en-US" dirty="0"/>
          </a:p>
          <a:p>
            <a:endParaRPr lang="en-US" dirty="0"/>
          </a:p>
        </p:txBody>
      </p:sp>
      <p:sp>
        <p:nvSpPr>
          <p:cNvPr id="4" name="TextBox 3">
            <a:extLst>
              <a:ext uri="{FF2B5EF4-FFF2-40B4-BE49-F238E27FC236}">
                <a16:creationId xmlns:a16="http://schemas.microsoft.com/office/drawing/2014/main" id="{04C6B7EA-256C-7B95-7F4A-8A3CAC19A4CD}"/>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Unified Modeling Language – Abbreviated here as [UMLWP]</a:t>
            </a:r>
          </a:p>
          <a:p>
            <a:r>
              <a:rPr lang="en-US" sz="1200" b="1" dirty="0"/>
              <a:t>URL</a:t>
            </a:r>
            <a:r>
              <a:rPr lang="en-US" sz="1200" dirty="0"/>
              <a:t>: https://en.wikipedia.org/wiki/Unified_Modeling_Language</a:t>
            </a:r>
          </a:p>
          <a:p>
            <a:r>
              <a:rPr lang="en-US" sz="1200" b="1" dirty="0"/>
              <a:t>ACCESSED</a:t>
            </a:r>
            <a:r>
              <a:rPr lang="en-US" sz="1200" dirty="0"/>
              <a:t>: 4-30-2023</a:t>
            </a:r>
          </a:p>
        </p:txBody>
      </p:sp>
    </p:spTree>
    <p:extLst>
      <p:ext uri="{BB962C8B-B14F-4D97-AF65-F5344CB8AC3E}">
        <p14:creationId xmlns:p14="http://schemas.microsoft.com/office/powerpoint/2010/main" val="374958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7019-255C-C789-BD01-F274BE90D7A3}"/>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0C6B5180-E56E-1003-C0DD-7116D5CB680E}"/>
              </a:ext>
            </a:extLst>
          </p:cNvPr>
          <p:cNvSpPr>
            <a:spLocks noGrp="1"/>
          </p:cNvSpPr>
          <p:nvPr>
            <p:ph idx="1"/>
          </p:nvPr>
        </p:nvSpPr>
        <p:spPr/>
        <p:txBody>
          <a:bodyPr/>
          <a:lstStyle/>
          <a:p>
            <a:r>
              <a:rPr lang="en-US" dirty="0"/>
              <a:t>“Class Diagrams are the most common and easy way to depict the basics of a system’s design.” [</a:t>
            </a:r>
            <a:r>
              <a:rPr lang="en-US" dirty="0" err="1"/>
              <a:t>Rumyancev</a:t>
            </a:r>
            <a:r>
              <a:rPr lang="en-US" dirty="0"/>
              <a:t>]</a:t>
            </a:r>
          </a:p>
          <a:p>
            <a:r>
              <a:rPr lang="en-US" dirty="0"/>
              <a:t>“The arrows that represent relationship between classes and interfaces are the most important but the most challenging part of Class Diagrams.” [</a:t>
            </a:r>
            <a:r>
              <a:rPr lang="en-US" dirty="0" err="1"/>
              <a:t>Rumyancev</a:t>
            </a:r>
            <a:r>
              <a:rPr lang="en-US" dirty="0"/>
              <a:t>]</a:t>
            </a:r>
          </a:p>
          <a:p>
            <a:endParaRPr lang="en-US" dirty="0"/>
          </a:p>
        </p:txBody>
      </p:sp>
      <p:sp>
        <p:nvSpPr>
          <p:cNvPr id="4" name="TextBox 3">
            <a:extLst>
              <a:ext uri="{FF2B5EF4-FFF2-40B4-BE49-F238E27FC236}">
                <a16:creationId xmlns:a16="http://schemas.microsoft.com/office/drawing/2014/main" id="{04C6B7EA-256C-7B95-7F4A-8A3CAC19A4CD}"/>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spTree>
    <p:extLst>
      <p:ext uri="{BB962C8B-B14F-4D97-AF65-F5344CB8AC3E}">
        <p14:creationId xmlns:p14="http://schemas.microsoft.com/office/powerpoint/2010/main" val="49249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6A9-0243-7D7F-C6EE-AA98CB58480D}"/>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6D187927-1AF3-5E6A-760C-27CC9A46DD8E}"/>
              </a:ext>
            </a:extLst>
          </p:cNvPr>
          <p:cNvSpPr>
            <a:spLocks noGrp="1"/>
          </p:cNvSpPr>
          <p:nvPr>
            <p:ph idx="1"/>
          </p:nvPr>
        </p:nvSpPr>
        <p:spPr/>
        <p:txBody>
          <a:bodyPr/>
          <a:lstStyle/>
          <a:p>
            <a:r>
              <a:rPr lang="en-US" dirty="0"/>
              <a:t>“Association” [</a:t>
            </a:r>
            <a:r>
              <a:rPr lang="en-US" dirty="0" err="1"/>
              <a:t>Rumyancev</a:t>
            </a:r>
            <a:r>
              <a:rPr lang="en-US" dirty="0"/>
              <a:t>]</a:t>
            </a:r>
          </a:p>
          <a:p>
            <a:pPr lvl="1"/>
            <a:r>
              <a:rPr lang="en-US" dirty="0"/>
              <a:t>“An Association reflects relation between two classes. Use Association arrow when two classes </a:t>
            </a:r>
            <a:r>
              <a:rPr lang="en-US" b="1" i="1" dirty="0"/>
              <a:t>need to communicate</a:t>
            </a:r>
            <a:r>
              <a:rPr lang="en-US" dirty="0"/>
              <a:t> and either (or both) class(es) </a:t>
            </a:r>
            <a:r>
              <a:rPr lang="en-US" b="1" i="1" dirty="0"/>
              <a:t>hold reference</a:t>
            </a:r>
            <a:r>
              <a:rPr lang="en-US" dirty="0"/>
              <a:t> to the second one.”</a:t>
            </a:r>
          </a:p>
          <a:p>
            <a:pPr lvl="1"/>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07524635-9732-64C7-EA4B-7941839D9BA9}"/>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(Association Arrow image from article.)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pic>
        <p:nvPicPr>
          <p:cNvPr id="6" name="Picture 5">
            <a:extLst>
              <a:ext uri="{FF2B5EF4-FFF2-40B4-BE49-F238E27FC236}">
                <a16:creationId xmlns:a16="http://schemas.microsoft.com/office/drawing/2014/main" id="{3F61CA89-EC85-8FA7-85B3-C285FA575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283" y="4001294"/>
            <a:ext cx="1905434" cy="279464"/>
          </a:xfrm>
          <a:prstGeom prst="rect">
            <a:avLst/>
          </a:prstGeom>
        </p:spPr>
      </p:pic>
    </p:spTree>
    <p:extLst>
      <p:ext uri="{BB962C8B-B14F-4D97-AF65-F5344CB8AC3E}">
        <p14:creationId xmlns:p14="http://schemas.microsoft.com/office/powerpoint/2010/main" val="1257464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6A9-0243-7D7F-C6EE-AA98CB58480D}"/>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6D187927-1AF3-5E6A-760C-27CC9A46DD8E}"/>
              </a:ext>
            </a:extLst>
          </p:cNvPr>
          <p:cNvSpPr>
            <a:spLocks noGrp="1"/>
          </p:cNvSpPr>
          <p:nvPr>
            <p:ph idx="1"/>
          </p:nvPr>
        </p:nvSpPr>
        <p:spPr/>
        <p:txBody>
          <a:bodyPr/>
          <a:lstStyle/>
          <a:p>
            <a:r>
              <a:rPr lang="en-US" dirty="0"/>
              <a:t>“Aggregation” [</a:t>
            </a:r>
            <a:r>
              <a:rPr lang="en-US" dirty="0" err="1"/>
              <a:t>Rumyancev</a:t>
            </a:r>
            <a:r>
              <a:rPr lang="en-US" dirty="0"/>
              <a:t>]</a:t>
            </a:r>
          </a:p>
          <a:p>
            <a:pPr lvl="1"/>
            <a:r>
              <a:rPr lang="en-US" dirty="0"/>
              <a:t>“Aggregation implies that two classes are associated, it brings in more details regarding the nature of the relationship: the</a:t>
            </a:r>
            <a:r>
              <a:rPr lang="en-US" b="1" dirty="0"/>
              <a:t> </a:t>
            </a:r>
            <a:r>
              <a:rPr lang="en-US" b="1" i="1" dirty="0"/>
              <a:t>child can exist independently</a:t>
            </a:r>
            <a:r>
              <a:rPr lang="en-US" dirty="0"/>
              <a:t> of the parent.”</a:t>
            </a:r>
          </a:p>
          <a:p>
            <a:pPr lvl="1"/>
            <a:endParaRPr lang="en-US" dirty="0"/>
          </a:p>
          <a:p>
            <a:pPr lvl="1"/>
            <a:endParaRPr lang="en-US" dirty="0"/>
          </a:p>
        </p:txBody>
      </p:sp>
      <p:sp>
        <p:nvSpPr>
          <p:cNvPr id="4" name="TextBox 3">
            <a:extLst>
              <a:ext uri="{FF2B5EF4-FFF2-40B4-BE49-F238E27FC236}">
                <a16:creationId xmlns:a16="http://schemas.microsoft.com/office/drawing/2014/main" id="{07524635-9732-64C7-EA4B-7941839D9BA9}"/>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(Aggregation Arrow image from article.)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pic>
        <p:nvPicPr>
          <p:cNvPr id="5" name="Picture 4">
            <a:extLst>
              <a:ext uri="{FF2B5EF4-FFF2-40B4-BE49-F238E27FC236}">
                <a16:creationId xmlns:a16="http://schemas.microsoft.com/office/drawing/2014/main" id="{C9D2C8B0-2220-8EB9-0C06-AE5611918ACF}"/>
              </a:ext>
            </a:extLst>
          </p:cNvPr>
          <p:cNvPicPr>
            <a:picLocks noChangeAspect="1"/>
          </p:cNvPicPr>
          <p:nvPr/>
        </p:nvPicPr>
        <p:blipFill>
          <a:blip r:embed="rId2"/>
          <a:stretch>
            <a:fillRect/>
          </a:stretch>
        </p:blipFill>
        <p:spPr>
          <a:xfrm>
            <a:off x="5381625" y="4001294"/>
            <a:ext cx="1428750" cy="228600"/>
          </a:xfrm>
          <a:prstGeom prst="rect">
            <a:avLst/>
          </a:prstGeom>
        </p:spPr>
      </p:pic>
    </p:spTree>
    <p:extLst>
      <p:ext uri="{BB962C8B-B14F-4D97-AF65-F5344CB8AC3E}">
        <p14:creationId xmlns:p14="http://schemas.microsoft.com/office/powerpoint/2010/main" val="377992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6A9-0243-7D7F-C6EE-AA98CB58480D}"/>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6D187927-1AF3-5E6A-760C-27CC9A46DD8E}"/>
              </a:ext>
            </a:extLst>
          </p:cNvPr>
          <p:cNvSpPr>
            <a:spLocks noGrp="1"/>
          </p:cNvSpPr>
          <p:nvPr>
            <p:ph idx="1"/>
          </p:nvPr>
        </p:nvSpPr>
        <p:spPr/>
        <p:txBody>
          <a:bodyPr>
            <a:normAutofit lnSpcReduction="10000"/>
          </a:bodyPr>
          <a:lstStyle/>
          <a:p>
            <a:r>
              <a:rPr lang="en-US" dirty="0"/>
              <a:t>“Composition” [</a:t>
            </a:r>
            <a:r>
              <a:rPr lang="en-US" dirty="0" err="1"/>
              <a:t>Rumyancev</a:t>
            </a:r>
            <a:r>
              <a:rPr lang="en-US" dirty="0"/>
              <a:t>]</a:t>
            </a:r>
          </a:p>
          <a:p>
            <a:pPr lvl="1"/>
            <a:r>
              <a:rPr lang="en-US" dirty="0"/>
              <a:t>“Composition implies that two classes are associated and it adds the following details: within a Composition sub-objects are </a:t>
            </a:r>
            <a:r>
              <a:rPr lang="en-US" b="1" i="1" dirty="0"/>
              <a:t>strongly dependent</a:t>
            </a:r>
            <a:r>
              <a:rPr lang="en-US" dirty="0"/>
              <a:t> on a whole. Objects of the types are </a:t>
            </a:r>
            <a:r>
              <a:rPr lang="en-US" b="1" i="1" dirty="0"/>
              <a:t>instantiated together</a:t>
            </a:r>
            <a:r>
              <a:rPr lang="en-US" dirty="0"/>
              <a:t> and have </a:t>
            </a:r>
            <a:r>
              <a:rPr lang="en-US" b="1" i="1" dirty="0"/>
              <a:t>common lifecycle</a:t>
            </a:r>
            <a:r>
              <a:rPr lang="en-US" dirty="0"/>
              <a:t>.”</a:t>
            </a:r>
          </a:p>
          <a:p>
            <a:endParaRPr lang="en-US" dirty="0"/>
          </a:p>
          <a:p>
            <a:endParaRPr lang="en-US" dirty="0"/>
          </a:p>
          <a:p>
            <a:endParaRPr lang="en-US" dirty="0"/>
          </a:p>
          <a:p>
            <a:r>
              <a:rPr lang="en-US" dirty="0"/>
              <a:t>NOTE: [</a:t>
            </a:r>
            <a:r>
              <a:rPr lang="en-US" dirty="0" err="1"/>
              <a:t>thinkcspy</a:t>
            </a:r>
            <a:r>
              <a:rPr lang="en-US" dirty="0"/>
              <a:t>] depicts ‘composition’ with a white diamond. As per the article cited below, as well as the additional article in the ‘Further Reading’ slide, I believe ‘composition’ </a:t>
            </a:r>
            <a:r>
              <a:rPr lang="en-US"/>
              <a:t>should use </a:t>
            </a:r>
            <a:r>
              <a:rPr lang="en-US" dirty="0"/>
              <a:t>a black diamond. [MH]</a:t>
            </a:r>
          </a:p>
          <a:p>
            <a:pPr lvl="1"/>
            <a:endParaRPr lang="en-US" dirty="0"/>
          </a:p>
        </p:txBody>
      </p:sp>
      <p:sp>
        <p:nvSpPr>
          <p:cNvPr id="4" name="TextBox 3">
            <a:extLst>
              <a:ext uri="{FF2B5EF4-FFF2-40B4-BE49-F238E27FC236}">
                <a16:creationId xmlns:a16="http://schemas.microsoft.com/office/drawing/2014/main" id="{07524635-9732-64C7-EA4B-7941839D9BA9}"/>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(Composition Arrow image from article.)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pic>
        <p:nvPicPr>
          <p:cNvPr id="6" name="Picture 5">
            <a:extLst>
              <a:ext uri="{FF2B5EF4-FFF2-40B4-BE49-F238E27FC236}">
                <a16:creationId xmlns:a16="http://schemas.microsoft.com/office/drawing/2014/main" id="{8E89049D-E90B-E0D0-DCBD-2F2D92262287}"/>
              </a:ext>
            </a:extLst>
          </p:cNvPr>
          <p:cNvPicPr>
            <a:picLocks noChangeAspect="1"/>
          </p:cNvPicPr>
          <p:nvPr/>
        </p:nvPicPr>
        <p:blipFill>
          <a:blip r:embed="rId2"/>
          <a:stretch>
            <a:fillRect/>
          </a:stretch>
        </p:blipFill>
        <p:spPr>
          <a:xfrm>
            <a:off x="5381625" y="4001294"/>
            <a:ext cx="1428750" cy="219075"/>
          </a:xfrm>
          <a:prstGeom prst="rect">
            <a:avLst/>
          </a:prstGeom>
        </p:spPr>
      </p:pic>
    </p:spTree>
    <p:extLst>
      <p:ext uri="{BB962C8B-B14F-4D97-AF65-F5344CB8AC3E}">
        <p14:creationId xmlns:p14="http://schemas.microsoft.com/office/powerpoint/2010/main" val="130334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E6A9-0243-7D7F-C6EE-AA98CB58480D}"/>
              </a:ext>
            </a:extLst>
          </p:cNvPr>
          <p:cNvSpPr>
            <a:spLocks noGrp="1"/>
          </p:cNvSpPr>
          <p:nvPr>
            <p:ph type="title"/>
          </p:nvPr>
        </p:nvSpPr>
        <p:spPr/>
        <p:txBody>
          <a:bodyPr/>
          <a:lstStyle/>
          <a:p>
            <a:r>
              <a:rPr lang="en-US" dirty="0"/>
              <a:t>Arrowheads [</a:t>
            </a:r>
            <a:r>
              <a:rPr lang="en-US" dirty="0" err="1"/>
              <a:t>Rumyancev</a:t>
            </a:r>
            <a:r>
              <a:rPr lang="en-US" dirty="0"/>
              <a:t>]</a:t>
            </a:r>
          </a:p>
        </p:txBody>
      </p:sp>
      <p:sp>
        <p:nvSpPr>
          <p:cNvPr id="3" name="Content Placeholder 2">
            <a:extLst>
              <a:ext uri="{FF2B5EF4-FFF2-40B4-BE49-F238E27FC236}">
                <a16:creationId xmlns:a16="http://schemas.microsoft.com/office/drawing/2014/main" id="{6D187927-1AF3-5E6A-760C-27CC9A46DD8E}"/>
              </a:ext>
            </a:extLst>
          </p:cNvPr>
          <p:cNvSpPr>
            <a:spLocks noGrp="1"/>
          </p:cNvSpPr>
          <p:nvPr>
            <p:ph idx="1"/>
          </p:nvPr>
        </p:nvSpPr>
        <p:spPr/>
        <p:txBody>
          <a:bodyPr/>
          <a:lstStyle/>
          <a:p>
            <a:r>
              <a:rPr lang="en-US" dirty="0"/>
              <a:t>“Dependency” [</a:t>
            </a:r>
            <a:r>
              <a:rPr lang="en-US" dirty="0" err="1"/>
              <a:t>Rumyancev</a:t>
            </a:r>
            <a:r>
              <a:rPr lang="en-US" dirty="0"/>
              <a:t>]</a:t>
            </a:r>
          </a:p>
          <a:p>
            <a:pPr lvl="1"/>
            <a:r>
              <a:rPr lang="en-US" dirty="0"/>
              <a:t>“Dependency relationship implies that two elements are dependent on each other. It is used to reflect that one class </a:t>
            </a:r>
            <a:r>
              <a:rPr lang="en-US" b="1" i="1" dirty="0"/>
              <a:t>interacts with another one</a:t>
            </a:r>
            <a:r>
              <a:rPr lang="en-US" dirty="0"/>
              <a:t>, receives an instance this class as a </a:t>
            </a:r>
            <a:r>
              <a:rPr lang="en-US" b="1" i="1" dirty="0"/>
              <a:t>method parameter</a:t>
            </a:r>
            <a:r>
              <a:rPr lang="en-US" dirty="0"/>
              <a:t>. Compared to Association, Dependency relationship is weaker.”</a:t>
            </a:r>
          </a:p>
          <a:p>
            <a:pPr lvl="1"/>
            <a:endParaRPr lang="en-US" dirty="0"/>
          </a:p>
          <a:p>
            <a:pPr lvl="1"/>
            <a:endParaRPr lang="en-US" dirty="0"/>
          </a:p>
        </p:txBody>
      </p:sp>
      <p:sp>
        <p:nvSpPr>
          <p:cNvPr id="4" name="TextBox 3">
            <a:extLst>
              <a:ext uri="{FF2B5EF4-FFF2-40B4-BE49-F238E27FC236}">
                <a16:creationId xmlns:a16="http://schemas.microsoft.com/office/drawing/2014/main" id="{07524635-9732-64C7-EA4B-7941839D9BA9}"/>
              </a:ext>
            </a:extLst>
          </p:cNvPr>
          <p:cNvSpPr txBox="1"/>
          <p:nvPr/>
        </p:nvSpPr>
        <p:spPr>
          <a:xfrm>
            <a:off x="0" y="6211669"/>
            <a:ext cx="12192000" cy="646331"/>
          </a:xfrm>
          <a:prstGeom prst="rect">
            <a:avLst/>
          </a:prstGeom>
          <a:noFill/>
        </p:spPr>
        <p:txBody>
          <a:bodyPr wrap="square" rtlCol="0">
            <a:spAutoFit/>
          </a:bodyPr>
          <a:lstStyle/>
          <a:p>
            <a:r>
              <a:rPr lang="en-US" sz="1200" b="1" dirty="0"/>
              <a:t>CITATION</a:t>
            </a:r>
            <a:r>
              <a:rPr lang="en-US" sz="1200" dirty="0"/>
              <a:t>: UML Class Diagram Arrows Guide (Dependency Arrow image from article.) </a:t>
            </a:r>
            <a:r>
              <a:rPr lang="en-US" sz="1200" b="1" dirty="0"/>
              <a:t>By</a:t>
            </a:r>
            <a:r>
              <a:rPr lang="en-US" sz="1200" dirty="0"/>
              <a:t>: Paul </a:t>
            </a:r>
            <a:r>
              <a:rPr lang="en-US" sz="1200" dirty="0" err="1"/>
              <a:t>Rumyancev</a:t>
            </a:r>
            <a:r>
              <a:rPr lang="en-US" sz="1200" dirty="0"/>
              <a:t> </a:t>
            </a:r>
            <a:r>
              <a:rPr lang="en-US" sz="1200" b="1" dirty="0"/>
              <a:t>Written</a:t>
            </a:r>
            <a:r>
              <a:rPr lang="en-US" sz="1200" dirty="0"/>
              <a:t>: 9-23-2020</a:t>
            </a:r>
          </a:p>
          <a:p>
            <a:r>
              <a:rPr lang="en-US" sz="1200" b="1" dirty="0"/>
              <a:t>URL</a:t>
            </a:r>
            <a:r>
              <a:rPr lang="en-US" sz="1200" dirty="0"/>
              <a:t>: https://paulrumyancev.medium.com/uml-class-diagram-arrows-guide-37e4b1bb11e</a:t>
            </a:r>
          </a:p>
          <a:p>
            <a:r>
              <a:rPr lang="en-US" sz="1200" b="1" dirty="0"/>
              <a:t>ACCESSED</a:t>
            </a:r>
            <a:r>
              <a:rPr lang="en-US" sz="1200" dirty="0"/>
              <a:t>: 4-30-2023</a:t>
            </a:r>
          </a:p>
        </p:txBody>
      </p:sp>
      <p:pic>
        <p:nvPicPr>
          <p:cNvPr id="5" name="Picture 4">
            <a:extLst>
              <a:ext uri="{FF2B5EF4-FFF2-40B4-BE49-F238E27FC236}">
                <a16:creationId xmlns:a16="http://schemas.microsoft.com/office/drawing/2014/main" id="{42844648-2171-6222-0ED2-17A93F1BDEEA}"/>
              </a:ext>
            </a:extLst>
          </p:cNvPr>
          <p:cNvPicPr>
            <a:picLocks noChangeAspect="1"/>
          </p:cNvPicPr>
          <p:nvPr/>
        </p:nvPicPr>
        <p:blipFill>
          <a:blip r:embed="rId2"/>
          <a:stretch>
            <a:fillRect/>
          </a:stretch>
        </p:blipFill>
        <p:spPr>
          <a:xfrm>
            <a:off x="5381625" y="4001294"/>
            <a:ext cx="1428750" cy="219075"/>
          </a:xfrm>
          <a:prstGeom prst="rect">
            <a:avLst/>
          </a:prstGeom>
        </p:spPr>
      </p:pic>
    </p:spTree>
    <p:extLst>
      <p:ext uri="{BB962C8B-B14F-4D97-AF65-F5344CB8AC3E}">
        <p14:creationId xmlns:p14="http://schemas.microsoft.com/office/powerpoint/2010/main" val="3786663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8431</TotalTime>
  <Words>5443</Words>
  <Application>Microsoft Office PowerPoint</Application>
  <PresentationFormat>Widescreen</PresentationFormat>
  <Paragraphs>182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UML Diagrams</vt:lpstr>
      <vt:lpstr>Copyright Notice</vt:lpstr>
      <vt:lpstr>Citation</vt:lpstr>
      <vt:lpstr>What Is UML? [UMLWP]</vt:lpstr>
      <vt:lpstr>Arrowheads [Rumyancev]</vt:lpstr>
      <vt:lpstr>Arrowheads [Rumyancev]</vt:lpstr>
      <vt:lpstr>Arrowheads [Rumyancev]</vt:lpstr>
      <vt:lpstr>Arrowheads [Rumyancev]</vt:lpstr>
      <vt:lpstr>Arrowheads [Rumyancev]</vt:lpstr>
      <vt:lpstr>Arrowheads [Rumyancev]</vt:lpstr>
      <vt:lpstr>Arrowheads [Rumyancev]</vt:lpstr>
      <vt:lpstr>Further Reading</vt:lpstr>
      <vt:lpstr>UML [MH]</vt:lpstr>
      <vt:lpstr>Conclusion [MH]</vt:lpstr>
      <vt:lpstr>Group Exercise [MH]</vt:lpstr>
      <vt:lpstr>GNU Free Documentation License (1 / 9)</vt:lpstr>
      <vt:lpstr>GNU Free Documentation License (2 / 9)</vt:lpstr>
      <vt:lpstr>GNU Free Documentation License (3 / 9) </vt:lpstr>
      <vt:lpstr>GNU Free Documentation License (4 / 9)</vt:lpstr>
      <vt:lpstr>GNU Free Documentation License (5 / 9)</vt:lpstr>
      <vt:lpstr>GNU Free Documentation License (6 / 9)</vt:lpstr>
      <vt:lpstr>GNU Free Documentation License (7 / 9)</vt:lpstr>
      <vt:lpstr>GNU Free Documentation License (8 / 9)</vt:lpstr>
      <vt:lpstr>GNU Free Documentation License (9 /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Matthew</dc:creator>
  <cp:lastModifiedBy>Matthew Holman</cp:lastModifiedBy>
  <cp:revision>35</cp:revision>
  <dcterms:created xsi:type="dcterms:W3CDTF">2023-02-04T18:48:00Z</dcterms:created>
  <dcterms:modified xsi:type="dcterms:W3CDTF">2025-01-17T06:57:56Z</dcterms:modified>
</cp:coreProperties>
</file>