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5F872A73.xml" ContentType="application/vnd.ms-powerpoint.comments+xml"/>
  <Override PartName="/ppt/comments/modernComment_102_AA577CC5.xml" ContentType="application/vnd.ms-powerpoint.comments+xml"/>
  <Override PartName="/ppt/comments/modernComment_104_8AE3C3CA.xml" ContentType="application/vnd.ms-powerpoint.comments+xml"/>
  <Override PartName="/ppt/comments/modernComment_103_6B02E51B.xml" ContentType="application/vnd.ms-powerpoint.comments+xml"/>
  <Override PartName="/ppt/comments/modernComment_105_7769ECB1.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78" r:id="rId4"/>
    <p:sldId id="258" r:id="rId5"/>
    <p:sldId id="260" r:id="rId6"/>
    <p:sldId id="259" r:id="rId7"/>
    <p:sldId id="280" r:id="rId8"/>
    <p:sldId id="281" r:id="rId9"/>
    <p:sldId id="282" r:id="rId10"/>
    <p:sldId id="283" r:id="rId11"/>
    <p:sldId id="284" r:id="rId12"/>
    <p:sldId id="285" r:id="rId13"/>
    <p:sldId id="261" r:id="rId14"/>
    <p:sldId id="286" r:id="rId15"/>
    <p:sldId id="287" r:id="rId16"/>
    <p:sldId id="288" r:id="rId17"/>
    <p:sldId id="289" r:id="rId18"/>
    <p:sldId id="290" r:id="rId19"/>
    <p:sldId id="291" r:id="rId20"/>
    <p:sldId id="275" r:id="rId21"/>
    <p:sldId id="277" r:id="rId22"/>
    <p:sldId id="292" r:id="rId23"/>
    <p:sldId id="279"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FA560B0-1766-89C2-13DF-3CCAAA66999A}" name="JOSE MARIA LOZANO OLMEDO" initials="JMLO" userId="S::josemaria.lozano@estudiantes.uva.es::7e8d21a9-acd0-41cb-9f29-c167b10a763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EECB93-B4C0-49FC-A6FF-F7E8A15C4338}" v="36" dt="2023-07-01T09:22:30.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MARIA LOZANO OLMEDO" userId="7e8d21a9-acd0-41cb-9f29-c167b10a7631" providerId="ADAL" clId="{CC3C056E-56B2-4073-B47B-E3444E204E14}"/>
    <pc:docChg chg="undo custSel addSld delSld modSld">
      <pc:chgData name="JOSE MARIA LOZANO OLMEDO" userId="7e8d21a9-acd0-41cb-9f29-c167b10a7631" providerId="ADAL" clId="{CC3C056E-56B2-4073-B47B-E3444E204E14}" dt="2023-06-27T17:44:28.435" v="240" actId="20577"/>
      <pc:docMkLst>
        <pc:docMk/>
      </pc:docMkLst>
      <pc:sldChg chg="addSp modSp mod">
        <pc:chgData name="JOSE MARIA LOZANO OLMEDO" userId="7e8d21a9-acd0-41cb-9f29-c167b10a7631" providerId="ADAL" clId="{CC3C056E-56B2-4073-B47B-E3444E204E14}" dt="2023-06-27T15:38:28.850" v="164" actId="108"/>
        <pc:sldMkLst>
          <pc:docMk/>
          <pc:sldMk cId="1602693747" sldId="257"/>
        </pc:sldMkLst>
        <pc:spChg chg="add mod">
          <ac:chgData name="JOSE MARIA LOZANO OLMEDO" userId="7e8d21a9-acd0-41cb-9f29-c167b10a7631" providerId="ADAL" clId="{CC3C056E-56B2-4073-B47B-E3444E204E14}" dt="2023-06-27T12:04:47.249" v="153"/>
          <ac:spMkLst>
            <pc:docMk/>
            <pc:sldMk cId="1602693747" sldId="257"/>
            <ac:spMk id="3" creationId="{AD116CAB-D460-5600-27AA-ED5C02EFD892}"/>
          </ac:spMkLst>
        </pc:spChg>
        <pc:spChg chg="mod">
          <ac:chgData name="JOSE MARIA LOZANO OLMEDO" userId="7e8d21a9-acd0-41cb-9f29-c167b10a7631" providerId="ADAL" clId="{CC3C056E-56B2-4073-B47B-E3444E204E14}" dt="2023-06-27T15:38:28.850" v="164" actId="108"/>
          <ac:spMkLst>
            <pc:docMk/>
            <pc:sldMk cId="1602693747" sldId="257"/>
            <ac:spMk id="10" creationId="{0D9F963D-ED61-606A-CBBC-5E0E0830F763}"/>
          </ac:spMkLst>
        </pc:spChg>
      </pc:sldChg>
      <pc:sldChg chg="addCm modCm">
        <pc:chgData name="JOSE MARIA LOZANO OLMEDO" userId="7e8d21a9-acd0-41cb-9f29-c167b10a7631" providerId="ADAL" clId="{CC3C056E-56B2-4073-B47B-E3444E204E14}" dt="2023-06-25T08:56:31.137" v="76"/>
        <pc:sldMkLst>
          <pc:docMk/>
          <pc:sldMk cId="2857860293" sldId="258"/>
        </pc:sldMkLst>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CC3C056E-56B2-4073-B47B-E3444E204E14}" dt="2023-06-24T17:19:30.739" v="1"/>
              <pc2:cmMkLst xmlns:pc2="http://schemas.microsoft.com/office/powerpoint/2019/9/main/command">
                <pc:docMk/>
                <pc:sldMk cId="2857860293" sldId="258"/>
                <pc2:cmMk id="{398B136C-5C2F-41BA-B17B-0CF9BFC830F4}"/>
              </pc2:cmMkLst>
            </pc226:cmChg>
            <pc226:cmChg xmlns:pc226="http://schemas.microsoft.com/office/powerpoint/2022/06/main/command" chg="add">
              <pc226:chgData name="JOSE MARIA LOZANO OLMEDO" userId="7e8d21a9-acd0-41cb-9f29-c167b10a7631" providerId="ADAL" clId="{CC3C056E-56B2-4073-B47B-E3444E204E14}" dt="2023-06-24T17:22:19.680" v="3"/>
              <pc2:cmMkLst xmlns:pc2="http://schemas.microsoft.com/office/powerpoint/2019/9/main/command">
                <pc:docMk/>
                <pc:sldMk cId="2857860293" sldId="258"/>
                <pc2:cmMk id="{9F9C9ED7-AFA7-45F2-B227-31C1E7231ADC}"/>
              </pc2:cmMkLst>
            </pc226:cmChg>
            <pc226:cmChg xmlns:pc226="http://schemas.microsoft.com/office/powerpoint/2022/06/main/command" chg="add">
              <pc226:chgData name="JOSE MARIA LOZANO OLMEDO" userId="7e8d21a9-acd0-41cb-9f29-c167b10a7631" providerId="ADAL" clId="{CC3C056E-56B2-4073-B47B-E3444E204E14}" dt="2023-06-24T17:18:36.905" v="0"/>
              <pc2:cmMkLst xmlns:pc2="http://schemas.microsoft.com/office/powerpoint/2019/9/main/command">
                <pc:docMk/>
                <pc:sldMk cId="2857860293" sldId="258"/>
                <pc2:cmMk id="{371737E0-97ED-4376-A7E6-B51E700CD7F4}"/>
              </pc2:cmMkLst>
            </pc226:cmChg>
            <pc226:cmChg xmlns:pc226="http://schemas.microsoft.com/office/powerpoint/2022/06/main/command" chg="add">
              <pc226:chgData name="JOSE MARIA LOZANO OLMEDO" userId="7e8d21a9-acd0-41cb-9f29-c167b10a7631" providerId="ADAL" clId="{CC3C056E-56B2-4073-B47B-E3444E204E14}" dt="2023-06-24T17:20:23.224" v="2"/>
              <pc2:cmMkLst xmlns:pc2="http://schemas.microsoft.com/office/powerpoint/2019/9/main/command">
                <pc:docMk/>
                <pc:sldMk cId="2857860293" sldId="258"/>
                <pc2:cmMk id="{3363B3EB-83CC-402E-9F60-FD9627B611BB}"/>
              </pc2:cmMkLst>
            </pc226:cmChg>
            <pc226:cmChg xmlns:pc226="http://schemas.microsoft.com/office/powerpoint/2022/06/main/command" chg="add mod">
              <pc226:chgData name="JOSE MARIA LOZANO OLMEDO" userId="7e8d21a9-acd0-41cb-9f29-c167b10a7631" providerId="ADAL" clId="{CC3C056E-56B2-4073-B47B-E3444E204E14}" dt="2023-06-25T08:56:31.137" v="76"/>
              <pc2:cmMkLst xmlns:pc2="http://schemas.microsoft.com/office/powerpoint/2019/9/main/command">
                <pc:docMk/>
                <pc:sldMk cId="2857860293" sldId="258"/>
                <pc2:cmMk id="{446DFCF5-FEDD-42BF-B1AD-07A161E257A7}"/>
              </pc2:cmMkLst>
            </pc226:cmChg>
          </p:ext>
        </pc:extLst>
      </pc:sldChg>
      <pc:sldChg chg="modSp mod addCm">
        <pc:chgData name="JOSE MARIA LOZANO OLMEDO" userId="7e8d21a9-acd0-41cb-9f29-c167b10a7631" providerId="ADAL" clId="{CC3C056E-56B2-4073-B47B-E3444E204E14}" dt="2023-06-26T12:27:10.441" v="83" actId="20578"/>
        <pc:sldMkLst>
          <pc:docMk/>
          <pc:sldMk cId="1795351835" sldId="259"/>
        </pc:sldMkLst>
        <pc:spChg chg="mod">
          <ac:chgData name="JOSE MARIA LOZANO OLMEDO" userId="7e8d21a9-acd0-41cb-9f29-c167b10a7631" providerId="ADAL" clId="{CC3C056E-56B2-4073-B47B-E3444E204E14}" dt="2023-06-26T12:27:10.441" v="83" actId="20578"/>
          <ac:spMkLst>
            <pc:docMk/>
            <pc:sldMk cId="1795351835" sldId="259"/>
            <ac:spMk id="3" creationId="{401BC4C6-7C8F-FF22-366C-731CCF67C6A8}"/>
          </ac:spMkLst>
        </pc:spChg>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CC3C056E-56B2-4073-B47B-E3444E204E14}" dt="2023-06-24T17:28:38.624" v="11"/>
              <pc2:cmMkLst xmlns:pc2="http://schemas.microsoft.com/office/powerpoint/2019/9/main/command">
                <pc:docMk/>
                <pc:sldMk cId="1795351835" sldId="259"/>
                <pc2:cmMk id="{84E54304-D3DE-49D4-9CDA-152F4F2BAB76}"/>
              </pc2:cmMkLst>
            </pc226:cmChg>
            <pc226:cmChg xmlns:pc226="http://schemas.microsoft.com/office/powerpoint/2022/06/main/command" chg="add">
              <pc226:chgData name="JOSE MARIA LOZANO OLMEDO" userId="7e8d21a9-acd0-41cb-9f29-c167b10a7631" providerId="ADAL" clId="{CC3C056E-56B2-4073-B47B-E3444E204E14}" dt="2023-06-24T17:24:35.359" v="7"/>
              <pc2:cmMkLst xmlns:pc2="http://schemas.microsoft.com/office/powerpoint/2019/9/main/command">
                <pc:docMk/>
                <pc:sldMk cId="1795351835" sldId="259"/>
                <pc2:cmMk id="{B3F71141-59DA-4206-B0A8-D211B8E14421}"/>
              </pc2:cmMkLst>
            </pc226:cmChg>
            <pc226:cmChg xmlns:pc226="http://schemas.microsoft.com/office/powerpoint/2022/06/main/command" chg="add">
              <pc226:chgData name="JOSE MARIA LOZANO OLMEDO" userId="7e8d21a9-acd0-41cb-9f29-c167b10a7631" providerId="ADAL" clId="{CC3C056E-56B2-4073-B47B-E3444E204E14}" dt="2023-06-24T17:23:55.935" v="5"/>
              <pc2:cmMkLst xmlns:pc2="http://schemas.microsoft.com/office/powerpoint/2019/9/main/command">
                <pc:docMk/>
                <pc:sldMk cId="1795351835" sldId="259"/>
                <pc2:cmMk id="{4731AF4D-51BB-40B5-BA16-1447FBDBBA5B}"/>
              </pc2:cmMkLst>
            </pc226:cmChg>
            <pc226:cmChg xmlns:pc226="http://schemas.microsoft.com/office/powerpoint/2022/06/main/command" chg="add">
              <pc226:chgData name="JOSE MARIA LOZANO OLMEDO" userId="7e8d21a9-acd0-41cb-9f29-c167b10a7631" providerId="ADAL" clId="{CC3C056E-56B2-4073-B47B-E3444E204E14}" dt="2023-06-24T17:28:07.326" v="10"/>
              <pc2:cmMkLst xmlns:pc2="http://schemas.microsoft.com/office/powerpoint/2019/9/main/command">
                <pc:docMk/>
                <pc:sldMk cId="1795351835" sldId="259"/>
                <pc2:cmMk id="{53D34B62-C5A6-49C4-9516-84AB7FB24914}"/>
              </pc2:cmMkLst>
            </pc226:cmChg>
            <pc226:cmChg xmlns:pc226="http://schemas.microsoft.com/office/powerpoint/2022/06/main/command" chg="add">
              <pc226:chgData name="JOSE MARIA LOZANO OLMEDO" userId="7e8d21a9-acd0-41cb-9f29-c167b10a7631" providerId="ADAL" clId="{CC3C056E-56B2-4073-B47B-E3444E204E14}" dt="2023-06-24T17:27:29.234" v="9"/>
              <pc2:cmMkLst xmlns:pc2="http://schemas.microsoft.com/office/powerpoint/2019/9/main/command">
                <pc:docMk/>
                <pc:sldMk cId="1795351835" sldId="259"/>
                <pc2:cmMk id="{A6ECB0B0-7349-4441-A8FC-EA657FCF0F54}"/>
              </pc2:cmMkLst>
            </pc226:cmChg>
            <pc226:cmChg xmlns:pc226="http://schemas.microsoft.com/office/powerpoint/2022/06/main/command" chg="add">
              <pc226:chgData name="JOSE MARIA LOZANO OLMEDO" userId="7e8d21a9-acd0-41cb-9f29-c167b10a7631" providerId="ADAL" clId="{CC3C056E-56B2-4073-B47B-E3444E204E14}" dt="2023-06-24T17:24:16.622" v="6"/>
              <pc2:cmMkLst xmlns:pc2="http://schemas.microsoft.com/office/powerpoint/2019/9/main/command">
                <pc:docMk/>
                <pc:sldMk cId="1795351835" sldId="259"/>
                <pc2:cmMk id="{B7A485EB-C0BE-4E4C-9F33-B7E299D12F0B}"/>
              </pc2:cmMkLst>
            </pc226:cmChg>
            <pc226:cmChg xmlns:pc226="http://schemas.microsoft.com/office/powerpoint/2022/06/main/command" chg="add">
              <pc226:chgData name="JOSE MARIA LOZANO OLMEDO" userId="7e8d21a9-acd0-41cb-9f29-c167b10a7631" providerId="ADAL" clId="{CC3C056E-56B2-4073-B47B-E3444E204E14}" dt="2023-06-24T17:25:10.396" v="8"/>
              <pc2:cmMkLst xmlns:pc2="http://schemas.microsoft.com/office/powerpoint/2019/9/main/command">
                <pc:docMk/>
                <pc:sldMk cId="1795351835" sldId="259"/>
                <pc2:cmMk id="{7B6ABCEC-D70B-4AFA-A990-DDD0DCAD9707}"/>
              </pc2:cmMkLst>
            </pc226:cmChg>
          </p:ext>
        </pc:extLst>
      </pc:sldChg>
      <pc:sldChg chg="addSp delSp modSp mod addCm modCm">
        <pc:chgData name="JOSE MARIA LOZANO OLMEDO" userId="7e8d21a9-acd0-41cb-9f29-c167b10a7631" providerId="ADAL" clId="{CC3C056E-56B2-4073-B47B-E3444E204E14}" dt="2023-06-26T12:28:58.662" v="96" actId="1076"/>
        <pc:sldMkLst>
          <pc:docMk/>
          <pc:sldMk cId="2330182602" sldId="260"/>
        </pc:sldMkLst>
        <pc:picChg chg="add del mod">
          <ac:chgData name="JOSE MARIA LOZANO OLMEDO" userId="7e8d21a9-acd0-41cb-9f29-c167b10a7631" providerId="ADAL" clId="{CC3C056E-56B2-4073-B47B-E3444E204E14}" dt="2023-06-26T12:28:28.973" v="90" actId="478"/>
          <ac:picMkLst>
            <pc:docMk/>
            <pc:sldMk cId="2330182602" sldId="260"/>
            <ac:picMk id="8" creationId="{DEEC4CD5-4A0E-9862-AA8E-4A52C6D9C72E}"/>
          </ac:picMkLst>
        </pc:picChg>
        <pc:picChg chg="add mod">
          <ac:chgData name="JOSE MARIA LOZANO OLMEDO" userId="7e8d21a9-acd0-41cb-9f29-c167b10a7631" providerId="ADAL" clId="{CC3C056E-56B2-4073-B47B-E3444E204E14}" dt="2023-06-26T12:28:32.912" v="92" actId="1076"/>
          <ac:picMkLst>
            <pc:docMk/>
            <pc:sldMk cId="2330182602" sldId="260"/>
            <ac:picMk id="10" creationId="{99B1CD2C-4F1C-CBEB-1EFE-8592A0ABABBE}"/>
          </ac:picMkLst>
        </pc:picChg>
        <pc:picChg chg="add mod">
          <ac:chgData name="JOSE MARIA LOZANO OLMEDO" userId="7e8d21a9-acd0-41cb-9f29-c167b10a7631" providerId="ADAL" clId="{CC3C056E-56B2-4073-B47B-E3444E204E14}" dt="2023-06-26T12:28:58.662" v="96" actId="1076"/>
          <ac:picMkLst>
            <pc:docMk/>
            <pc:sldMk cId="2330182602" sldId="260"/>
            <ac:picMk id="11" creationId="{8228A01D-3BE5-730B-5945-1978907EC312}"/>
          </ac:picMkLst>
        </pc:picChg>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CC3C056E-56B2-4073-B47B-E3444E204E14}" dt="2023-06-24T17:32:09.415" v="14"/>
              <pc2:cmMkLst xmlns:pc2="http://schemas.microsoft.com/office/powerpoint/2019/9/main/command">
                <pc:docMk/>
                <pc:sldMk cId="2330182602" sldId="260"/>
                <pc2:cmMk id="{87965D0E-A1B0-4FF7-8FD7-0AFC82ACD5C2}"/>
              </pc2:cmMkLst>
            </pc226:cmChg>
            <pc226:cmChg xmlns:pc226="http://schemas.microsoft.com/office/powerpoint/2022/06/main/command" chg="add mod">
              <pc226:chgData name="JOSE MARIA LOZANO OLMEDO" userId="7e8d21a9-acd0-41cb-9f29-c167b10a7631" providerId="ADAL" clId="{CC3C056E-56B2-4073-B47B-E3444E204E14}" dt="2023-06-24T17:33:51.480" v="17"/>
              <pc2:cmMkLst xmlns:pc2="http://schemas.microsoft.com/office/powerpoint/2019/9/main/command">
                <pc:docMk/>
                <pc:sldMk cId="2330182602" sldId="260"/>
                <pc2:cmMk id="{ADC44838-7F09-42D1-9CFC-11C95629FA45}"/>
              </pc2:cmMkLst>
            </pc226:cmChg>
            <pc226:cmChg xmlns:pc226="http://schemas.microsoft.com/office/powerpoint/2022/06/main/command" chg="add">
              <pc226:chgData name="JOSE MARIA LOZANO OLMEDO" userId="7e8d21a9-acd0-41cb-9f29-c167b10a7631" providerId="ADAL" clId="{CC3C056E-56B2-4073-B47B-E3444E204E14}" dt="2023-06-24T17:32:41.611" v="15"/>
              <pc2:cmMkLst xmlns:pc2="http://schemas.microsoft.com/office/powerpoint/2019/9/main/command">
                <pc:docMk/>
                <pc:sldMk cId="2330182602" sldId="260"/>
                <pc2:cmMk id="{A8894944-7B94-4B9F-956F-24FA773B5B7F}"/>
              </pc2:cmMkLst>
            </pc226:cmChg>
            <pc226:cmChg xmlns:pc226="http://schemas.microsoft.com/office/powerpoint/2022/06/main/command" chg="add">
              <pc226:chgData name="JOSE MARIA LOZANO OLMEDO" userId="7e8d21a9-acd0-41cb-9f29-c167b10a7631" providerId="ADAL" clId="{CC3C056E-56B2-4073-B47B-E3444E204E14}" dt="2023-06-24T17:29:51.514" v="12"/>
              <pc2:cmMkLst xmlns:pc2="http://schemas.microsoft.com/office/powerpoint/2019/9/main/command">
                <pc:docMk/>
                <pc:sldMk cId="2330182602" sldId="260"/>
                <pc2:cmMk id="{CAA98A6A-04C8-4739-B9CF-4116B86EAB04}"/>
              </pc2:cmMkLst>
            </pc226:cmChg>
            <pc226:cmChg xmlns:pc226="http://schemas.microsoft.com/office/powerpoint/2022/06/main/command" chg="add">
              <pc226:chgData name="JOSE MARIA LOZANO OLMEDO" userId="7e8d21a9-acd0-41cb-9f29-c167b10a7631" providerId="ADAL" clId="{CC3C056E-56B2-4073-B47B-E3444E204E14}" dt="2023-06-24T17:31:35.540" v="13"/>
              <pc2:cmMkLst xmlns:pc2="http://schemas.microsoft.com/office/powerpoint/2019/9/main/command">
                <pc:docMk/>
                <pc:sldMk cId="2330182602" sldId="260"/>
                <pc2:cmMk id="{ABC6CFE0-498F-463B-B741-2654B1776BD3}"/>
              </pc2:cmMkLst>
            </pc226:cmChg>
          </p:ext>
        </pc:extLst>
      </pc:sldChg>
      <pc:sldChg chg="addCm">
        <pc:chgData name="JOSE MARIA LOZANO OLMEDO" userId="7e8d21a9-acd0-41cb-9f29-c167b10a7631" providerId="ADAL" clId="{CC3C056E-56B2-4073-B47B-E3444E204E14}" dt="2023-06-24T17:39:18.308" v="23"/>
        <pc:sldMkLst>
          <pc:docMk/>
          <pc:sldMk cId="2003430577" sldId="261"/>
        </pc:sldMkLst>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CC3C056E-56B2-4073-B47B-E3444E204E14}" dt="2023-06-24T17:35:21.439" v="18"/>
              <pc2:cmMkLst xmlns:pc2="http://schemas.microsoft.com/office/powerpoint/2019/9/main/command">
                <pc:docMk/>
                <pc:sldMk cId="2003430577" sldId="261"/>
                <pc2:cmMk id="{8A8B6111-978D-4009-B161-E4A469857636}"/>
              </pc2:cmMkLst>
            </pc226:cmChg>
            <pc226:cmChg xmlns:pc226="http://schemas.microsoft.com/office/powerpoint/2022/06/main/command" chg="add">
              <pc226:chgData name="JOSE MARIA LOZANO OLMEDO" userId="7e8d21a9-acd0-41cb-9f29-c167b10a7631" providerId="ADAL" clId="{CC3C056E-56B2-4073-B47B-E3444E204E14}" dt="2023-06-24T17:36:47.585" v="21"/>
              <pc2:cmMkLst xmlns:pc2="http://schemas.microsoft.com/office/powerpoint/2019/9/main/command">
                <pc:docMk/>
                <pc:sldMk cId="2003430577" sldId="261"/>
                <pc2:cmMk id="{A1E7736C-D6FE-40F8-B3E3-B2FCAEA73549}"/>
              </pc2:cmMkLst>
            </pc226:cmChg>
            <pc226:cmChg xmlns:pc226="http://schemas.microsoft.com/office/powerpoint/2022/06/main/command" chg="add">
              <pc226:chgData name="JOSE MARIA LOZANO OLMEDO" userId="7e8d21a9-acd0-41cb-9f29-c167b10a7631" providerId="ADAL" clId="{CC3C056E-56B2-4073-B47B-E3444E204E14}" dt="2023-06-24T17:35:36.521" v="19"/>
              <pc2:cmMkLst xmlns:pc2="http://schemas.microsoft.com/office/powerpoint/2019/9/main/command">
                <pc:docMk/>
                <pc:sldMk cId="2003430577" sldId="261"/>
                <pc2:cmMk id="{B2E8D46C-701F-4BCA-BF6F-238F8470A251}"/>
              </pc2:cmMkLst>
            </pc226:cmChg>
            <pc226:cmChg xmlns:pc226="http://schemas.microsoft.com/office/powerpoint/2022/06/main/command" chg="add">
              <pc226:chgData name="JOSE MARIA LOZANO OLMEDO" userId="7e8d21a9-acd0-41cb-9f29-c167b10a7631" providerId="ADAL" clId="{CC3C056E-56B2-4073-B47B-E3444E204E14}" dt="2023-06-24T17:39:18.308" v="23"/>
              <pc2:cmMkLst xmlns:pc2="http://schemas.microsoft.com/office/powerpoint/2019/9/main/command">
                <pc:docMk/>
                <pc:sldMk cId="2003430577" sldId="261"/>
                <pc2:cmMk id="{6B4D4D81-45D7-430E-A108-50C96B898018}"/>
              </pc2:cmMkLst>
            </pc226:cmChg>
            <pc226:cmChg xmlns:pc226="http://schemas.microsoft.com/office/powerpoint/2022/06/main/command" chg="add">
              <pc226:chgData name="JOSE MARIA LOZANO OLMEDO" userId="7e8d21a9-acd0-41cb-9f29-c167b10a7631" providerId="ADAL" clId="{CC3C056E-56B2-4073-B47B-E3444E204E14}" dt="2023-06-24T17:38:02.620" v="22"/>
              <pc2:cmMkLst xmlns:pc2="http://schemas.microsoft.com/office/powerpoint/2019/9/main/command">
                <pc:docMk/>
                <pc:sldMk cId="2003430577" sldId="261"/>
                <pc2:cmMk id="{921B3EC8-1ECA-448C-B6EF-E349BA1B5E68}"/>
              </pc2:cmMkLst>
            </pc226:cmChg>
            <pc226:cmChg xmlns:pc226="http://schemas.microsoft.com/office/powerpoint/2022/06/main/command" chg="add">
              <pc226:chgData name="JOSE MARIA LOZANO OLMEDO" userId="7e8d21a9-acd0-41cb-9f29-c167b10a7631" providerId="ADAL" clId="{CC3C056E-56B2-4073-B47B-E3444E204E14}" dt="2023-06-24T17:36:07.917" v="20"/>
              <pc2:cmMkLst xmlns:pc2="http://schemas.microsoft.com/office/powerpoint/2019/9/main/command">
                <pc:docMk/>
                <pc:sldMk cId="2003430577" sldId="261"/>
                <pc2:cmMk id="{AC32C1E6-054B-4BC1-8322-133F7C460D95}"/>
              </pc2:cmMkLst>
            </pc226:cmChg>
          </p:ext>
        </pc:extLst>
      </pc:sldChg>
      <pc:sldChg chg="modSp mod addCm modCm">
        <pc:chgData name="JOSE MARIA LOZANO OLMEDO" userId="7e8d21a9-acd0-41cb-9f29-c167b10a7631" providerId="ADAL" clId="{CC3C056E-56B2-4073-B47B-E3444E204E14}" dt="2023-06-27T17:14:22.944" v="205" actId="313"/>
        <pc:sldMkLst>
          <pc:docMk/>
          <pc:sldMk cId="190243513" sldId="262"/>
        </pc:sldMkLst>
        <pc:spChg chg="mod">
          <ac:chgData name="JOSE MARIA LOZANO OLMEDO" userId="7e8d21a9-acd0-41cb-9f29-c167b10a7631" providerId="ADAL" clId="{CC3C056E-56B2-4073-B47B-E3444E204E14}" dt="2023-06-27T17:14:22.944" v="205" actId="313"/>
          <ac:spMkLst>
            <pc:docMk/>
            <pc:sldMk cId="190243513" sldId="262"/>
            <ac:spMk id="3" creationId="{401BC4C6-7C8F-FF22-366C-731CCF67C6A8}"/>
          </ac:spMkLst>
        </pc:spChg>
        <pc:picChg chg="mod">
          <ac:chgData name="JOSE MARIA LOZANO OLMEDO" userId="7e8d21a9-acd0-41cb-9f29-c167b10a7631" providerId="ADAL" clId="{CC3C056E-56B2-4073-B47B-E3444E204E14}" dt="2023-06-27T17:04:34.212" v="181" actId="1076"/>
          <ac:picMkLst>
            <pc:docMk/>
            <pc:sldMk cId="190243513" sldId="262"/>
            <ac:picMk id="10" creationId="{9D5A4059-C51E-AD5C-4A00-47AABA11946A}"/>
          </ac:picMkLst>
        </pc:picChg>
        <pc:extLst>
          <p:ext xmlns:p="http://schemas.openxmlformats.org/presentationml/2006/main" uri="{D6D511B9-2390-475A-947B-AFAB55BFBCF1}">
            <pc226:cmChg xmlns:pc226="http://schemas.microsoft.com/office/powerpoint/2022/06/main/command" chg="add mod">
              <pc226:chgData name="JOSE MARIA LOZANO OLMEDO" userId="7e8d21a9-acd0-41cb-9f29-c167b10a7631" providerId="ADAL" clId="{CC3C056E-56B2-4073-B47B-E3444E204E14}" dt="2023-06-24T17:42:09.609" v="25"/>
              <pc2:cmMkLst xmlns:pc2="http://schemas.microsoft.com/office/powerpoint/2019/9/main/command">
                <pc:docMk/>
                <pc:sldMk cId="190243513" sldId="262"/>
                <pc2:cmMk id="{147B4C3E-2895-41D0-8ECF-DE73E310F821}"/>
              </pc2:cmMkLst>
            </pc226:cmChg>
            <pc226:cmChg xmlns:pc226="http://schemas.microsoft.com/office/powerpoint/2022/06/main/command" chg="add mod">
              <pc226:chgData name="JOSE MARIA LOZANO OLMEDO" userId="7e8d21a9-acd0-41cb-9f29-c167b10a7631" providerId="ADAL" clId="{CC3C056E-56B2-4073-B47B-E3444E204E14}" dt="2023-06-24T17:43:43.327" v="27"/>
              <pc2:cmMkLst xmlns:pc2="http://schemas.microsoft.com/office/powerpoint/2019/9/main/command">
                <pc:docMk/>
                <pc:sldMk cId="190243513" sldId="262"/>
                <pc2:cmMk id="{59D11F9E-98D3-473D-93DA-74EFB64206FB}"/>
              </pc2:cmMkLst>
            </pc226:cmChg>
            <pc226:cmChg xmlns:pc226="http://schemas.microsoft.com/office/powerpoint/2022/06/main/command" chg="add mod">
              <pc226:chgData name="JOSE MARIA LOZANO OLMEDO" userId="7e8d21a9-acd0-41cb-9f29-c167b10a7631" providerId="ADAL" clId="{CC3C056E-56B2-4073-B47B-E3444E204E14}" dt="2023-06-24T17:46:22.191" v="30"/>
              <pc2:cmMkLst xmlns:pc2="http://schemas.microsoft.com/office/powerpoint/2019/9/main/command">
                <pc:docMk/>
                <pc:sldMk cId="190243513" sldId="262"/>
                <pc2:cmMk id="{993075F7-CE8F-423D-8687-C2A5C8154600}"/>
              </pc2:cmMkLst>
            </pc226:cmChg>
          </p:ext>
        </pc:extLst>
      </pc:sldChg>
      <pc:sldChg chg="addCm modCm">
        <pc:chgData name="JOSE MARIA LOZANO OLMEDO" userId="7e8d21a9-acd0-41cb-9f29-c167b10a7631" providerId="ADAL" clId="{CC3C056E-56B2-4073-B47B-E3444E204E14}" dt="2023-06-24T17:49:30.650" v="35"/>
        <pc:sldMkLst>
          <pc:docMk/>
          <pc:sldMk cId="774060015" sldId="263"/>
        </pc:sldMkLst>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CC3C056E-56B2-4073-B47B-E3444E204E14}" dt="2023-06-24T17:46:38.557" v="31"/>
              <pc2:cmMkLst xmlns:pc2="http://schemas.microsoft.com/office/powerpoint/2019/9/main/command">
                <pc:docMk/>
                <pc:sldMk cId="774060015" sldId="263"/>
                <pc2:cmMk id="{6B9F3A0C-FD88-4BFF-AE25-B007A9039080}"/>
              </pc2:cmMkLst>
            </pc226:cmChg>
            <pc226:cmChg xmlns:pc226="http://schemas.microsoft.com/office/powerpoint/2022/06/main/command" chg="add">
              <pc226:chgData name="JOSE MARIA LOZANO OLMEDO" userId="7e8d21a9-acd0-41cb-9f29-c167b10a7631" providerId="ADAL" clId="{CC3C056E-56B2-4073-B47B-E3444E204E14}" dt="2023-06-24T17:49:30.650" v="35"/>
              <pc2:cmMkLst xmlns:pc2="http://schemas.microsoft.com/office/powerpoint/2019/9/main/command">
                <pc:docMk/>
                <pc:sldMk cId="774060015" sldId="263"/>
                <pc2:cmMk id="{DD5F4372-7268-4238-8450-133CF7A9EFFF}"/>
              </pc2:cmMkLst>
            </pc226:cmChg>
            <pc226:cmChg xmlns:pc226="http://schemas.microsoft.com/office/powerpoint/2022/06/main/command" chg="add mod">
              <pc226:chgData name="JOSE MARIA LOZANO OLMEDO" userId="7e8d21a9-acd0-41cb-9f29-c167b10a7631" providerId="ADAL" clId="{CC3C056E-56B2-4073-B47B-E3444E204E14}" dt="2023-06-24T17:48:39.420" v="34"/>
              <pc2:cmMkLst xmlns:pc2="http://schemas.microsoft.com/office/powerpoint/2019/9/main/command">
                <pc:docMk/>
                <pc:sldMk cId="774060015" sldId="263"/>
                <pc2:cmMk id="{E8160DD4-DD52-4586-AA76-AFA5BABF1891}"/>
              </pc2:cmMkLst>
            </pc226:cmChg>
          </p:ext>
        </pc:extLst>
      </pc:sldChg>
      <pc:sldChg chg="modSp mod addCm modCm">
        <pc:chgData name="JOSE MARIA LOZANO OLMEDO" userId="7e8d21a9-acd0-41cb-9f29-c167b10a7631" providerId="ADAL" clId="{CC3C056E-56B2-4073-B47B-E3444E204E14}" dt="2023-06-27T17:44:28.435" v="240" actId="20577"/>
        <pc:sldMkLst>
          <pc:docMk/>
          <pc:sldMk cId="985961688" sldId="264"/>
        </pc:sldMkLst>
        <pc:spChg chg="mod">
          <ac:chgData name="JOSE MARIA LOZANO OLMEDO" userId="7e8d21a9-acd0-41cb-9f29-c167b10a7631" providerId="ADAL" clId="{CC3C056E-56B2-4073-B47B-E3444E204E14}" dt="2023-06-27T17:44:28.435" v="240" actId="20577"/>
          <ac:spMkLst>
            <pc:docMk/>
            <pc:sldMk cId="985961688" sldId="264"/>
            <ac:spMk id="3" creationId="{401BC4C6-7C8F-FF22-366C-731CCF67C6A8}"/>
          </ac:spMkLst>
        </pc:spChg>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CC3C056E-56B2-4073-B47B-E3444E204E14}" dt="2023-06-24T21:09:14.683" v="39"/>
              <pc2:cmMkLst xmlns:pc2="http://schemas.microsoft.com/office/powerpoint/2019/9/main/command">
                <pc:docMk/>
                <pc:sldMk cId="985961688" sldId="264"/>
                <pc2:cmMk id="{33110406-A007-4CB0-B478-CDC87780242A}"/>
              </pc2:cmMkLst>
            </pc226:cmChg>
            <pc226:cmChg xmlns:pc226="http://schemas.microsoft.com/office/powerpoint/2022/06/main/command" chg="add mod">
              <pc226:chgData name="JOSE MARIA LOZANO OLMEDO" userId="7e8d21a9-acd0-41cb-9f29-c167b10a7631" providerId="ADAL" clId="{CC3C056E-56B2-4073-B47B-E3444E204E14}" dt="2023-06-24T21:07:53.713" v="37"/>
              <pc2:cmMkLst xmlns:pc2="http://schemas.microsoft.com/office/powerpoint/2019/9/main/command">
                <pc:docMk/>
                <pc:sldMk cId="985961688" sldId="264"/>
                <pc2:cmMk id="{8E639B10-B369-4566-8E24-C690941B9825}"/>
              </pc2:cmMkLst>
            </pc226:cmChg>
            <pc226:cmChg xmlns:pc226="http://schemas.microsoft.com/office/powerpoint/2022/06/main/command" chg="add">
              <pc226:chgData name="JOSE MARIA LOZANO OLMEDO" userId="7e8d21a9-acd0-41cb-9f29-c167b10a7631" providerId="ADAL" clId="{CC3C056E-56B2-4073-B47B-E3444E204E14}" dt="2023-06-24T21:09:42.733" v="40"/>
              <pc2:cmMkLst xmlns:pc2="http://schemas.microsoft.com/office/powerpoint/2019/9/main/command">
                <pc:docMk/>
                <pc:sldMk cId="985961688" sldId="264"/>
                <pc2:cmMk id="{531D856E-174D-46F1-9B55-D33CD0719928}"/>
              </pc2:cmMkLst>
            </pc226:cmChg>
            <pc226:cmChg xmlns:pc226="http://schemas.microsoft.com/office/powerpoint/2022/06/main/command" chg="add">
              <pc226:chgData name="JOSE MARIA LOZANO OLMEDO" userId="7e8d21a9-acd0-41cb-9f29-c167b10a7631" providerId="ADAL" clId="{CC3C056E-56B2-4073-B47B-E3444E204E14}" dt="2023-06-24T21:09:53.120" v="41"/>
              <pc2:cmMkLst xmlns:pc2="http://schemas.microsoft.com/office/powerpoint/2019/9/main/command">
                <pc:docMk/>
                <pc:sldMk cId="985961688" sldId="264"/>
                <pc2:cmMk id="{084A7793-C860-48B3-9525-51E69C865669}"/>
              </pc2:cmMkLst>
            </pc226:cmChg>
            <pc226:cmChg xmlns:pc226="http://schemas.microsoft.com/office/powerpoint/2022/06/main/command" chg="add">
              <pc226:chgData name="JOSE MARIA LOZANO OLMEDO" userId="7e8d21a9-acd0-41cb-9f29-c167b10a7631" providerId="ADAL" clId="{CC3C056E-56B2-4073-B47B-E3444E204E14}" dt="2023-06-24T21:08:18.679" v="38"/>
              <pc2:cmMkLst xmlns:pc2="http://schemas.microsoft.com/office/powerpoint/2019/9/main/command">
                <pc:docMk/>
                <pc:sldMk cId="985961688" sldId="264"/>
                <pc2:cmMk id="{9F9DE999-74D2-40BA-B097-ECAE0E5928C8}"/>
              </pc2:cmMkLst>
            </pc226:cmChg>
          </p:ext>
        </pc:extLst>
      </pc:sldChg>
      <pc:sldChg chg="addSp delSp modSp mod addCm">
        <pc:chgData name="JOSE MARIA LOZANO OLMEDO" userId="7e8d21a9-acd0-41cb-9f29-c167b10a7631" providerId="ADAL" clId="{CC3C056E-56B2-4073-B47B-E3444E204E14}" dt="2023-06-24T21:16:11.537" v="51"/>
        <pc:sldMkLst>
          <pc:docMk/>
          <pc:sldMk cId="2788683746" sldId="265"/>
        </pc:sldMkLst>
        <pc:picChg chg="add mod">
          <ac:chgData name="JOSE MARIA LOZANO OLMEDO" userId="7e8d21a9-acd0-41cb-9f29-c167b10a7631" providerId="ADAL" clId="{CC3C056E-56B2-4073-B47B-E3444E204E14}" dt="2023-06-24T21:11:19.963" v="46" actId="1076"/>
          <ac:picMkLst>
            <pc:docMk/>
            <pc:sldMk cId="2788683746" sldId="265"/>
            <ac:picMk id="8" creationId="{19FB7051-A34D-E22E-4B5C-FCEE75820B20}"/>
          </ac:picMkLst>
        </pc:picChg>
        <pc:picChg chg="del">
          <ac:chgData name="JOSE MARIA LOZANO OLMEDO" userId="7e8d21a9-acd0-41cb-9f29-c167b10a7631" providerId="ADAL" clId="{CC3C056E-56B2-4073-B47B-E3444E204E14}" dt="2023-06-24T21:10:36.314" v="42" actId="478"/>
          <ac:picMkLst>
            <pc:docMk/>
            <pc:sldMk cId="2788683746" sldId="265"/>
            <ac:picMk id="10" creationId="{D6983A1E-05F0-3AC3-36BB-B6267FF9F313}"/>
          </ac:picMkLst>
        </pc:picChg>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CC3C056E-56B2-4073-B47B-E3444E204E14}" dt="2023-06-24T21:16:11.537" v="51"/>
              <pc2:cmMkLst xmlns:pc2="http://schemas.microsoft.com/office/powerpoint/2019/9/main/command">
                <pc:docMk/>
                <pc:sldMk cId="2788683746" sldId="265"/>
                <pc2:cmMk id="{139E2C29-F8A9-41D4-93D7-F2E625CF2DAD}"/>
              </pc2:cmMkLst>
            </pc226:cmChg>
            <pc226:cmChg xmlns:pc226="http://schemas.microsoft.com/office/powerpoint/2022/06/main/command" chg="add">
              <pc226:chgData name="JOSE MARIA LOZANO OLMEDO" userId="7e8d21a9-acd0-41cb-9f29-c167b10a7631" providerId="ADAL" clId="{CC3C056E-56B2-4073-B47B-E3444E204E14}" dt="2023-06-24T21:13:36.273" v="49"/>
              <pc2:cmMkLst xmlns:pc2="http://schemas.microsoft.com/office/powerpoint/2019/9/main/command">
                <pc:docMk/>
                <pc:sldMk cId="2788683746" sldId="265"/>
                <pc2:cmMk id="{23631A47-27D6-42C6-8A3A-A222FCDA3C89}"/>
              </pc2:cmMkLst>
            </pc226:cmChg>
            <pc226:cmChg xmlns:pc226="http://schemas.microsoft.com/office/powerpoint/2022/06/main/command" chg="add">
              <pc226:chgData name="JOSE MARIA LOZANO OLMEDO" userId="7e8d21a9-acd0-41cb-9f29-c167b10a7631" providerId="ADAL" clId="{CC3C056E-56B2-4073-B47B-E3444E204E14}" dt="2023-06-24T21:13:59.332" v="50"/>
              <pc2:cmMkLst xmlns:pc2="http://schemas.microsoft.com/office/powerpoint/2019/9/main/command">
                <pc:docMk/>
                <pc:sldMk cId="2788683746" sldId="265"/>
                <pc2:cmMk id="{B35A3D67-4DCA-4B0F-B8A9-1DBD0B332ADB}"/>
              </pc2:cmMkLst>
            </pc226:cmChg>
            <pc226:cmChg xmlns:pc226="http://schemas.microsoft.com/office/powerpoint/2022/06/main/command" chg="add">
              <pc226:chgData name="JOSE MARIA LOZANO OLMEDO" userId="7e8d21a9-acd0-41cb-9f29-c167b10a7631" providerId="ADAL" clId="{CC3C056E-56B2-4073-B47B-E3444E204E14}" dt="2023-06-24T21:13:13.182" v="48"/>
              <pc2:cmMkLst xmlns:pc2="http://schemas.microsoft.com/office/powerpoint/2019/9/main/command">
                <pc:docMk/>
                <pc:sldMk cId="2788683746" sldId="265"/>
                <pc2:cmMk id="{501D308B-C1F6-4735-8076-27D9732F9E67}"/>
              </pc2:cmMkLst>
            </pc226:cmChg>
            <pc226:cmChg xmlns:pc226="http://schemas.microsoft.com/office/powerpoint/2022/06/main/command" chg="add">
              <pc226:chgData name="JOSE MARIA LOZANO OLMEDO" userId="7e8d21a9-acd0-41cb-9f29-c167b10a7631" providerId="ADAL" clId="{CC3C056E-56B2-4073-B47B-E3444E204E14}" dt="2023-06-24T21:12:09.804" v="47"/>
              <pc2:cmMkLst xmlns:pc2="http://schemas.microsoft.com/office/powerpoint/2019/9/main/command">
                <pc:docMk/>
                <pc:sldMk cId="2788683746" sldId="265"/>
                <pc2:cmMk id="{02B89BD3-9EA7-4103-952D-E025C11ABDD3}"/>
              </pc2:cmMkLst>
            </pc226:cmChg>
          </p:ext>
        </pc:extLst>
      </pc:sldChg>
      <pc:sldChg chg="addCm">
        <pc:chgData name="JOSE MARIA LOZANO OLMEDO" userId="7e8d21a9-acd0-41cb-9f29-c167b10a7631" providerId="ADAL" clId="{CC3C056E-56B2-4073-B47B-E3444E204E14}" dt="2023-06-24T21:17:59.675" v="54"/>
        <pc:sldMkLst>
          <pc:docMk/>
          <pc:sldMk cId="1100346627" sldId="266"/>
        </pc:sldMkLst>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CC3C056E-56B2-4073-B47B-E3444E204E14}" dt="2023-06-24T21:17:04.817" v="52"/>
              <pc2:cmMkLst xmlns:pc2="http://schemas.microsoft.com/office/powerpoint/2019/9/main/command">
                <pc:docMk/>
                <pc:sldMk cId="1100346627" sldId="266"/>
                <pc2:cmMk id="{F3042601-19E8-4151-A956-02B4AD8A731F}"/>
              </pc2:cmMkLst>
            </pc226:cmChg>
            <pc226:cmChg xmlns:pc226="http://schemas.microsoft.com/office/powerpoint/2022/06/main/command" chg="add">
              <pc226:chgData name="JOSE MARIA LOZANO OLMEDO" userId="7e8d21a9-acd0-41cb-9f29-c167b10a7631" providerId="ADAL" clId="{CC3C056E-56B2-4073-B47B-E3444E204E14}" dt="2023-06-24T21:17:45.359" v="53"/>
              <pc2:cmMkLst xmlns:pc2="http://schemas.microsoft.com/office/powerpoint/2019/9/main/command">
                <pc:docMk/>
                <pc:sldMk cId="1100346627" sldId="266"/>
                <pc2:cmMk id="{12977B5A-EF12-4ACC-89D9-D74FAC084A58}"/>
              </pc2:cmMkLst>
            </pc226:cmChg>
            <pc226:cmChg xmlns:pc226="http://schemas.microsoft.com/office/powerpoint/2022/06/main/command" chg="add">
              <pc226:chgData name="JOSE MARIA LOZANO OLMEDO" userId="7e8d21a9-acd0-41cb-9f29-c167b10a7631" providerId="ADAL" clId="{CC3C056E-56B2-4073-B47B-E3444E204E14}" dt="2023-06-24T21:17:59.675" v="54"/>
              <pc2:cmMkLst xmlns:pc2="http://schemas.microsoft.com/office/powerpoint/2019/9/main/command">
                <pc:docMk/>
                <pc:sldMk cId="1100346627" sldId="266"/>
                <pc2:cmMk id="{54B51AE4-3F6E-4BFC-B2FE-B132A944D199}"/>
              </pc2:cmMkLst>
            </pc226:cmChg>
          </p:ext>
        </pc:extLst>
      </pc:sldChg>
      <pc:sldChg chg="addCm">
        <pc:chgData name="JOSE MARIA LOZANO OLMEDO" userId="7e8d21a9-acd0-41cb-9f29-c167b10a7631" providerId="ADAL" clId="{CC3C056E-56B2-4073-B47B-E3444E204E14}" dt="2023-06-24T21:20:46.715" v="57"/>
        <pc:sldMkLst>
          <pc:docMk/>
          <pc:sldMk cId="3656793406" sldId="267"/>
        </pc:sldMkLst>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CC3C056E-56B2-4073-B47B-E3444E204E14}" dt="2023-06-24T21:18:31.317" v="55"/>
              <pc2:cmMkLst xmlns:pc2="http://schemas.microsoft.com/office/powerpoint/2019/9/main/command">
                <pc:docMk/>
                <pc:sldMk cId="3656793406" sldId="267"/>
                <pc2:cmMk id="{631DDC1E-766F-4720-9670-D8974F878F10}"/>
              </pc2:cmMkLst>
            </pc226:cmChg>
            <pc226:cmChg xmlns:pc226="http://schemas.microsoft.com/office/powerpoint/2022/06/main/command" chg="add">
              <pc226:chgData name="JOSE MARIA LOZANO OLMEDO" userId="7e8d21a9-acd0-41cb-9f29-c167b10a7631" providerId="ADAL" clId="{CC3C056E-56B2-4073-B47B-E3444E204E14}" dt="2023-06-24T21:20:46.715" v="57"/>
              <pc2:cmMkLst xmlns:pc2="http://schemas.microsoft.com/office/powerpoint/2019/9/main/command">
                <pc:docMk/>
                <pc:sldMk cId="3656793406" sldId="267"/>
                <pc2:cmMk id="{7C20266A-67BA-4B65-AB83-F5247C17207E}"/>
              </pc2:cmMkLst>
            </pc226:cmChg>
            <pc226:cmChg xmlns:pc226="http://schemas.microsoft.com/office/powerpoint/2022/06/main/command" chg="add">
              <pc226:chgData name="JOSE MARIA LOZANO OLMEDO" userId="7e8d21a9-acd0-41cb-9f29-c167b10a7631" providerId="ADAL" clId="{CC3C056E-56B2-4073-B47B-E3444E204E14}" dt="2023-06-24T21:20:21.807" v="56"/>
              <pc2:cmMkLst xmlns:pc2="http://schemas.microsoft.com/office/powerpoint/2019/9/main/command">
                <pc:docMk/>
                <pc:sldMk cId="3656793406" sldId="267"/>
                <pc2:cmMk id="{32A798BE-940A-40B6-AF80-7B97E2F67C46}"/>
              </pc2:cmMkLst>
            </pc226:cmChg>
          </p:ext>
        </pc:extLst>
      </pc:sldChg>
      <pc:sldChg chg="addSp delSp modSp add del mod addCm modCm">
        <pc:chgData name="JOSE MARIA LOZANO OLMEDO" userId="7e8d21a9-acd0-41cb-9f29-c167b10a7631" providerId="ADAL" clId="{CC3C056E-56B2-4073-B47B-E3444E204E14}" dt="2023-06-24T21:29:53.894" v="67" actId="1076"/>
        <pc:sldMkLst>
          <pc:docMk/>
          <pc:sldMk cId="860948862" sldId="268"/>
        </pc:sldMkLst>
        <pc:picChg chg="add mod">
          <ac:chgData name="JOSE MARIA LOZANO OLMEDO" userId="7e8d21a9-acd0-41cb-9f29-c167b10a7631" providerId="ADAL" clId="{CC3C056E-56B2-4073-B47B-E3444E204E14}" dt="2023-06-24T21:29:53.894" v="67" actId="1076"/>
          <ac:picMkLst>
            <pc:docMk/>
            <pc:sldMk cId="860948862" sldId="268"/>
            <ac:picMk id="8" creationId="{A80DC52F-62EF-3425-BE24-8F870204EC73}"/>
          </ac:picMkLst>
        </pc:picChg>
        <pc:picChg chg="del">
          <ac:chgData name="JOSE MARIA LOZANO OLMEDO" userId="7e8d21a9-acd0-41cb-9f29-c167b10a7631" providerId="ADAL" clId="{CC3C056E-56B2-4073-B47B-E3444E204E14}" dt="2023-06-24T21:29:46.758" v="65" actId="478"/>
          <ac:picMkLst>
            <pc:docMk/>
            <pc:sldMk cId="860948862" sldId="268"/>
            <ac:picMk id="10" creationId="{E5A995BB-02F8-ECB0-C88C-31D1C81D32F6}"/>
          </ac:picMkLst>
        </pc:picChg>
        <pc:extLst>
          <p:ext xmlns:p="http://schemas.openxmlformats.org/presentationml/2006/main" uri="{D6D511B9-2390-475A-947B-AFAB55BFBCF1}">
            <pc226:cmChg xmlns:pc226="http://schemas.microsoft.com/office/powerpoint/2022/06/main/command" chg="add mod">
              <pc226:chgData name="JOSE MARIA LOZANO OLMEDO" userId="7e8d21a9-acd0-41cb-9f29-c167b10a7631" providerId="ADAL" clId="{CC3C056E-56B2-4073-B47B-E3444E204E14}" dt="2023-06-24T21:22:08.998" v="60"/>
              <pc2:cmMkLst xmlns:pc2="http://schemas.microsoft.com/office/powerpoint/2019/9/main/command">
                <pc:docMk/>
                <pc:sldMk cId="860948862" sldId="268"/>
                <pc2:cmMk id="{9FC62D88-9F17-4940-8F16-DAC9F227F296}"/>
              </pc2:cmMkLst>
            </pc226:cmChg>
            <pc226:cmChg xmlns:pc226="http://schemas.microsoft.com/office/powerpoint/2022/06/main/command" chg="add">
              <pc226:chgData name="JOSE MARIA LOZANO OLMEDO" userId="7e8d21a9-acd0-41cb-9f29-c167b10a7631" providerId="ADAL" clId="{CC3C056E-56B2-4073-B47B-E3444E204E14}" dt="2023-06-24T21:28:17.612" v="62"/>
              <pc2:cmMkLst xmlns:pc2="http://schemas.microsoft.com/office/powerpoint/2019/9/main/command">
                <pc:docMk/>
                <pc:sldMk cId="860948862" sldId="268"/>
                <pc2:cmMk id="{E7C6D5C1-E039-4DC6-813E-B86FD8D17477}"/>
              </pc2:cmMkLst>
            </pc226:cmChg>
            <pc226:cmChg xmlns:pc226="http://schemas.microsoft.com/office/powerpoint/2022/06/main/command" chg="add">
              <pc226:chgData name="JOSE MARIA LOZANO OLMEDO" userId="7e8d21a9-acd0-41cb-9f29-c167b10a7631" providerId="ADAL" clId="{CC3C056E-56B2-4073-B47B-E3444E204E14}" dt="2023-06-24T21:21:10.034" v="58"/>
              <pc2:cmMkLst xmlns:pc2="http://schemas.microsoft.com/office/powerpoint/2019/9/main/command">
                <pc:docMk/>
                <pc:sldMk cId="860948862" sldId="268"/>
                <pc2:cmMk id="{91FA38EE-31DD-4DFC-BDCB-2FF416F350F5}"/>
              </pc2:cmMkLst>
            </pc226:cmChg>
            <pc226:cmChg xmlns:pc226="http://schemas.microsoft.com/office/powerpoint/2022/06/main/command" chg="add">
              <pc226:chgData name="JOSE MARIA LOZANO OLMEDO" userId="7e8d21a9-acd0-41cb-9f29-c167b10a7631" providerId="ADAL" clId="{CC3C056E-56B2-4073-B47B-E3444E204E14}" dt="2023-06-24T21:23:06.771" v="61"/>
              <pc2:cmMkLst xmlns:pc2="http://schemas.microsoft.com/office/powerpoint/2019/9/main/command">
                <pc:docMk/>
                <pc:sldMk cId="860948862" sldId="268"/>
                <pc2:cmMk id="{4DBA0DF0-8A03-4FDB-9580-335DBEDA9232}"/>
              </pc2:cmMkLst>
            </pc226:cmChg>
          </p:ext>
        </pc:extLst>
      </pc:sldChg>
      <pc:sldChg chg="modSp mod addCm modCm">
        <pc:chgData name="JOSE MARIA LOZANO OLMEDO" userId="7e8d21a9-acd0-41cb-9f29-c167b10a7631" providerId="ADAL" clId="{CC3C056E-56B2-4073-B47B-E3444E204E14}" dt="2023-06-26T13:23:20.636" v="152" actId="20577"/>
        <pc:sldMkLst>
          <pc:docMk/>
          <pc:sldMk cId="1008891081" sldId="269"/>
        </pc:sldMkLst>
        <pc:spChg chg="mod">
          <ac:chgData name="JOSE MARIA LOZANO OLMEDO" userId="7e8d21a9-acd0-41cb-9f29-c167b10a7631" providerId="ADAL" clId="{CC3C056E-56B2-4073-B47B-E3444E204E14}" dt="2023-06-26T13:23:20.636" v="152" actId="20577"/>
          <ac:spMkLst>
            <pc:docMk/>
            <pc:sldMk cId="1008891081" sldId="269"/>
            <ac:spMk id="3" creationId="{401BC4C6-7C8F-FF22-366C-731CCF67C6A8}"/>
          </ac:spMkLst>
        </pc:spChg>
        <pc:extLst>
          <p:ext xmlns:p="http://schemas.openxmlformats.org/presentationml/2006/main" uri="{D6D511B9-2390-475A-947B-AFAB55BFBCF1}">
            <pc226:cmChg xmlns:pc226="http://schemas.microsoft.com/office/powerpoint/2022/06/main/command" chg="add mod">
              <pc226:chgData name="JOSE MARIA LOZANO OLMEDO" userId="7e8d21a9-acd0-41cb-9f29-c167b10a7631" providerId="ADAL" clId="{CC3C056E-56B2-4073-B47B-E3444E204E14}" dt="2023-06-24T21:32:23.427" v="69"/>
              <pc2:cmMkLst xmlns:pc2="http://schemas.microsoft.com/office/powerpoint/2019/9/main/command">
                <pc:docMk/>
                <pc:sldMk cId="1008891081" sldId="269"/>
                <pc2:cmMk id="{E158E039-9C3A-4833-B2C3-FEF99BC87711}"/>
              </pc2:cmMkLst>
            </pc226:cmChg>
            <pc226:cmChg xmlns:pc226="http://schemas.microsoft.com/office/powerpoint/2022/06/main/command" chg="add">
              <pc226:chgData name="JOSE MARIA LOZANO OLMEDO" userId="7e8d21a9-acd0-41cb-9f29-c167b10a7631" providerId="ADAL" clId="{CC3C056E-56B2-4073-B47B-E3444E204E14}" dt="2023-06-24T21:34:15.598" v="70"/>
              <pc2:cmMkLst xmlns:pc2="http://schemas.microsoft.com/office/powerpoint/2019/9/main/command">
                <pc:docMk/>
                <pc:sldMk cId="1008891081" sldId="269"/>
                <pc2:cmMk id="{E73DBC46-C94F-4B42-9983-99ACC4F1730C}"/>
              </pc2:cmMkLst>
            </pc226:cmChg>
            <pc226:cmChg xmlns:pc226="http://schemas.microsoft.com/office/powerpoint/2022/06/main/command" chg="add">
              <pc226:chgData name="JOSE MARIA LOZANO OLMEDO" userId="7e8d21a9-acd0-41cb-9f29-c167b10a7631" providerId="ADAL" clId="{CC3C056E-56B2-4073-B47B-E3444E204E14}" dt="2023-06-24T21:38:46.667" v="74"/>
              <pc2:cmMkLst xmlns:pc2="http://schemas.microsoft.com/office/powerpoint/2019/9/main/command">
                <pc:docMk/>
                <pc:sldMk cId="1008891081" sldId="269"/>
                <pc2:cmMk id="{890E3771-AC56-401B-A5B4-E85C0D8D3A5A}"/>
              </pc2:cmMkLst>
            </pc226:cmChg>
            <pc226:cmChg xmlns:pc226="http://schemas.microsoft.com/office/powerpoint/2022/06/main/command" chg="add">
              <pc226:chgData name="JOSE MARIA LOZANO OLMEDO" userId="7e8d21a9-acd0-41cb-9f29-c167b10a7631" providerId="ADAL" clId="{CC3C056E-56B2-4073-B47B-E3444E204E14}" dt="2023-06-24T21:36:55.929" v="72"/>
              <pc2:cmMkLst xmlns:pc2="http://schemas.microsoft.com/office/powerpoint/2019/9/main/command">
                <pc:docMk/>
                <pc:sldMk cId="1008891081" sldId="269"/>
                <pc2:cmMk id="{E5A0C887-BB17-4A84-9D55-9322338EEFFA}"/>
              </pc2:cmMkLst>
            </pc226:cmChg>
            <pc226:cmChg xmlns:pc226="http://schemas.microsoft.com/office/powerpoint/2022/06/main/command" chg="add">
              <pc226:chgData name="JOSE MARIA LOZANO OLMEDO" userId="7e8d21a9-acd0-41cb-9f29-c167b10a7631" providerId="ADAL" clId="{CC3C056E-56B2-4073-B47B-E3444E204E14}" dt="2023-06-24T21:35:25.746" v="71"/>
              <pc2:cmMkLst xmlns:pc2="http://schemas.microsoft.com/office/powerpoint/2019/9/main/command">
                <pc:docMk/>
                <pc:sldMk cId="1008891081" sldId="269"/>
                <pc2:cmMk id="{F047F695-34A9-4722-A2DD-997165189C8F}"/>
              </pc2:cmMkLst>
            </pc226:cmChg>
            <pc226:cmChg xmlns:pc226="http://schemas.microsoft.com/office/powerpoint/2022/06/main/command" chg="add">
              <pc226:chgData name="JOSE MARIA LOZANO OLMEDO" userId="7e8d21a9-acd0-41cb-9f29-c167b10a7631" providerId="ADAL" clId="{CC3C056E-56B2-4073-B47B-E3444E204E14}" dt="2023-06-24T21:37:53.156" v="73"/>
              <pc2:cmMkLst xmlns:pc2="http://schemas.microsoft.com/office/powerpoint/2019/9/main/command">
                <pc:docMk/>
                <pc:sldMk cId="1008891081" sldId="269"/>
                <pc2:cmMk id="{E3F9CAD1-8C34-4CAE-9959-1C755ECC5869}"/>
              </pc2:cmMkLst>
            </pc226:cmChg>
            <pc226:cmChg xmlns:pc226="http://schemas.microsoft.com/office/powerpoint/2022/06/main/command" chg="add">
              <pc226:chgData name="JOSE MARIA LOZANO OLMEDO" userId="7e8d21a9-acd0-41cb-9f29-c167b10a7631" providerId="ADAL" clId="{CC3C056E-56B2-4073-B47B-E3444E204E14}" dt="2023-06-24T21:38:56.181" v="75"/>
              <pc2:cmMkLst xmlns:pc2="http://schemas.microsoft.com/office/powerpoint/2019/9/main/command">
                <pc:docMk/>
                <pc:sldMk cId="1008891081" sldId="269"/>
                <pc2:cmMk id="{279269D5-40E8-4DAC-8E36-7D1012FADDA6}"/>
              </pc2:cmMkLst>
            </pc226:cmChg>
          </p:ext>
        </pc:extLst>
      </pc:sldChg>
      <pc:sldChg chg="addSp delSp modSp mod">
        <pc:chgData name="JOSE MARIA LOZANO OLMEDO" userId="7e8d21a9-acd0-41cb-9f29-c167b10a7631" providerId="ADAL" clId="{CC3C056E-56B2-4073-B47B-E3444E204E14}" dt="2023-06-26T13:22:56.975" v="142" actId="20577"/>
        <pc:sldMkLst>
          <pc:docMk/>
          <pc:sldMk cId="22817469" sldId="270"/>
        </pc:sldMkLst>
        <pc:spChg chg="mod">
          <ac:chgData name="JOSE MARIA LOZANO OLMEDO" userId="7e8d21a9-acd0-41cb-9f29-c167b10a7631" providerId="ADAL" clId="{CC3C056E-56B2-4073-B47B-E3444E204E14}" dt="2023-06-26T13:22:56.975" v="142" actId="20577"/>
          <ac:spMkLst>
            <pc:docMk/>
            <pc:sldMk cId="22817469" sldId="270"/>
            <ac:spMk id="2" creationId="{BCEE724B-DF62-C47E-2C5E-FDDA09CD8C70}"/>
          </ac:spMkLst>
        </pc:spChg>
        <pc:picChg chg="add mod">
          <ac:chgData name="JOSE MARIA LOZANO OLMEDO" userId="7e8d21a9-acd0-41cb-9f29-c167b10a7631" providerId="ADAL" clId="{CC3C056E-56B2-4073-B47B-E3444E204E14}" dt="2023-06-25T09:18:06.888" v="80" actId="14100"/>
          <ac:picMkLst>
            <pc:docMk/>
            <pc:sldMk cId="22817469" sldId="270"/>
            <ac:picMk id="10" creationId="{F3C63D98-4F22-A55E-BB91-418AA1D10439}"/>
          </ac:picMkLst>
        </pc:picChg>
        <pc:picChg chg="del">
          <ac:chgData name="JOSE MARIA LOZANO OLMEDO" userId="7e8d21a9-acd0-41cb-9f29-c167b10a7631" providerId="ADAL" clId="{CC3C056E-56B2-4073-B47B-E3444E204E14}" dt="2023-06-25T09:17:41.155" v="77" actId="478"/>
          <ac:picMkLst>
            <pc:docMk/>
            <pc:sldMk cId="22817469" sldId="270"/>
            <ac:picMk id="12" creationId="{CCB7A258-7137-9159-840E-4F1071B0C78B}"/>
          </ac:picMkLst>
        </pc:picChg>
      </pc:sldChg>
      <pc:sldChg chg="modSp mod">
        <pc:chgData name="JOSE MARIA LOZANO OLMEDO" userId="7e8d21a9-acd0-41cb-9f29-c167b10a7631" providerId="ADAL" clId="{CC3C056E-56B2-4073-B47B-E3444E204E14}" dt="2023-06-26T13:22:50.669" v="140" actId="20577"/>
        <pc:sldMkLst>
          <pc:docMk/>
          <pc:sldMk cId="2428890971" sldId="271"/>
        </pc:sldMkLst>
        <pc:spChg chg="mod">
          <ac:chgData name="JOSE MARIA LOZANO OLMEDO" userId="7e8d21a9-acd0-41cb-9f29-c167b10a7631" providerId="ADAL" clId="{CC3C056E-56B2-4073-B47B-E3444E204E14}" dt="2023-06-26T13:22:50.669" v="140" actId="20577"/>
          <ac:spMkLst>
            <pc:docMk/>
            <pc:sldMk cId="2428890971" sldId="271"/>
            <ac:spMk id="2" creationId="{BCEE724B-DF62-C47E-2C5E-FDDA09CD8C70}"/>
          </ac:spMkLst>
        </pc:spChg>
      </pc:sldChg>
      <pc:sldChg chg="modSp mod">
        <pc:chgData name="JOSE MARIA LOZANO OLMEDO" userId="7e8d21a9-acd0-41cb-9f29-c167b10a7631" providerId="ADAL" clId="{CC3C056E-56B2-4073-B47B-E3444E204E14}" dt="2023-06-26T13:22:33.963" v="136" actId="114"/>
        <pc:sldMkLst>
          <pc:docMk/>
          <pc:sldMk cId="437629569" sldId="272"/>
        </pc:sldMkLst>
        <pc:spChg chg="mod">
          <ac:chgData name="JOSE MARIA LOZANO OLMEDO" userId="7e8d21a9-acd0-41cb-9f29-c167b10a7631" providerId="ADAL" clId="{CC3C056E-56B2-4073-B47B-E3444E204E14}" dt="2023-06-26T13:22:33.963" v="136" actId="114"/>
          <ac:spMkLst>
            <pc:docMk/>
            <pc:sldMk cId="437629569" sldId="272"/>
            <ac:spMk id="3" creationId="{401BC4C6-7C8F-FF22-366C-731CCF67C6A8}"/>
          </ac:spMkLst>
        </pc:spChg>
      </pc:sldChg>
      <pc:sldChg chg="modSp mod">
        <pc:chgData name="JOSE MARIA LOZANO OLMEDO" userId="7e8d21a9-acd0-41cb-9f29-c167b10a7631" providerId="ADAL" clId="{CC3C056E-56B2-4073-B47B-E3444E204E14}" dt="2023-06-26T13:22:13.057" v="135" actId="114"/>
        <pc:sldMkLst>
          <pc:docMk/>
          <pc:sldMk cId="2707884016" sldId="273"/>
        </pc:sldMkLst>
        <pc:spChg chg="mod">
          <ac:chgData name="JOSE MARIA LOZANO OLMEDO" userId="7e8d21a9-acd0-41cb-9f29-c167b10a7631" providerId="ADAL" clId="{CC3C056E-56B2-4073-B47B-E3444E204E14}" dt="2023-06-26T13:22:13.057" v="135" actId="114"/>
          <ac:spMkLst>
            <pc:docMk/>
            <pc:sldMk cId="2707884016" sldId="273"/>
            <ac:spMk id="3" creationId="{401BC4C6-7C8F-FF22-366C-731CCF67C6A8}"/>
          </ac:spMkLst>
        </pc:spChg>
      </pc:sldChg>
      <pc:sldChg chg="modSp mod">
        <pc:chgData name="JOSE MARIA LOZANO OLMEDO" userId="7e8d21a9-acd0-41cb-9f29-c167b10a7631" providerId="ADAL" clId="{CC3C056E-56B2-4073-B47B-E3444E204E14}" dt="2023-06-26T13:21:46.712" v="133" actId="114"/>
        <pc:sldMkLst>
          <pc:docMk/>
          <pc:sldMk cId="2438284441" sldId="274"/>
        </pc:sldMkLst>
        <pc:spChg chg="mod">
          <ac:chgData name="JOSE MARIA LOZANO OLMEDO" userId="7e8d21a9-acd0-41cb-9f29-c167b10a7631" providerId="ADAL" clId="{CC3C056E-56B2-4073-B47B-E3444E204E14}" dt="2023-06-26T13:21:46.712" v="133" actId="114"/>
          <ac:spMkLst>
            <pc:docMk/>
            <pc:sldMk cId="2438284441" sldId="274"/>
            <ac:spMk id="3" creationId="{401BC4C6-7C8F-FF22-366C-731CCF67C6A8}"/>
          </ac:spMkLst>
        </pc:spChg>
      </pc:sldChg>
    </pc:docChg>
  </pc:docChgLst>
  <pc:docChgLst>
    <pc:chgData name="JOSE MARIA LOZANO OLMEDO" userId="7e8d21a9-acd0-41cb-9f29-c167b10a7631" providerId="ADAL" clId="{B9EECB93-B4C0-49FC-A6FF-F7E8A15C4338}"/>
    <pc:docChg chg="undo custSel addSld delSld modSld sldOrd">
      <pc:chgData name="JOSE MARIA LOZANO OLMEDO" userId="7e8d21a9-acd0-41cb-9f29-c167b10a7631" providerId="ADAL" clId="{B9EECB93-B4C0-49FC-A6FF-F7E8A15C4338}" dt="2023-07-03T17:24:47.411" v="2131" actId="20577"/>
      <pc:docMkLst>
        <pc:docMk/>
      </pc:docMkLst>
      <pc:sldChg chg="delSp modSp mod">
        <pc:chgData name="JOSE MARIA LOZANO OLMEDO" userId="7e8d21a9-acd0-41cb-9f29-c167b10a7631" providerId="ADAL" clId="{B9EECB93-B4C0-49FC-A6FF-F7E8A15C4338}" dt="2023-06-26T18:56:27.847" v="629" actId="478"/>
        <pc:sldMkLst>
          <pc:docMk/>
          <pc:sldMk cId="1574197910" sldId="256"/>
        </pc:sldMkLst>
        <pc:spChg chg="mod">
          <ac:chgData name="JOSE MARIA LOZANO OLMEDO" userId="7e8d21a9-acd0-41cb-9f29-c167b10a7631" providerId="ADAL" clId="{B9EECB93-B4C0-49FC-A6FF-F7E8A15C4338}" dt="2023-06-26T16:10:15.833" v="598" actId="122"/>
          <ac:spMkLst>
            <pc:docMk/>
            <pc:sldMk cId="1574197910" sldId="256"/>
            <ac:spMk id="7" creationId="{A02271B5-6FF7-6CFC-409C-5E2496A6DBA0}"/>
          </ac:spMkLst>
        </pc:spChg>
        <pc:spChg chg="del">
          <ac:chgData name="JOSE MARIA LOZANO OLMEDO" userId="7e8d21a9-acd0-41cb-9f29-c167b10a7631" providerId="ADAL" clId="{B9EECB93-B4C0-49FC-A6FF-F7E8A15C4338}" dt="2023-06-26T18:56:27.847" v="629" actId="478"/>
          <ac:spMkLst>
            <pc:docMk/>
            <pc:sldMk cId="1574197910" sldId="256"/>
            <ac:spMk id="9" creationId="{23121EA7-64A4-E280-D1AF-6E4DCAE67289}"/>
          </ac:spMkLst>
        </pc:spChg>
      </pc:sldChg>
      <pc:sldChg chg="delSp modSp mod addCm modCm">
        <pc:chgData name="JOSE MARIA LOZANO OLMEDO" userId="7e8d21a9-acd0-41cb-9f29-c167b10a7631" providerId="ADAL" clId="{B9EECB93-B4C0-49FC-A6FF-F7E8A15C4338}" dt="2023-07-01T09:09:37.111" v="1529" actId="20577"/>
        <pc:sldMkLst>
          <pc:docMk/>
          <pc:sldMk cId="1602693747" sldId="257"/>
        </pc:sldMkLst>
        <pc:spChg chg="mod">
          <ac:chgData name="JOSE MARIA LOZANO OLMEDO" userId="7e8d21a9-acd0-41cb-9f29-c167b10a7631" providerId="ADAL" clId="{B9EECB93-B4C0-49FC-A6FF-F7E8A15C4338}" dt="2023-06-20T21:28:10.281" v="326" actId="1076"/>
          <ac:spMkLst>
            <pc:docMk/>
            <pc:sldMk cId="1602693747" sldId="257"/>
            <ac:spMk id="2" creationId="{BCEE724B-DF62-C47E-2C5E-FDDA09CD8C70}"/>
          </ac:spMkLst>
        </pc:spChg>
        <pc:spChg chg="del mod">
          <ac:chgData name="JOSE MARIA LOZANO OLMEDO" userId="7e8d21a9-acd0-41cb-9f29-c167b10a7631" providerId="ADAL" clId="{B9EECB93-B4C0-49FC-A6FF-F7E8A15C4338}" dt="2023-06-26T20:36:48.433" v="1497" actId="478"/>
          <ac:spMkLst>
            <pc:docMk/>
            <pc:sldMk cId="1602693747" sldId="257"/>
            <ac:spMk id="3" creationId="{E0D9C548-1A77-DE73-D487-B58085001892}"/>
          </ac:spMkLst>
        </pc:spChg>
        <pc:spChg chg="mod">
          <ac:chgData name="JOSE MARIA LOZANO OLMEDO" userId="7e8d21a9-acd0-41cb-9f29-c167b10a7631" providerId="ADAL" clId="{B9EECB93-B4C0-49FC-A6FF-F7E8A15C4338}" dt="2023-07-01T09:09:37.111" v="1529" actId="20577"/>
          <ac:spMkLst>
            <pc:docMk/>
            <pc:sldMk cId="1602693747" sldId="257"/>
            <ac:spMk id="10" creationId="{0D9F963D-ED61-606A-CBBC-5E0E0830F763}"/>
          </ac:spMkLst>
        </pc:spChg>
        <pc:spChg chg="del mod">
          <ac:chgData name="JOSE MARIA LOZANO OLMEDO" userId="7e8d21a9-acd0-41cb-9f29-c167b10a7631" providerId="ADAL" clId="{B9EECB93-B4C0-49FC-A6FF-F7E8A15C4338}" dt="2023-06-26T18:56:16.415" v="628"/>
          <ac:spMkLst>
            <pc:docMk/>
            <pc:sldMk cId="1602693747" sldId="257"/>
            <ac:spMk id="11" creationId="{27D56E84-839F-2F07-8649-D9BD17066E17}"/>
          </ac:spMkLst>
        </pc:spChg>
        <pc:picChg chg="mod">
          <ac:chgData name="JOSE MARIA LOZANO OLMEDO" userId="7e8d21a9-acd0-41cb-9f29-c167b10a7631" providerId="ADAL" clId="{B9EECB93-B4C0-49FC-A6FF-F7E8A15C4338}" dt="2023-06-26T18:54:06.632" v="620" actId="1076"/>
          <ac:picMkLst>
            <pc:docMk/>
            <pc:sldMk cId="1602693747" sldId="257"/>
            <ac:picMk id="7" creationId="{33E7B4D3-DB2F-6FB0-7D7B-2BDB2B924862}"/>
          </ac:picMkLst>
        </pc:picChg>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B9EECB93-B4C0-49FC-A6FF-F7E8A15C4338}" dt="2023-06-20T21:48:47.116" v="409"/>
              <pc2:cmMkLst xmlns:pc2="http://schemas.microsoft.com/office/powerpoint/2019/9/main/command">
                <pc:docMk/>
                <pc:sldMk cId="1602693747" sldId="257"/>
                <pc2:cmMk id="{DC0D1454-5B62-4C5C-B235-DD4765B58FE0}"/>
              </pc2:cmMkLst>
            </pc226:cmChg>
            <pc226:cmChg xmlns:pc226="http://schemas.microsoft.com/office/powerpoint/2022/06/main/command" chg="mod">
              <pc226:chgData name="JOSE MARIA LOZANO OLMEDO" userId="7e8d21a9-acd0-41cb-9f29-c167b10a7631" providerId="ADAL" clId="{B9EECB93-B4C0-49FC-A6FF-F7E8A15C4338}" dt="2023-06-20T21:03:13.871" v="171"/>
              <pc2:cmMkLst xmlns:pc2="http://schemas.microsoft.com/office/powerpoint/2019/9/main/command">
                <pc:docMk/>
                <pc:sldMk cId="1602693747" sldId="257"/>
                <pc2:cmMk id="{EA456563-8482-4FE4-BF8A-0C51417EA853}"/>
              </pc2:cmMkLst>
            </pc226:cmChg>
            <pc226:cmChg xmlns:pc226="http://schemas.microsoft.com/office/powerpoint/2022/06/main/command" chg="add">
              <pc226:chgData name="JOSE MARIA LOZANO OLMEDO" userId="7e8d21a9-acd0-41cb-9f29-c167b10a7631" providerId="ADAL" clId="{B9EECB93-B4C0-49FC-A6FF-F7E8A15C4338}" dt="2023-06-26T19:15:08.663" v="1065"/>
              <pc2:cmMkLst xmlns:pc2="http://schemas.microsoft.com/office/powerpoint/2019/9/main/command">
                <pc:docMk/>
                <pc:sldMk cId="1602693747" sldId="257"/>
                <pc2:cmMk id="{4F47D7B5-D72E-4091-B1C8-FD610A8D1934}"/>
              </pc2:cmMkLst>
            </pc226:cmChg>
          </p:ext>
        </pc:extLst>
      </pc:sldChg>
      <pc:sldChg chg="addSp delSp modSp mod addCm">
        <pc:chgData name="JOSE MARIA LOZANO OLMEDO" userId="7e8d21a9-acd0-41cb-9f29-c167b10a7631" providerId="ADAL" clId="{B9EECB93-B4C0-49FC-A6FF-F7E8A15C4338}" dt="2023-07-01T09:13:41.463" v="1610" actId="113"/>
        <pc:sldMkLst>
          <pc:docMk/>
          <pc:sldMk cId="2857860293" sldId="258"/>
        </pc:sldMkLst>
        <pc:spChg chg="mod">
          <ac:chgData name="JOSE MARIA LOZANO OLMEDO" userId="7e8d21a9-acd0-41cb-9f29-c167b10a7631" providerId="ADAL" clId="{B9EECB93-B4C0-49FC-A6FF-F7E8A15C4338}" dt="2023-06-20T20:47:25.234" v="4" actId="2711"/>
          <ac:spMkLst>
            <pc:docMk/>
            <pc:sldMk cId="2857860293" sldId="258"/>
            <ac:spMk id="2" creationId="{BCEE724B-DF62-C47E-2C5E-FDDA09CD8C70}"/>
          </ac:spMkLst>
        </pc:spChg>
        <pc:spChg chg="mod">
          <ac:chgData name="JOSE MARIA LOZANO OLMEDO" userId="7e8d21a9-acd0-41cb-9f29-c167b10a7631" providerId="ADAL" clId="{B9EECB93-B4C0-49FC-A6FF-F7E8A15C4338}" dt="2023-07-01T09:13:41.463" v="1610" actId="113"/>
          <ac:spMkLst>
            <pc:docMk/>
            <pc:sldMk cId="2857860293" sldId="258"/>
            <ac:spMk id="3" creationId="{401BC4C6-7C8F-FF22-366C-731CCF67C6A8}"/>
          </ac:spMkLst>
        </pc:spChg>
        <pc:spChg chg="mod">
          <ac:chgData name="JOSE MARIA LOZANO OLMEDO" userId="7e8d21a9-acd0-41cb-9f29-c167b10a7631" providerId="ADAL" clId="{B9EECB93-B4C0-49FC-A6FF-F7E8A15C4338}" dt="2023-06-26T20:34:33.936" v="1461" actId="20577"/>
          <ac:spMkLst>
            <pc:docMk/>
            <pc:sldMk cId="2857860293" sldId="258"/>
            <ac:spMk id="8" creationId="{6DFD8B2E-0DC0-6B77-DC00-91B1FA8A4473}"/>
          </ac:spMkLst>
        </pc:spChg>
        <pc:picChg chg="mod">
          <ac:chgData name="JOSE MARIA LOZANO OLMEDO" userId="7e8d21a9-acd0-41cb-9f29-c167b10a7631" providerId="ADAL" clId="{B9EECB93-B4C0-49FC-A6FF-F7E8A15C4338}" dt="2023-06-20T20:46:51.178" v="3" actId="1035"/>
          <ac:picMkLst>
            <pc:docMk/>
            <pc:sldMk cId="2857860293" sldId="258"/>
            <ac:picMk id="7" creationId="{33E7B4D3-DB2F-6FB0-7D7B-2BDB2B924862}"/>
          </ac:picMkLst>
        </pc:picChg>
        <pc:picChg chg="add del mod">
          <ac:chgData name="JOSE MARIA LOZANO OLMEDO" userId="7e8d21a9-acd0-41cb-9f29-c167b10a7631" providerId="ADAL" clId="{B9EECB93-B4C0-49FC-A6FF-F7E8A15C4338}" dt="2023-06-28T17:45:59.897" v="1517" actId="478"/>
          <ac:picMkLst>
            <pc:docMk/>
            <pc:sldMk cId="2857860293" sldId="258"/>
            <ac:picMk id="11" creationId="{B5A4250B-3847-6CA6-EE64-E7A4B1F312F3}"/>
          </ac:picMkLst>
        </pc:picChg>
        <pc:picChg chg="add mod">
          <ac:chgData name="JOSE MARIA LOZANO OLMEDO" userId="7e8d21a9-acd0-41cb-9f29-c167b10a7631" providerId="ADAL" clId="{B9EECB93-B4C0-49FC-A6FF-F7E8A15C4338}" dt="2023-06-28T17:46:31.654" v="1519" actId="1076"/>
          <ac:picMkLst>
            <pc:docMk/>
            <pc:sldMk cId="2857860293" sldId="258"/>
            <ac:picMk id="13" creationId="{8E98F803-0B8E-3AC2-6723-E28730D9CE1E}"/>
          </ac:picMkLst>
        </pc:picChg>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B9EECB93-B4C0-49FC-A6FF-F7E8A15C4338}" dt="2023-06-26T19:15:34.874" v="1066"/>
              <pc2:cmMkLst xmlns:pc2="http://schemas.microsoft.com/office/powerpoint/2019/9/main/command">
                <pc:docMk/>
                <pc:sldMk cId="2857860293" sldId="258"/>
                <pc2:cmMk id="{1925AB8F-9C7D-412C-9E54-7D7245465EAA}"/>
              </pc2:cmMkLst>
            </pc226:cmChg>
          </p:ext>
        </pc:extLst>
      </pc:sldChg>
      <pc:sldChg chg="modSp mod">
        <pc:chgData name="JOSE MARIA LOZANO OLMEDO" userId="7e8d21a9-acd0-41cb-9f29-c167b10a7631" providerId="ADAL" clId="{B9EECB93-B4C0-49FC-A6FF-F7E8A15C4338}" dt="2023-07-01T09:14:55.833" v="1628" actId="20577"/>
        <pc:sldMkLst>
          <pc:docMk/>
          <pc:sldMk cId="1795351835" sldId="259"/>
        </pc:sldMkLst>
        <pc:spChg chg="mod">
          <ac:chgData name="JOSE MARIA LOZANO OLMEDO" userId="7e8d21a9-acd0-41cb-9f29-c167b10a7631" providerId="ADAL" clId="{B9EECB93-B4C0-49FC-A6FF-F7E8A15C4338}" dt="2023-06-26T20:40:20.586" v="1503" actId="20577"/>
          <ac:spMkLst>
            <pc:docMk/>
            <pc:sldMk cId="1795351835" sldId="259"/>
            <ac:spMk id="2" creationId="{BCEE724B-DF62-C47E-2C5E-FDDA09CD8C70}"/>
          </ac:spMkLst>
        </pc:spChg>
        <pc:spChg chg="mod">
          <ac:chgData name="JOSE MARIA LOZANO OLMEDO" userId="7e8d21a9-acd0-41cb-9f29-c167b10a7631" providerId="ADAL" clId="{B9EECB93-B4C0-49FC-A6FF-F7E8A15C4338}" dt="2023-07-01T09:14:55.833" v="1628" actId="20577"/>
          <ac:spMkLst>
            <pc:docMk/>
            <pc:sldMk cId="1795351835" sldId="259"/>
            <ac:spMk id="3" creationId="{401BC4C6-7C8F-FF22-366C-731CCF67C6A8}"/>
          </ac:spMkLst>
        </pc:spChg>
        <pc:spChg chg="mod">
          <ac:chgData name="JOSE MARIA LOZANO OLMEDO" userId="7e8d21a9-acd0-41cb-9f29-c167b10a7631" providerId="ADAL" clId="{B9EECB93-B4C0-49FC-A6FF-F7E8A15C4338}" dt="2023-06-26T20:34:38.472" v="1463" actId="20577"/>
          <ac:spMkLst>
            <pc:docMk/>
            <pc:sldMk cId="1795351835" sldId="259"/>
            <ac:spMk id="8" creationId="{DA3C1DF0-419B-ED62-4D2A-5FC347E2D934}"/>
          </ac:spMkLst>
        </pc:spChg>
      </pc:sldChg>
      <pc:sldChg chg="delSp modSp mod addCm">
        <pc:chgData name="JOSE MARIA LOZANO OLMEDO" userId="7e8d21a9-acd0-41cb-9f29-c167b10a7631" providerId="ADAL" clId="{B9EECB93-B4C0-49FC-A6FF-F7E8A15C4338}" dt="2023-07-01T09:17:14.301" v="1706" actId="27636"/>
        <pc:sldMkLst>
          <pc:docMk/>
          <pc:sldMk cId="2330182602" sldId="260"/>
        </pc:sldMkLst>
        <pc:spChg chg="mod">
          <ac:chgData name="JOSE MARIA LOZANO OLMEDO" userId="7e8d21a9-acd0-41cb-9f29-c167b10a7631" providerId="ADAL" clId="{B9EECB93-B4C0-49FC-A6FF-F7E8A15C4338}" dt="2023-06-20T20:50:18.986" v="29" actId="108"/>
          <ac:spMkLst>
            <pc:docMk/>
            <pc:sldMk cId="2330182602" sldId="260"/>
            <ac:spMk id="2" creationId="{BCEE724B-DF62-C47E-2C5E-FDDA09CD8C70}"/>
          </ac:spMkLst>
        </pc:spChg>
        <pc:spChg chg="mod">
          <ac:chgData name="JOSE MARIA LOZANO OLMEDO" userId="7e8d21a9-acd0-41cb-9f29-c167b10a7631" providerId="ADAL" clId="{B9EECB93-B4C0-49FC-A6FF-F7E8A15C4338}" dt="2023-07-01T09:17:14.301" v="1706" actId="27636"/>
          <ac:spMkLst>
            <pc:docMk/>
            <pc:sldMk cId="2330182602" sldId="260"/>
            <ac:spMk id="3" creationId="{401BC4C6-7C8F-FF22-366C-731CCF67C6A8}"/>
          </ac:spMkLst>
        </pc:spChg>
        <pc:spChg chg="mod">
          <ac:chgData name="JOSE MARIA LOZANO OLMEDO" userId="7e8d21a9-acd0-41cb-9f29-c167b10a7631" providerId="ADAL" clId="{B9EECB93-B4C0-49FC-A6FF-F7E8A15C4338}" dt="2023-06-26T20:34:42.592" v="1465" actId="20577"/>
          <ac:spMkLst>
            <pc:docMk/>
            <pc:sldMk cId="2330182602" sldId="260"/>
            <ac:spMk id="8" creationId="{66092F1A-857A-0ADF-85D6-33EB1A228CE8}"/>
          </ac:spMkLst>
        </pc:spChg>
        <pc:picChg chg="del">
          <ac:chgData name="JOSE MARIA LOZANO OLMEDO" userId="7e8d21a9-acd0-41cb-9f29-c167b10a7631" providerId="ADAL" clId="{B9EECB93-B4C0-49FC-A6FF-F7E8A15C4338}" dt="2023-06-26T19:17:11.371" v="1075" actId="478"/>
          <ac:picMkLst>
            <pc:docMk/>
            <pc:sldMk cId="2330182602" sldId="260"/>
            <ac:picMk id="10" creationId="{99B1CD2C-4F1C-CBEB-1EFE-8592A0ABABBE}"/>
          </ac:picMkLst>
        </pc:picChg>
        <pc:picChg chg="del">
          <ac:chgData name="JOSE MARIA LOZANO OLMEDO" userId="7e8d21a9-acd0-41cb-9f29-c167b10a7631" providerId="ADAL" clId="{B9EECB93-B4C0-49FC-A6FF-F7E8A15C4338}" dt="2023-06-26T19:17:15.827" v="1076" actId="478"/>
          <ac:picMkLst>
            <pc:docMk/>
            <pc:sldMk cId="2330182602" sldId="260"/>
            <ac:picMk id="11" creationId="{8228A01D-3BE5-730B-5945-1978907EC312}"/>
          </ac:picMkLst>
        </pc:picChg>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B9EECB93-B4C0-49FC-A6FF-F7E8A15C4338}" dt="2023-06-26T19:18:41.047" v="1090"/>
              <pc2:cmMkLst xmlns:pc2="http://schemas.microsoft.com/office/powerpoint/2019/9/main/command">
                <pc:docMk/>
                <pc:sldMk cId="2330182602" sldId="260"/>
                <pc2:cmMk id="{F8457722-2AEC-4BB9-8E05-998A661E3DA4}"/>
              </pc2:cmMkLst>
            </pc226:cmChg>
            <pc226:cmChg xmlns:pc226="http://schemas.microsoft.com/office/powerpoint/2022/06/main/command" chg="add">
              <pc226:chgData name="JOSE MARIA LOZANO OLMEDO" userId="7e8d21a9-acd0-41cb-9f29-c167b10a7631" providerId="ADAL" clId="{B9EECB93-B4C0-49FC-A6FF-F7E8A15C4338}" dt="2023-06-26T19:18:10.579" v="1089"/>
              <pc2:cmMkLst xmlns:pc2="http://schemas.microsoft.com/office/powerpoint/2019/9/main/command">
                <pc:docMk/>
                <pc:sldMk cId="2330182602" sldId="260"/>
                <pc2:cmMk id="{AAD1F84C-801F-4FFF-BFD1-27EE4BBD6CAD}"/>
              </pc2:cmMkLst>
            </pc226:cmChg>
          </p:ext>
        </pc:extLst>
      </pc:sldChg>
      <pc:sldChg chg="addSp delSp modSp mod addCm modCm">
        <pc:chgData name="JOSE MARIA LOZANO OLMEDO" userId="7e8d21a9-acd0-41cb-9f29-c167b10a7631" providerId="ADAL" clId="{B9EECB93-B4C0-49FC-A6FF-F7E8A15C4338}" dt="2023-07-03T17:23:47.371" v="2121" actId="20577"/>
        <pc:sldMkLst>
          <pc:docMk/>
          <pc:sldMk cId="2003430577" sldId="261"/>
        </pc:sldMkLst>
        <pc:spChg chg="mod">
          <ac:chgData name="JOSE MARIA LOZANO OLMEDO" userId="7e8d21a9-acd0-41cb-9f29-c167b10a7631" providerId="ADAL" clId="{B9EECB93-B4C0-49FC-A6FF-F7E8A15C4338}" dt="2023-06-20T21:53:12.619" v="490" actId="20577"/>
          <ac:spMkLst>
            <pc:docMk/>
            <pc:sldMk cId="2003430577" sldId="261"/>
            <ac:spMk id="2" creationId="{BCEE724B-DF62-C47E-2C5E-FDDA09CD8C70}"/>
          </ac:spMkLst>
        </pc:spChg>
        <pc:spChg chg="mod">
          <ac:chgData name="JOSE MARIA LOZANO OLMEDO" userId="7e8d21a9-acd0-41cb-9f29-c167b10a7631" providerId="ADAL" clId="{B9EECB93-B4C0-49FC-A6FF-F7E8A15C4338}" dt="2023-07-03T17:23:47.371" v="2121" actId="20577"/>
          <ac:spMkLst>
            <pc:docMk/>
            <pc:sldMk cId="2003430577" sldId="261"/>
            <ac:spMk id="3" creationId="{401BC4C6-7C8F-FF22-366C-731CCF67C6A8}"/>
          </ac:spMkLst>
        </pc:spChg>
        <pc:spChg chg="mod">
          <ac:chgData name="JOSE MARIA LOZANO OLMEDO" userId="7e8d21a9-acd0-41cb-9f29-c167b10a7631" providerId="ADAL" clId="{B9EECB93-B4C0-49FC-A6FF-F7E8A15C4338}" dt="2023-06-26T20:34:46.761" v="1467" actId="20577"/>
          <ac:spMkLst>
            <pc:docMk/>
            <pc:sldMk cId="2003430577" sldId="261"/>
            <ac:spMk id="8" creationId="{446A1184-E364-5DFE-7578-25125FE35A61}"/>
          </ac:spMkLst>
        </pc:spChg>
        <pc:picChg chg="add mod">
          <ac:chgData name="JOSE MARIA LOZANO OLMEDO" userId="7e8d21a9-acd0-41cb-9f29-c167b10a7631" providerId="ADAL" clId="{B9EECB93-B4C0-49FC-A6FF-F7E8A15C4338}" dt="2023-06-26T20:32:11.390" v="1448" actId="14100"/>
          <ac:picMkLst>
            <pc:docMk/>
            <pc:sldMk cId="2003430577" sldId="261"/>
            <ac:picMk id="10" creationId="{DB996CBC-9E0F-965D-A306-E88FFADA0344}"/>
          </ac:picMkLst>
        </pc:picChg>
        <pc:picChg chg="add del mod">
          <ac:chgData name="JOSE MARIA LOZANO OLMEDO" userId="7e8d21a9-acd0-41cb-9f29-c167b10a7631" providerId="ADAL" clId="{B9EECB93-B4C0-49FC-A6FF-F7E8A15C4338}" dt="2023-06-26T20:31:27.225" v="1439" actId="478"/>
          <ac:picMkLst>
            <pc:docMk/>
            <pc:sldMk cId="2003430577" sldId="261"/>
            <ac:picMk id="12" creationId="{7FA04AC0-DCB5-7330-557B-7B3E5A8A46ED}"/>
          </ac:picMkLst>
        </pc:picChg>
        <pc:picChg chg="add mod">
          <ac:chgData name="JOSE MARIA LOZANO OLMEDO" userId="7e8d21a9-acd0-41cb-9f29-c167b10a7631" providerId="ADAL" clId="{B9EECB93-B4C0-49FC-A6FF-F7E8A15C4338}" dt="2023-06-26T20:32:58.517" v="1455" actId="14100"/>
          <ac:picMkLst>
            <pc:docMk/>
            <pc:sldMk cId="2003430577" sldId="261"/>
            <ac:picMk id="14" creationId="{C7FC24CB-0C85-00F1-2D70-9F432E45FA60}"/>
          </ac:picMkLst>
        </pc:picChg>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B9EECB93-B4C0-49FC-A6FF-F7E8A15C4338}" dt="2023-06-26T19:19:30.598" v="1106"/>
              <pc2:cmMkLst xmlns:pc2="http://schemas.microsoft.com/office/powerpoint/2019/9/main/command">
                <pc:docMk/>
                <pc:sldMk cId="2003430577" sldId="261"/>
                <pc2:cmMk id="{3C95AD66-0C13-4474-95C8-88CE2D82A21E}"/>
              </pc2:cmMkLst>
            </pc226:cmChg>
            <pc226:cmChg xmlns:pc226="http://schemas.microsoft.com/office/powerpoint/2022/06/main/command" chg="add mod">
              <pc226:chgData name="JOSE MARIA LOZANO OLMEDO" userId="7e8d21a9-acd0-41cb-9f29-c167b10a7631" providerId="ADAL" clId="{B9EECB93-B4C0-49FC-A6FF-F7E8A15C4338}" dt="2023-06-26T19:27:01.824" v="1283"/>
              <pc2:cmMkLst xmlns:pc2="http://schemas.microsoft.com/office/powerpoint/2019/9/main/command">
                <pc:docMk/>
                <pc:sldMk cId="2003430577" sldId="261"/>
                <pc2:cmMk id="{F1482B81-58FD-49AB-85BC-B0A260878B55}"/>
              </pc2:cmMkLst>
            </pc226:cmChg>
          </p:ext>
        </pc:extLst>
      </pc:sldChg>
      <pc:sldChg chg="addSp modSp mod">
        <pc:chgData name="JOSE MARIA LOZANO OLMEDO" userId="7e8d21a9-acd0-41cb-9f29-c167b10a7631" providerId="ADAL" clId="{B9EECB93-B4C0-49FC-A6FF-F7E8A15C4338}" dt="2023-07-01T09:18:42.153" v="1708" actId="20577"/>
        <pc:sldMkLst>
          <pc:docMk/>
          <pc:sldMk cId="190243513" sldId="262"/>
        </pc:sldMkLst>
        <pc:spChg chg="mod">
          <ac:chgData name="JOSE MARIA LOZANO OLMEDO" userId="7e8d21a9-acd0-41cb-9f29-c167b10a7631" providerId="ADAL" clId="{B9EECB93-B4C0-49FC-A6FF-F7E8A15C4338}" dt="2023-06-20T20:52:16.975" v="51" actId="108"/>
          <ac:spMkLst>
            <pc:docMk/>
            <pc:sldMk cId="190243513" sldId="262"/>
            <ac:spMk id="2" creationId="{BCEE724B-DF62-C47E-2C5E-FDDA09CD8C70}"/>
          </ac:spMkLst>
        </pc:spChg>
        <pc:spChg chg="mod">
          <ac:chgData name="JOSE MARIA LOZANO OLMEDO" userId="7e8d21a9-acd0-41cb-9f29-c167b10a7631" providerId="ADAL" clId="{B9EECB93-B4C0-49FC-A6FF-F7E8A15C4338}" dt="2023-07-01T09:18:42.153" v="1708" actId="20577"/>
          <ac:spMkLst>
            <pc:docMk/>
            <pc:sldMk cId="190243513" sldId="262"/>
            <ac:spMk id="3" creationId="{401BC4C6-7C8F-FF22-366C-731CCF67C6A8}"/>
          </ac:spMkLst>
        </pc:spChg>
        <pc:spChg chg="mod">
          <ac:chgData name="JOSE MARIA LOZANO OLMEDO" userId="7e8d21a9-acd0-41cb-9f29-c167b10a7631" providerId="ADAL" clId="{B9EECB93-B4C0-49FC-A6FF-F7E8A15C4338}" dt="2023-06-26T20:34:50.918" v="1469" actId="20577"/>
          <ac:spMkLst>
            <pc:docMk/>
            <pc:sldMk cId="190243513" sldId="262"/>
            <ac:spMk id="8" creationId="{0E790E7D-E131-55EA-DDB8-1F464A9A9AE8}"/>
          </ac:spMkLst>
        </pc:spChg>
        <pc:picChg chg="mod">
          <ac:chgData name="JOSE MARIA LOZANO OLMEDO" userId="7e8d21a9-acd0-41cb-9f29-c167b10a7631" providerId="ADAL" clId="{B9EECB93-B4C0-49FC-A6FF-F7E8A15C4338}" dt="2023-06-20T20:52:09.480" v="50" actId="1076"/>
          <ac:picMkLst>
            <pc:docMk/>
            <pc:sldMk cId="190243513" sldId="262"/>
            <ac:picMk id="4" creationId="{0B0A84FB-92D1-8DCB-8925-ED1D928E66D0}"/>
          </ac:picMkLst>
        </pc:picChg>
        <pc:picChg chg="mod">
          <ac:chgData name="JOSE MARIA LOZANO OLMEDO" userId="7e8d21a9-acd0-41cb-9f29-c167b10a7631" providerId="ADAL" clId="{B9EECB93-B4C0-49FC-A6FF-F7E8A15C4338}" dt="2023-06-20T20:52:47.340" v="61" actId="1076"/>
          <ac:picMkLst>
            <pc:docMk/>
            <pc:sldMk cId="190243513" sldId="262"/>
            <ac:picMk id="5" creationId="{752E69FB-70EA-A403-9984-F0BF99051E95}"/>
          </ac:picMkLst>
        </pc:picChg>
        <pc:picChg chg="mod">
          <ac:chgData name="JOSE MARIA LOZANO OLMEDO" userId="7e8d21a9-acd0-41cb-9f29-c167b10a7631" providerId="ADAL" clId="{B9EECB93-B4C0-49FC-A6FF-F7E8A15C4338}" dt="2023-06-26T19:02:11.848" v="682" actId="1076"/>
          <ac:picMkLst>
            <pc:docMk/>
            <pc:sldMk cId="190243513" sldId="262"/>
            <ac:picMk id="7" creationId="{33E7B4D3-DB2F-6FB0-7D7B-2BDB2B924862}"/>
          </ac:picMkLst>
        </pc:picChg>
        <pc:picChg chg="add mod">
          <ac:chgData name="JOSE MARIA LOZANO OLMEDO" userId="7e8d21a9-acd0-41cb-9f29-c167b10a7631" providerId="ADAL" clId="{B9EECB93-B4C0-49FC-A6FF-F7E8A15C4338}" dt="2023-06-26T19:21:38.840" v="1112" actId="1076"/>
          <ac:picMkLst>
            <pc:docMk/>
            <pc:sldMk cId="190243513" sldId="262"/>
            <ac:picMk id="10" creationId="{9D5A4059-C51E-AD5C-4A00-47AABA11946A}"/>
          </ac:picMkLst>
        </pc:picChg>
      </pc:sldChg>
      <pc:sldChg chg="addSp modSp mod">
        <pc:chgData name="JOSE MARIA LOZANO OLMEDO" userId="7e8d21a9-acd0-41cb-9f29-c167b10a7631" providerId="ADAL" clId="{B9EECB93-B4C0-49FC-A6FF-F7E8A15C4338}" dt="2023-06-26T20:34:55.822" v="1471" actId="20577"/>
        <pc:sldMkLst>
          <pc:docMk/>
          <pc:sldMk cId="774060015" sldId="263"/>
        </pc:sldMkLst>
        <pc:spChg chg="mod">
          <ac:chgData name="JOSE MARIA LOZANO OLMEDO" userId="7e8d21a9-acd0-41cb-9f29-c167b10a7631" providerId="ADAL" clId="{B9EECB93-B4C0-49FC-A6FF-F7E8A15C4338}" dt="2023-06-20T21:53:00.571" v="488" actId="20577"/>
          <ac:spMkLst>
            <pc:docMk/>
            <pc:sldMk cId="774060015" sldId="263"/>
            <ac:spMk id="2" creationId="{BCEE724B-DF62-C47E-2C5E-FDDA09CD8C70}"/>
          </ac:spMkLst>
        </pc:spChg>
        <pc:spChg chg="mod">
          <ac:chgData name="JOSE MARIA LOZANO OLMEDO" userId="7e8d21a9-acd0-41cb-9f29-c167b10a7631" providerId="ADAL" clId="{B9EECB93-B4C0-49FC-A6FF-F7E8A15C4338}" dt="2023-06-20T21:33:19.722" v="358" actId="27636"/>
          <ac:spMkLst>
            <pc:docMk/>
            <pc:sldMk cId="774060015" sldId="263"/>
            <ac:spMk id="3" creationId="{401BC4C6-7C8F-FF22-366C-731CCF67C6A8}"/>
          </ac:spMkLst>
        </pc:spChg>
        <pc:spChg chg="mod">
          <ac:chgData name="JOSE MARIA LOZANO OLMEDO" userId="7e8d21a9-acd0-41cb-9f29-c167b10a7631" providerId="ADAL" clId="{B9EECB93-B4C0-49FC-A6FF-F7E8A15C4338}" dt="2023-06-26T20:34:55.822" v="1471" actId="20577"/>
          <ac:spMkLst>
            <pc:docMk/>
            <pc:sldMk cId="774060015" sldId="263"/>
            <ac:spMk id="8" creationId="{EFDF8139-2829-EC93-6A04-034B5715AC6D}"/>
          </ac:spMkLst>
        </pc:spChg>
        <pc:picChg chg="add mod">
          <ac:chgData name="JOSE MARIA LOZANO OLMEDO" userId="7e8d21a9-acd0-41cb-9f29-c167b10a7631" providerId="ADAL" clId="{B9EECB93-B4C0-49FC-A6FF-F7E8A15C4338}" dt="2023-06-20T21:33:23.328" v="359" actId="1076"/>
          <ac:picMkLst>
            <pc:docMk/>
            <pc:sldMk cId="774060015" sldId="263"/>
            <ac:picMk id="10" creationId="{E286A2F1-0478-9DC7-E9CB-8C69BB74E5C8}"/>
          </ac:picMkLst>
        </pc:picChg>
        <pc:picChg chg="add mod">
          <ac:chgData name="JOSE MARIA LOZANO OLMEDO" userId="7e8d21a9-acd0-41cb-9f29-c167b10a7631" providerId="ADAL" clId="{B9EECB93-B4C0-49FC-A6FF-F7E8A15C4338}" dt="2023-06-20T21:33:26.936" v="360" actId="1076"/>
          <ac:picMkLst>
            <pc:docMk/>
            <pc:sldMk cId="774060015" sldId="263"/>
            <ac:picMk id="12" creationId="{47E590E4-EE42-BFFC-EF69-48A37F34B373}"/>
          </ac:picMkLst>
        </pc:picChg>
      </pc:sldChg>
      <pc:sldChg chg="addSp delSp modSp mod addCm">
        <pc:chgData name="JOSE MARIA LOZANO OLMEDO" userId="7e8d21a9-acd0-41cb-9f29-c167b10a7631" providerId="ADAL" clId="{B9EECB93-B4C0-49FC-A6FF-F7E8A15C4338}" dt="2023-07-03T17:24:47.411" v="2131" actId="20577"/>
        <pc:sldMkLst>
          <pc:docMk/>
          <pc:sldMk cId="985961688" sldId="264"/>
        </pc:sldMkLst>
        <pc:spChg chg="mod">
          <ac:chgData name="JOSE MARIA LOZANO OLMEDO" userId="7e8d21a9-acd0-41cb-9f29-c167b10a7631" providerId="ADAL" clId="{B9EECB93-B4C0-49FC-A6FF-F7E8A15C4338}" dt="2023-06-26T20:40:44.070" v="1513" actId="20577"/>
          <ac:spMkLst>
            <pc:docMk/>
            <pc:sldMk cId="985961688" sldId="264"/>
            <ac:spMk id="2" creationId="{BCEE724B-DF62-C47E-2C5E-FDDA09CD8C70}"/>
          </ac:spMkLst>
        </pc:spChg>
        <pc:spChg chg="mod">
          <ac:chgData name="JOSE MARIA LOZANO OLMEDO" userId="7e8d21a9-acd0-41cb-9f29-c167b10a7631" providerId="ADAL" clId="{B9EECB93-B4C0-49FC-A6FF-F7E8A15C4338}" dt="2023-07-03T17:24:47.411" v="2131" actId="20577"/>
          <ac:spMkLst>
            <pc:docMk/>
            <pc:sldMk cId="985961688" sldId="264"/>
            <ac:spMk id="3" creationId="{401BC4C6-7C8F-FF22-366C-731CCF67C6A8}"/>
          </ac:spMkLst>
        </pc:spChg>
        <pc:spChg chg="mod">
          <ac:chgData name="JOSE MARIA LOZANO OLMEDO" userId="7e8d21a9-acd0-41cb-9f29-c167b10a7631" providerId="ADAL" clId="{B9EECB93-B4C0-49FC-A6FF-F7E8A15C4338}" dt="2023-06-26T20:35:00.537" v="1473" actId="20577"/>
          <ac:spMkLst>
            <pc:docMk/>
            <pc:sldMk cId="985961688" sldId="264"/>
            <ac:spMk id="8" creationId="{582CCABD-E0E7-BB91-F458-51728D859EA9}"/>
          </ac:spMkLst>
        </pc:spChg>
        <pc:picChg chg="add del mod">
          <ac:chgData name="JOSE MARIA LOZANO OLMEDO" userId="7e8d21a9-acd0-41cb-9f29-c167b10a7631" providerId="ADAL" clId="{B9EECB93-B4C0-49FC-A6FF-F7E8A15C4338}" dt="2023-06-20T21:34:43.249" v="363" actId="478"/>
          <ac:picMkLst>
            <pc:docMk/>
            <pc:sldMk cId="985961688" sldId="264"/>
            <ac:picMk id="10" creationId="{0306EBD7-9C2F-6866-0E5A-7147BDE83797}"/>
          </ac:picMkLst>
        </pc:picChg>
        <pc:picChg chg="add del mod">
          <ac:chgData name="JOSE MARIA LOZANO OLMEDO" userId="7e8d21a9-acd0-41cb-9f29-c167b10a7631" providerId="ADAL" clId="{B9EECB93-B4C0-49FC-A6FF-F7E8A15C4338}" dt="2023-06-26T19:22:05.690" v="1113" actId="478"/>
          <ac:picMkLst>
            <pc:docMk/>
            <pc:sldMk cId="985961688" sldId="264"/>
            <ac:picMk id="12" creationId="{C9401507-B164-6E96-EEF4-792183181E9F}"/>
          </ac:picMkLst>
        </pc:picChg>
        <pc:picChg chg="add del mod">
          <ac:chgData name="JOSE MARIA LOZANO OLMEDO" userId="7e8d21a9-acd0-41cb-9f29-c167b10a7631" providerId="ADAL" clId="{B9EECB93-B4C0-49FC-A6FF-F7E8A15C4338}" dt="2023-06-26T19:22:10.026" v="1115" actId="478"/>
          <ac:picMkLst>
            <pc:docMk/>
            <pc:sldMk cId="985961688" sldId="264"/>
            <ac:picMk id="14" creationId="{652F3AF5-B3A3-3553-90DC-7FB563B77C60}"/>
          </ac:picMkLst>
        </pc:picChg>
        <pc:picChg chg="add del mod">
          <ac:chgData name="JOSE MARIA LOZANO OLMEDO" userId="7e8d21a9-acd0-41cb-9f29-c167b10a7631" providerId="ADAL" clId="{B9EECB93-B4C0-49FC-A6FF-F7E8A15C4338}" dt="2023-06-26T19:22:15" v="1117" actId="478"/>
          <ac:picMkLst>
            <pc:docMk/>
            <pc:sldMk cId="985961688" sldId="264"/>
            <ac:picMk id="16" creationId="{56106760-C261-8402-E77F-EB979662B165}"/>
          </ac:picMkLst>
        </pc:picChg>
        <pc:cxnChg chg="add del mod">
          <ac:chgData name="JOSE MARIA LOZANO OLMEDO" userId="7e8d21a9-acd0-41cb-9f29-c167b10a7631" providerId="ADAL" clId="{B9EECB93-B4C0-49FC-A6FF-F7E8A15C4338}" dt="2023-06-26T19:22:08.186" v="1114" actId="478"/>
          <ac:cxnSpMkLst>
            <pc:docMk/>
            <pc:sldMk cId="985961688" sldId="264"/>
            <ac:cxnSpMk id="18" creationId="{E2F94A13-F5C6-D38E-A034-ADAF84B1E75D}"/>
          </ac:cxnSpMkLst>
        </pc:cxnChg>
        <pc:cxnChg chg="add del mod">
          <ac:chgData name="JOSE MARIA LOZANO OLMEDO" userId="7e8d21a9-acd0-41cb-9f29-c167b10a7631" providerId="ADAL" clId="{B9EECB93-B4C0-49FC-A6FF-F7E8A15C4338}" dt="2023-06-26T19:22:12.987" v="1116" actId="478"/>
          <ac:cxnSpMkLst>
            <pc:docMk/>
            <pc:sldMk cId="985961688" sldId="264"/>
            <ac:cxnSpMk id="19" creationId="{FEDFA738-EAB6-75BE-CD10-BA9DD138B1D3}"/>
          </ac:cxnSpMkLst>
        </pc:cxnChg>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B9EECB93-B4C0-49FC-A6FF-F7E8A15C4338}" dt="2023-06-26T19:22:53.349" v="1118"/>
              <pc2:cmMkLst xmlns:pc2="http://schemas.microsoft.com/office/powerpoint/2019/9/main/command">
                <pc:docMk/>
                <pc:sldMk cId="985961688" sldId="264"/>
                <pc2:cmMk id="{FD3E3370-BAD0-4F84-81ED-167B3174494D}"/>
              </pc2:cmMkLst>
            </pc226:cmChg>
            <pc226:cmChg xmlns:pc226="http://schemas.microsoft.com/office/powerpoint/2022/06/main/command" chg="add">
              <pc226:chgData name="JOSE MARIA LOZANO OLMEDO" userId="7e8d21a9-acd0-41cb-9f29-c167b10a7631" providerId="ADAL" clId="{B9EECB93-B4C0-49FC-A6FF-F7E8A15C4338}" dt="2023-06-20T21:40:59.737" v="378"/>
              <pc2:cmMkLst xmlns:pc2="http://schemas.microsoft.com/office/powerpoint/2019/9/main/command">
                <pc:docMk/>
                <pc:sldMk cId="985961688" sldId="264"/>
                <pc2:cmMk id="{D33211AA-7A5E-4AD0-BEF2-23E364353D9C}"/>
              </pc2:cmMkLst>
            </pc226:cmChg>
          </p:ext>
        </pc:extLst>
      </pc:sldChg>
      <pc:sldChg chg="addSp delSp modSp mod addCm">
        <pc:chgData name="JOSE MARIA LOZANO OLMEDO" userId="7e8d21a9-acd0-41cb-9f29-c167b10a7631" providerId="ADAL" clId="{B9EECB93-B4C0-49FC-A6FF-F7E8A15C4338}" dt="2023-07-01T09:21:31.041" v="1746" actId="1076"/>
        <pc:sldMkLst>
          <pc:docMk/>
          <pc:sldMk cId="2788683746" sldId="265"/>
        </pc:sldMkLst>
        <pc:spChg chg="mod">
          <ac:chgData name="JOSE MARIA LOZANO OLMEDO" userId="7e8d21a9-acd0-41cb-9f29-c167b10a7631" providerId="ADAL" clId="{B9EECB93-B4C0-49FC-A6FF-F7E8A15C4338}" dt="2023-06-20T21:52:39.175" v="484" actId="20577"/>
          <ac:spMkLst>
            <pc:docMk/>
            <pc:sldMk cId="2788683746" sldId="265"/>
            <ac:spMk id="2" creationId="{BCEE724B-DF62-C47E-2C5E-FDDA09CD8C70}"/>
          </ac:spMkLst>
        </pc:spChg>
        <pc:spChg chg="del">
          <ac:chgData name="JOSE MARIA LOZANO OLMEDO" userId="7e8d21a9-acd0-41cb-9f29-c167b10a7631" providerId="ADAL" clId="{B9EECB93-B4C0-49FC-A6FF-F7E8A15C4338}" dt="2023-06-20T21:41:23.474" v="379" actId="478"/>
          <ac:spMkLst>
            <pc:docMk/>
            <pc:sldMk cId="2788683746" sldId="265"/>
            <ac:spMk id="3" creationId="{401BC4C6-7C8F-FF22-366C-731CCF67C6A8}"/>
          </ac:spMkLst>
        </pc:spChg>
        <pc:spChg chg="del">
          <ac:chgData name="JOSE MARIA LOZANO OLMEDO" userId="7e8d21a9-acd0-41cb-9f29-c167b10a7631" providerId="ADAL" clId="{B9EECB93-B4C0-49FC-A6FF-F7E8A15C4338}" dt="2023-06-26T20:35:05.921" v="1474" actId="478"/>
          <ac:spMkLst>
            <pc:docMk/>
            <pc:sldMk cId="2788683746" sldId="265"/>
            <ac:spMk id="3" creationId="{FB99ADB7-778F-74FB-5890-5505DDBC4DB8}"/>
          </ac:spMkLst>
        </pc:spChg>
        <pc:spChg chg="add mod">
          <ac:chgData name="JOSE MARIA LOZANO OLMEDO" userId="7e8d21a9-acd0-41cb-9f29-c167b10a7631" providerId="ADAL" clId="{B9EECB93-B4C0-49FC-A6FF-F7E8A15C4338}" dt="2023-06-26T20:35:13.488" v="1475"/>
          <ac:spMkLst>
            <pc:docMk/>
            <pc:sldMk cId="2788683746" sldId="265"/>
            <ac:spMk id="10" creationId="{A41AF776-3EC7-F35B-50C5-8B29236F3751}"/>
          </ac:spMkLst>
        </pc:spChg>
        <pc:picChg chg="mod">
          <ac:chgData name="JOSE MARIA LOZANO OLMEDO" userId="7e8d21a9-acd0-41cb-9f29-c167b10a7631" providerId="ADAL" clId="{B9EECB93-B4C0-49FC-A6FF-F7E8A15C4338}" dt="2023-06-20T21:52:43.654" v="486" actId="1036"/>
          <ac:picMkLst>
            <pc:docMk/>
            <pc:sldMk cId="2788683746" sldId="265"/>
            <ac:picMk id="6" creationId="{8D82C2E2-3016-ACAE-418C-32715975B516}"/>
          </ac:picMkLst>
        </pc:picChg>
        <pc:picChg chg="mod">
          <ac:chgData name="JOSE MARIA LOZANO OLMEDO" userId="7e8d21a9-acd0-41cb-9f29-c167b10a7631" providerId="ADAL" clId="{B9EECB93-B4C0-49FC-A6FF-F7E8A15C4338}" dt="2023-07-01T09:21:31.041" v="1746" actId="1076"/>
          <ac:picMkLst>
            <pc:docMk/>
            <pc:sldMk cId="2788683746" sldId="265"/>
            <ac:picMk id="8" creationId="{19FB7051-A34D-E22E-4B5C-FCEE75820B20}"/>
          </ac:picMkLst>
        </pc:picChg>
        <pc:picChg chg="add mod">
          <ac:chgData name="JOSE MARIA LOZANO OLMEDO" userId="7e8d21a9-acd0-41cb-9f29-c167b10a7631" providerId="ADAL" clId="{B9EECB93-B4C0-49FC-A6FF-F7E8A15C4338}" dt="2023-06-20T21:42:24.465" v="386" actId="14100"/>
          <ac:picMkLst>
            <pc:docMk/>
            <pc:sldMk cId="2788683746" sldId="265"/>
            <ac:picMk id="10" creationId="{D6983A1E-05F0-3AC3-36BB-B6267FF9F313}"/>
          </ac:picMkLst>
        </pc:picChg>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B9EECB93-B4C0-49FC-A6FF-F7E8A15C4338}" dt="2023-06-26T19:26:26.566" v="1282"/>
              <pc2:cmMkLst xmlns:pc2="http://schemas.microsoft.com/office/powerpoint/2019/9/main/command">
                <pc:docMk/>
                <pc:sldMk cId="2788683746" sldId="265"/>
                <pc2:cmMk id="{1433487A-EEAF-4655-8713-927D50BA264A}"/>
              </pc2:cmMkLst>
            </pc226:cmChg>
          </p:ext>
        </pc:extLst>
      </pc:sldChg>
      <pc:sldChg chg="addSp delSp modSp mod addCm modCm">
        <pc:chgData name="JOSE MARIA LOZANO OLMEDO" userId="7e8d21a9-acd0-41cb-9f29-c167b10a7631" providerId="ADAL" clId="{B9EECB93-B4C0-49FC-A6FF-F7E8A15C4338}" dt="2023-07-01T09:24:44.354" v="1905" actId="113"/>
        <pc:sldMkLst>
          <pc:docMk/>
          <pc:sldMk cId="1100346627" sldId="266"/>
        </pc:sldMkLst>
        <pc:spChg chg="mod">
          <ac:chgData name="JOSE MARIA LOZANO OLMEDO" userId="7e8d21a9-acd0-41cb-9f29-c167b10a7631" providerId="ADAL" clId="{B9EECB93-B4C0-49FC-A6FF-F7E8A15C4338}" dt="2023-06-20T21:52:28.074" v="480" actId="20577"/>
          <ac:spMkLst>
            <pc:docMk/>
            <pc:sldMk cId="1100346627" sldId="266"/>
            <ac:spMk id="2" creationId="{BCEE724B-DF62-C47E-2C5E-FDDA09CD8C70}"/>
          </ac:spMkLst>
        </pc:spChg>
        <pc:spChg chg="del mod">
          <ac:chgData name="JOSE MARIA LOZANO OLMEDO" userId="7e8d21a9-acd0-41cb-9f29-c167b10a7631" providerId="ADAL" clId="{B9EECB93-B4C0-49FC-A6FF-F7E8A15C4338}" dt="2023-06-26T20:35:21.705" v="1477" actId="478"/>
          <ac:spMkLst>
            <pc:docMk/>
            <pc:sldMk cId="1100346627" sldId="266"/>
            <ac:spMk id="3" creationId="{38BBAD28-2C6E-B6A1-2C84-E58FD8CE7CF7}"/>
          </ac:spMkLst>
        </pc:spChg>
        <pc:spChg chg="del">
          <ac:chgData name="JOSE MARIA LOZANO OLMEDO" userId="7e8d21a9-acd0-41cb-9f29-c167b10a7631" providerId="ADAL" clId="{B9EECB93-B4C0-49FC-A6FF-F7E8A15C4338}" dt="2023-06-20T21:42:31.889" v="387" actId="478"/>
          <ac:spMkLst>
            <pc:docMk/>
            <pc:sldMk cId="1100346627" sldId="266"/>
            <ac:spMk id="3" creationId="{401BC4C6-7C8F-FF22-366C-731CCF67C6A8}"/>
          </ac:spMkLst>
        </pc:spChg>
        <pc:spChg chg="add mod">
          <ac:chgData name="JOSE MARIA LOZANO OLMEDO" userId="7e8d21a9-acd0-41cb-9f29-c167b10a7631" providerId="ADAL" clId="{B9EECB93-B4C0-49FC-A6FF-F7E8A15C4338}" dt="2023-06-26T20:35:23.336" v="1478"/>
          <ac:spMkLst>
            <pc:docMk/>
            <pc:sldMk cId="1100346627" sldId="266"/>
            <ac:spMk id="8" creationId="{7A0DE44C-9AFB-AD03-3280-E820D708EF76}"/>
          </ac:spMkLst>
        </pc:spChg>
        <pc:spChg chg="add del mod">
          <ac:chgData name="JOSE MARIA LOZANO OLMEDO" userId="7e8d21a9-acd0-41cb-9f29-c167b10a7631" providerId="ADAL" clId="{B9EECB93-B4C0-49FC-A6FF-F7E8A15C4338}" dt="2023-07-01T09:22:17.081" v="1750" actId="478"/>
          <ac:spMkLst>
            <pc:docMk/>
            <pc:sldMk cId="1100346627" sldId="266"/>
            <ac:spMk id="11" creationId="{7418B83D-298F-4553-7D96-4429ABC66A77}"/>
          </ac:spMkLst>
        </pc:spChg>
        <pc:spChg chg="add mod">
          <ac:chgData name="JOSE MARIA LOZANO OLMEDO" userId="7e8d21a9-acd0-41cb-9f29-c167b10a7631" providerId="ADAL" clId="{B9EECB93-B4C0-49FC-A6FF-F7E8A15C4338}" dt="2023-07-01T09:24:44.354" v="1905" actId="113"/>
          <ac:spMkLst>
            <pc:docMk/>
            <pc:sldMk cId="1100346627" sldId="266"/>
            <ac:spMk id="12" creationId="{6F6AAF90-B1A5-3CE3-67E0-0AC59725C102}"/>
          </ac:spMkLst>
        </pc:spChg>
        <pc:picChg chg="mod">
          <ac:chgData name="JOSE MARIA LOZANO OLMEDO" userId="7e8d21a9-acd0-41cb-9f29-c167b10a7631" providerId="ADAL" clId="{B9EECB93-B4C0-49FC-A6FF-F7E8A15C4338}" dt="2023-07-01T09:22:30.767" v="1754" actId="1076"/>
          <ac:picMkLst>
            <pc:docMk/>
            <pc:sldMk cId="1100346627" sldId="266"/>
            <ac:picMk id="7" creationId="{33E7B4D3-DB2F-6FB0-7D7B-2BDB2B924862}"/>
          </ac:picMkLst>
        </pc:picChg>
        <pc:picChg chg="add mod">
          <ac:chgData name="JOSE MARIA LOZANO OLMEDO" userId="7e8d21a9-acd0-41cb-9f29-c167b10a7631" providerId="ADAL" clId="{B9EECB93-B4C0-49FC-A6FF-F7E8A15C4338}" dt="2023-07-01T09:21:37.677" v="1747" actId="1076"/>
          <ac:picMkLst>
            <pc:docMk/>
            <pc:sldMk cId="1100346627" sldId="266"/>
            <ac:picMk id="10" creationId="{ED671786-130C-F024-DD8E-66E931336CF1}"/>
          </ac:picMkLst>
        </pc:picChg>
        <pc:extLst>
          <p:ext xmlns:p="http://schemas.openxmlformats.org/presentationml/2006/main" uri="{D6D511B9-2390-475A-947B-AFAB55BFBCF1}">
            <pc226:cmChg xmlns:pc226="http://schemas.microsoft.com/office/powerpoint/2022/06/main/command" chg="add mod">
              <pc226:chgData name="JOSE MARIA LOZANO OLMEDO" userId="7e8d21a9-acd0-41cb-9f29-c167b10a7631" providerId="ADAL" clId="{B9EECB93-B4C0-49FC-A6FF-F7E8A15C4338}" dt="2023-06-26T19:26:04.528" v="1280"/>
              <pc2:cmMkLst xmlns:pc2="http://schemas.microsoft.com/office/powerpoint/2019/9/main/command">
                <pc:docMk/>
                <pc:sldMk cId="1100346627" sldId="266"/>
                <pc2:cmMk id="{0D520829-6F24-424F-B186-198A9D8726B0}"/>
              </pc2:cmMkLst>
            </pc226:cmChg>
          </p:ext>
        </pc:extLst>
      </pc:sldChg>
      <pc:sldChg chg="addSp delSp modSp mod">
        <pc:chgData name="JOSE MARIA LOZANO OLMEDO" userId="7e8d21a9-acd0-41cb-9f29-c167b10a7631" providerId="ADAL" clId="{B9EECB93-B4C0-49FC-A6FF-F7E8A15C4338}" dt="2023-06-26T20:35:32.815" v="1480"/>
        <pc:sldMkLst>
          <pc:docMk/>
          <pc:sldMk cId="3656793406" sldId="267"/>
        </pc:sldMkLst>
        <pc:spChg chg="mod">
          <ac:chgData name="JOSE MARIA LOZANO OLMEDO" userId="7e8d21a9-acd0-41cb-9f29-c167b10a7631" providerId="ADAL" clId="{B9EECB93-B4C0-49FC-A6FF-F7E8A15C4338}" dt="2023-06-20T21:52:20.747" v="478" actId="20577"/>
          <ac:spMkLst>
            <pc:docMk/>
            <pc:sldMk cId="3656793406" sldId="267"/>
            <ac:spMk id="2" creationId="{BCEE724B-DF62-C47E-2C5E-FDDA09CD8C70}"/>
          </ac:spMkLst>
        </pc:spChg>
        <pc:spChg chg="del">
          <ac:chgData name="JOSE MARIA LOZANO OLMEDO" userId="7e8d21a9-acd0-41cb-9f29-c167b10a7631" providerId="ADAL" clId="{B9EECB93-B4C0-49FC-A6FF-F7E8A15C4338}" dt="2023-06-26T20:35:30.553" v="1479" actId="478"/>
          <ac:spMkLst>
            <pc:docMk/>
            <pc:sldMk cId="3656793406" sldId="267"/>
            <ac:spMk id="3" creationId="{2D0176A2-EA0F-D324-3B0C-E7EE973676FF}"/>
          </ac:spMkLst>
        </pc:spChg>
        <pc:spChg chg="del">
          <ac:chgData name="JOSE MARIA LOZANO OLMEDO" userId="7e8d21a9-acd0-41cb-9f29-c167b10a7631" providerId="ADAL" clId="{B9EECB93-B4C0-49FC-A6FF-F7E8A15C4338}" dt="2023-06-20T21:43:30.530" v="390" actId="478"/>
          <ac:spMkLst>
            <pc:docMk/>
            <pc:sldMk cId="3656793406" sldId="267"/>
            <ac:spMk id="3" creationId="{401BC4C6-7C8F-FF22-366C-731CCF67C6A8}"/>
          </ac:spMkLst>
        </pc:spChg>
        <pc:spChg chg="add mod">
          <ac:chgData name="JOSE MARIA LOZANO OLMEDO" userId="7e8d21a9-acd0-41cb-9f29-c167b10a7631" providerId="ADAL" clId="{B9EECB93-B4C0-49FC-A6FF-F7E8A15C4338}" dt="2023-06-26T20:35:32.815" v="1480"/>
          <ac:spMkLst>
            <pc:docMk/>
            <pc:sldMk cId="3656793406" sldId="267"/>
            <ac:spMk id="8" creationId="{FC9E4327-9322-9043-F592-C243C28795BF}"/>
          </ac:spMkLst>
        </pc:spChg>
        <pc:picChg chg="add mod">
          <ac:chgData name="JOSE MARIA LOZANO OLMEDO" userId="7e8d21a9-acd0-41cb-9f29-c167b10a7631" providerId="ADAL" clId="{B9EECB93-B4C0-49FC-A6FF-F7E8A15C4338}" dt="2023-06-20T21:44:35.408" v="394" actId="1076"/>
          <ac:picMkLst>
            <pc:docMk/>
            <pc:sldMk cId="3656793406" sldId="267"/>
            <ac:picMk id="10" creationId="{495E1DF8-5B13-DB72-AB66-E1085A90364E}"/>
          </ac:picMkLst>
        </pc:picChg>
      </pc:sldChg>
      <pc:sldChg chg="addSp delSp modSp del mod">
        <pc:chgData name="JOSE MARIA LOZANO OLMEDO" userId="7e8d21a9-acd0-41cb-9f29-c167b10a7631" providerId="ADAL" clId="{B9EECB93-B4C0-49FC-A6FF-F7E8A15C4338}" dt="2023-06-26T19:26:16.237" v="1281" actId="2696"/>
        <pc:sldMkLst>
          <pc:docMk/>
          <pc:sldMk cId="860948862" sldId="268"/>
        </pc:sldMkLst>
        <pc:spChg chg="mod">
          <ac:chgData name="JOSE MARIA LOZANO OLMEDO" userId="7e8d21a9-acd0-41cb-9f29-c167b10a7631" providerId="ADAL" clId="{B9EECB93-B4C0-49FC-A6FF-F7E8A15C4338}" dt="2023-06-20T21:04:20.520" v="174" actId="108"/>
          <ac:spMkLst>
            <pc:docMk/>
            <pc:sldMk cId="860948862" sldId="268"/>
            <ac:spMk id="2" creationId="{BCEE724B-DF62-C47E-2C5E-FDDA09CD8C70}"/>
          </ac:spMkLst>
        </pc:spChg>
        <pc:spChg chg="del">
          <ac:chgData name="JOSE MARIA LOZANO OLMEDO" userId="7e8d21a9-acd0-41cb-9f29-c167b10a7631" providerId="ADAL" clId="{B9EECB93-B4C0-49FC-A6FF-F7E8A15C4338}" dt="2023-06-20T21:45:13.706" v="395" actId="478"/>
          <ac:spMkLst>
            <pc:docMk/>
            <pc:sldMk cId="860948862" sldId="268"/>
            <ac:spMk id="3" creationId="{401BC4C6-7C8F-FF22-366C-731CCF67C6A8}"/>
          </ac:spMkLst>
        </pc:spChg>
        <pc:picChg chg="add mod">
          <ac:chgData name="JOSE MARIA LOZANO OLMEDO" userId="7e8d21a9-acd0-41cb-9f29-c167b10a7631" providerId="ADAL" clId="{B9EECB93-B4C0-49FC-A6FF-F7E8A15C4338}" dt="2023-06-20T21:46:08.864" v="397" actId="1076"/>
          <ac:picMkLst>
            <pc:docMk/>
            <pc:sldMk cId="860948862" sldId="268"/>
            <ac:picMk id="10" creationId="{E5A995BB-02F8-ECB0-C88C-31D1C81D32F6}"/>
          </ac:picMkLst>
        </pc:picChg>
      </pc:sldChg>
      <pc:sldChg chg="addSp delSp modSp mod addCm">
        <pc:chgData name="JOSE MARIA LOZANO OLMEDO" userId="7e8d21a9-acd0-41cb-9f29-c167b10a7631" providerId="ADAL" clId="{B9EECB93-B4C0-49FC-A6FF-F7E8A15C4338}" dt="2023-07-01T09:26:03.948" v="1922" actId="108"/>
        <pc:sldMkLst>
          <pc:docMk/>
          <pc:sldMk cId="1008891081" sldId="269"/>
        </pc:sldMkLst>
        <pc:spChg chg="mod">
          <ac:chgData name="JOSE MARIA LOZANO OLMEDO" userId="7e8d21a9-acd0-41cb-9f29-c167b10a7631" providerId="ADAL" clId="{B9EECB93-B4C0-49FC-A6FF-F7E8A15C4338}" dt="2023-06-26T19:27:12.793" v="1301" actId="20577"/>
          <ac:spMkLst>
            <pc:docMk/>
            <pc:sldMk cId="1008891081" sldId="269"/>
            <ac:spMk id="2" creationId="{BCEE724B-DF62-C47E-2C5E-FDDA09CD8C70}"/>
          </ac:spMkLst>
        </pc:spChg>
        <pc:spChg chg="mod">
          <ac:chgData name="JOSE MARIA LOZANO OLMEDO" userId="7e8d21a9-acd0-41cb-9f29-c167b10a7631" providerId="ADAL" clId="{B9EECB93-B4C0-49FC-A6FF-F7E8A15C4338}" dt="2023-07-01T09:26:03.948" v="1922" actId="108"/>
          <ac:spMkLst>
            <pc:docMk/>
            <pc:sldMk cId="1008891081" sldId="269"/>
            <ac:spMk id="3" creationId="{401BC4C6-7C8F-FF22-366C-731CCF67C6A8}"/>
          </ac:spMkLst>
        </pc:spChg>
        <pc:spChg chg="del">
          <ac:chgData name="JOSE MARIA LOZANO OLMEDO" userId="7e8d21a9-acd0-41cb-9f29-c167b10a7631" providerId="ADAL" clId="{B9EECB93-B4C0-49FC-A6FF-F7E8A15C4338}" dt="2023-06-26T20:35:41.145" v="1481" actId="478"/>
          <ac:spMkLst>
            <pc:docMk/>
            <pc:sldMk cId="1008891081" sldId="269"/>
            <ac:spMk id="8" creationId="{FF0B76F4-75BE-8A1D-B8BD-2C28BCF40AE8}"/>
          </ac:spMkLst>
        </pc:spChg>
        <pc:spChg chg="add mod">
          <ac:chgData name="JOSE MARIA LOZANO OLMEDO" userId="7e8d21a9-acd0-41cb-9f29-c167b10a7631" providerId="ADAL" clId="{B9EECB93-B4C0-49FC-A6FF-F7E8A15C4338}" dt="2023-06-26T20:35:42.624" v="1482"/>
          <ac:spMkLst>
            <pc:docMk/>
            <pc:sldMk cId="1008891081" sldId="269"/>
            <ac:spMk id="10" creationId="{16CD4674-D93C-48C9-F41D-994D9E325AC2}"/>
          </ac:spMkLst>
        </pc:spChg>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B9EECB93-B4C0-49FC-A6FF-F7E8A15C4338}" dt="2023-06-26T19:27:48.238" v="1302"/>
              <pc2:cmMkLst xmlns:pc2="http://schemas.microsoft.com/office/powerpoint/2019/9/main/command">
                <pc:docMk/>
                <pc:sldMk cId="1008891081" sldId="269"/>
                <pc2:cmMk id="{F8433262-B68E-468E-A68D-94F441822EF4}"/>
              </pc2:cmMkLst>
            </pc226:cmChg>
          </p:ext>
        </pc:extLst>
      </pc:sldChg>
      <pc:sldChg chg="addSp delSp modSp mod addCm">
        <pc:chgData name="JOSE MARIA LOZANO OLMEDO" userId="7e8d21a9-acd0-41cb-9f29-c167b10a7631" providerId="ADAL" clId="{B9EECB93-B4C0-49FC-A6FF-F7E8A15C4338}" dt="2023-06-26T20:35:48.945" v="1484"/>
        <pc:sldMkLst>
          <pc:docMk/>
          <pc:sldMk cId="22817469" sldId="270"/>
        </pc:sldMkLst>
        <pc:spChg chg="mod">
          <ac:chgData name="JOSE MARIA LOZANO OLMEDO" userId="7e8d21a9-acd0-41cb-9f29-c167b10a7631" providerId="ADAL" clId="{B9EECB93-B4C0-49FC-A6FF-F7E8A15C4338}" dt="2023-06-20T21:04:37.673" v="177" actId="108"/>
          <ac:spMkLst>
            <pc:docMk/>
            <pc:sldMk cId="22817469" sldId="270"/>
            <ac:spMk id="2" creationId="{BCEE724B-DF62-C47E-2C5E-FDDA09CD8C70}"/>
          </ac:spMkLst>
        </pc:spChg>
        <pc:spChg chg="mod">
          <ac:chgData name="JOSE MARIA LOZANO OLMEDO" userId="7e8d21a9-acd0-41cb-9f29-c167b10a7631" providerId="ADAL" clId="{B9EECB93-B4C0-49FC-A6FF-F7E8A15C4338}" dt="2023-06-20T20:58:58.579" v="127" actId="2711"/>
          <ac:spMkLst>
            <pc:docMk/>
            <pc:sldMk cId="22817469" sldId="270"/>
            <ac:spMk id="3" creationId="{401BC4C6-7C8F-FF22-366C-731CCF67C6A8}"/>
          </ac:spMkLst>
        </pc:spChg>
        <pc:spChg chg="del">
          <ac:chgData name="JOSE MARIA LOZANO OLMEDO" userId="7e8d21a9-acd0-41cb-9f29-c167b10a7631" providerId="ADAL" clId="{B9EECB93-B4C0-49FC-A6FF-F7E8A15C4338}" dt="2023-06-26T20:35:48.073" v="1483" actId="478"/>
          <ac:spMkLst>
            <pc:docMk/>
            <pc:sldMk cId="22817469" sldId="270"/>
            <ac:spMk id="8" creationId="{BC3FC901-579B-3173-047E-3D9D4431A804}"/>
          </ac:spMkLst>
        </pc:spChg>
        <pc:spChg chg="add mod">
          <ac:chgData name="JOSE MARIA LOZANO OLMEDO" userId="7e8d21a9-acd0-41cb-9f29-c167b10a7631" providerId="ADAL" clId="{B9EECB93-B4C0-49FC-A6FF-F7E8A15C4338}" dt="2023-06-26T20:35:48.945" v="1484"/>
          <ac:spMkLst>
            <pc:docMk/>
            <pc:sldMk cId="22817469" sldId="270"/>
            <ac:spMk id="11" creationId="{40EC3900-1418-DE8F-0B4D-0B32A384D943}"/>
          </ac:spMkLst>
        </pc:spChg>
        <pc:picChg chg="add del mod">
          <ac:chgData name="JOSE MARIA LOZANO OLMEDO" userId="7e8d21a9-acd0-41cb-9f29-c167b10a7631" providerId="ADAL" clId="{B9EECB93-B4C0-49FC-A6FF-F7E8A15C4338}" dt="2023-06-20T21:46:52.050" v="401" actId="478"/>
          <ac:picMkLst>
            <pc:docMk/>
            <pc:sldMk cId="22817469" sldId="270"/>
            <ac:picMk id="10" creationId="{0A897A88-C194-D573-7214-AB1392DE8F27}"/>
          </ac:picMkLst>
        </pc:picChg>
        <pc:picChg chg="add mod">
          <ac:chgData name="JOSE MARIA LOZANO OLMEDO" userId="7e8d21a9-acd0-41cb-9f29-c167b10a7631" providerId="ADAL" clId="{B9EECB93-B4C0-49FC-A6FF-F7E8A15C4338}" dt="2023-06-20T21:47:14.753" v="408" actId="1076"/>
          <ac:picMkLst>
            <pc:docMk/>
            <pc:sldMk cId="22817469" sldId="270"/>
            <ac:picMk id="12" creationId="{CCB7A258-7137-9159-840E-4F1071B0C78B}"/>
          </ac:picMkLst>
        </pc:picChg>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B9EECB93-B4C0-49FC-A6FF-F7E8A15C4338}" dt="2023-06-20T21:22:13.006" v="300"/>
              <pc2:cmMkLst xmlns:pc2="http://schemas.microsoft.com/office/powerpoint/2019/9/main/command">
                <pc:docMk/>
                <pc:sldMk cId="22817469" sldId="270"/>
                <pc2:cmMk id="{59264F1C-EEB2-4C54-A972-DB039CCBAAA5}"/>
              </pc2:cmMkLst>
            </pc226:cmChg>
            <pc226:cmChg xmlns:pc226="http://schemas.microsoft.com/office/powerpoint/2022/06/main/command" chg="add">
              <pc226:chgData name="JOSE MARIA LOZANO OLMEDO" userId="7e8d21a9-acd0-41cb-9f29-c167b10a7631" providerId="ADAL" clId="{B9EECB93-B4C0-49FC-A6FF-F7E8A15C4338}" dt="2023-06-20T21:23:20.671" v="301"/>
              <pc2:cmMkLst xmlns:pc2="http://schemas.microsoft.com/office/powerpoint/2019/9/main/command">
                <pc:docMk/>
                <pc:sldMk cId="22817469" sldId="270"/>
                <pc2:cmMk id="{9E546E7A-1BC8-46BD-9963-FC424EB4E0A5}"/>
              </pc2:cmMkLst>
            </pc226:cmChg>
            <pc226:cmChg xmlns:pc226="http://schemas.microsoft.com/office/powerpoint/2022/06/main/command" chg="add">
              <pc226:chgData name="JOSE MARIA LOZANO OLMEDO" userId="7e8d21a9-acd0-41cb-9f29-c167b10a7631" providerId="ADAL" clId="{B9EECB93-B4C0-49FC-A6FF-F7E8A15C4338}" dt="2023-06-20T21:24:19.962" v="302"/>
              <pc2:cmMkLst xmlns:pc2="http://schemas.microsoft.com/office/powerpoint/2019/9/main/command">
                <pc:docMk/>
                <pc:sldMk cId="22817469" sldId="270"/>
                <pc2:cmMk id="{99E4E1DE-9EB3-4E70-8E39-9F21168E7854}"/>
              </pc2:cmMkLst>
            </pc226:cmChg>
          </p:ext>
        </pc:extLst>
      </pc:sldChg>
      <pc:sldChg chg="addSp delSp modSp mod addCm">
        <pc:chgData name="JOSE MARIA LOZANO OLMEDO" userId="7e8d21a9-acd0-41cb-9f29-c167b10a7631" providerId="ADAL" clId="{B9EECB93-B4C0-49FC-A6FF-F7E8A15C4338}" dt="2023-07-01T09:27:12.302" v="1965" actId="20577"/>
        <pc:sldMkLst>
          <pc:docMk/>
          <pc:sldMk cId="2428890971" sldId="271"/>
        </pc:sldMkLst>
        <pc:spChg chg="mod">
          <ac:chgData name="JOSE MARIA LOZANO OLMEDO" userId="7e8d21a9-acd0-41cb-9f29-c167b10a7631" providerId="ADAL" clId="{B9EECB93-B4C0-49FC-A6FF-F7E8A15C4338}" dt="2023-06-20T21:04:43.257" v="178" actId="108"/>
          <ac:spMkLst>
            <pc:docMk/>
            <pc:sldMk cId="2428890971" sldId="271"/>
            <ac:spMk id="2" creationId="{BCEE724B-DF62-C47E-2C5E-FDDA09CD8C70}"/>
          </ac:spMkLst>
        </pc:spChg>
        <pc:spChg chg="mod">
          <ac:chgData name="JOSE MARIA LOZANO OLMEDO" userId="7e8d21a9-acd0-41cb-9f29-c167b10a7631" providerId="ADAL" clId="{B9EECB93-B4C0-49FC-A6FF-F7E8A15C4338}" dt="2023-07-01T09:27:12.302" v="1965" actId="20577"/>
          <ac:spMkLst>
            <pc:docMk/>
            <pc:sldMk cId="2428890971" sldId="271"/>
            <ac:spMk id="3" creationId="{401BC4C6-7C8F-FF22-366C-731CCF67C6A8}"/>
          </ac:spMkLst>
        </pc:spChg>
        <pc:spChg chg="del">
          <ac:chgData name="JOSE MARIA LOZANO OLMEDO" userId="7e8d21a9-acd0-41cb-9f29-c167b10a7631" providerId="ADAL" clId="{B9EECB93-B4C0-49FC-A6FF-F7E8A15C4338}" dt="2023-06-26T20:35:54.872" v="1485" actId="478"/>
          <ac:spMkLst>
            <pc:docMk/>
            <pc:sldMk cId="2428890971" sldId="271"/>
            <ac:spMk id="8" creationId="{B98BA7FF-0EAF-2F36-8E4D-A5B50B885206}"/>
          </ac:spMkLst>
        </pc:spChg>
        <pc:spChg chg="add mod">
          <ac:chgData name="JOSE MARIA LOZANO OLMEDO" userId="7e8d21a9-acd0-41cb-9f29-c167b10a7631" providerId="ADAL" clId="{B9EECB93-B4C0-49FC-A6FF-F7E8A15C4338}" dt="2023-06-26T20:35:55.950" v="1486"/>
          <ac:spMkLst>
            <pc:docMk/>
            <pc:sldMk cId="2428890971" sldId="271"/>
            <ac:spMk id="10" creationId="{7D189BBA-6BB6-64CB-01E2-C29CC5724B3F}"/>
          </ac:spMkLst>
        </pc:spChg>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B9EECB93-B4C0-49FC-A6FF-F7E8A15C4338}" dt="2023-06-20T21:21:08.855" v="299"/>
              <pc2:cmMkLst xmlns:pc2="http://schemas.microsoft.com/office/powerpoint/2019/9/main/command">
                <pc:docMk/>
                <pc:sldMk cId="2428890971" sldId="271"/>
                <pc2:cmMk id="{E002B72C-FAE3-453E-913A-A338BB61E09E}"/>
              </pc2:cmMkLst>
            </pc226:cmChg>
            <pc226:cmChg xmlns:pc226="http://schemas.microsoft.com/office/powerpoint/2022/06/main/command" chg="add">
              <pc226:chgData name="JOSE MARIA LOZANO OLMEDO" userId="7e8d21a9-acd0-41cb-9f29-c167b10a7631" providerId="ADAL" clId="{B9EECB93-B4C0-49FC-A6FF-F7E8A15C4338}" dt="2023-06-20T21:20:00.901" v="297"/>
              <pc2:cmMkLst xmlns:pc2="http://schemas.microsoft.com/office/powerpoint/2019/9/main/command">
                <pc:docMk/>
                <pc:sldMk cId="2428890971" sldId="271"/>
                <pc2:cmMk id="{5F9F649A-C069-4688-BF0A-152A483498F8}"/>
              </pc2:cmMkLst>
            </pc226:cmChg>
            <pc226:cmChg xmlns:pc226="http://schemas.microsoft.com/office/powerpoint/2022/06/main/command" chg="add">
              <pc226:chgData name="JOSE MARIA LOZANO OLMEDO" userId="7e8d21a9-acd0-41cb-9f29-c167b10a7631" providerId="ADAL" clId="{B9EECB93-B4C0-49FC-A6FF-F7E8A15C4338}" dt="2023-06-20T21:20:43.886" v="298"/>
              <pc2:cmMkLst xmlns:pc2="http://schemas.microsoft.com/office/powerpoint/2019/9/main/command">
                <pc:docMk/>
                <pc:sldMk cId="2428890971" sldId="271"/>
                <pc2:cmMk id="{2F7BF7CF-FA26-4CCE-9F8D-6FE117D7B377}"/>
              </pc2:cmMkLst>
            </pc226:cmChg>
          </p:ext>
        </pc:extLst>
      </pc:sldChg>
      <pc:sldChg chg="addSp delSp modSp mod addCm modCm">
        <pc:chgData name="JOSE MARIA LOZANO OLMEDO" userId="7e8d21a9-acd0-41cb-9f29-c167b10a7631" providerId="ADAL" clId="{B9EECB93-B4C0-49FC-A6FF-F7E8A15C4338}" dt="2023-07-01T09:29:43.065" v="2033" actId="113"/>
        <pc:sldMkLst>
          <pc:docMk/>
          <pc:sldMk cId="437629569" sldId="272"/>
        </pc:sldMkLst>
        <pc:spChg chg="mod">
          <ac:chgData name="JOSE MARIA LOZANO OLMEDO" userId="7e8d21a9-acd0-41cb-9f29-c167b10a7631" providerId="ADAL" clId="{B9EECB93-B4C0-49FC-A6FF-F7E8A15C4338}" dt="2023-06-26T19:28:56.730" v="1337" actId="20577"/>
          <ac:spMkLst>
            <pc:docMk/>
            <pc:sldMk cId="437629569" sldId="272"/>
            <ac:spMk id="2" creationId="{BCEE724B-DF62-C47E-2C5E-FDDA09CD8C70}"/>
          </ac:spMkLst>
        </pc:spChg>
        <pc:spChg chg="mod">
          <ac:chgData name="JOSE MARIA LOZANO OLMEDO" userId="7e8d21a9-acd0-41cb-9f29-c167b10a7631" providerId="ADAL" clId="{B9EECB93-B4C0-49FC-A6FF-F7E8A15C4338}" dt="2023-07-01T09:29:43.065" v="2033" actId="113"/>
          <ac:spMkLst>
            <pc:docMk/>
            <pc:sldMk cId="437629569" sldId="272"/>
            <ac:spMk id="3" creationId="{401BC4C6-7C8F-FF22-366C-731CCF67C6A8}"/>
          </ac:spMkLst>
        </pc:spChg>
        <pc:spChg chg="del">
          <ac:chgData name="JOSE MARIA LOZANO OLMEDO" userId="7e8d21a9-acd0-41cb-9f29-c167b10a7631" providerId="ADAL" clId="{B9EECB93-B4C0-49FC-A6FF-F7E8A15C4338}" dt="2023-06-26T20:36:00.079" v="1487" actId="478"/>
          <ac:spMkLst>
            <pc:docMk/>
            <pc:sldMk cId="437629569" sldId="272"/>
            <ac:spMk id="8" creationId="{419D0BAC-847E-EE78-FE87-57B27C364FB1}"/>
          </ac:spMkLst>
        </pc:spChg>
        <pc:spChg chg="add mod">
          <ac:chgData name="JOSE MARIA LOZANO OLMEDO" userId="7e8d21a9-acd0-41cb-9f29-c167b10a7631" providerId="ADAL" clId="{B9EECB93-B4C0-49FC-A6FF-F7E8A15C4338}" dt="2023-06-26T20:36:00.584" v="1488"/>
          <ac:spMkLst>
            <pc:docMk/>
            <pc:sldMk cId="437629569" sldId="272"/>
            <ac:spMk id="10" creationId="{634D7BA8-FD13-7E90-78B0-A64783B582C6}"/>
          </ac:spMkLst>
        </pc:spChg>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B9EECB93-B4C0-49FC-A6FF-F7E8A15C4338}" dt="2023-06-20T21:15:46.458" v="224"/>
              <pc2:cmMkLst xmlns:pc2="http://schemas.microsoft.com/office/powerpoint/2019/9/main/command">
                <pc:docMk/>
                <pc:sldMk cId="437629569" sldId="272"/>
                <pc2:cmMk id="{6D090F03-4E6A-4D02-9A83-F760692D6CC3}"/>
              </pc2:cmMkLst>
            </pc226:cmChg>
            <pc226:cmChg xmlns:pc226="http://schemas.microsoft.com/office/powerpoint/2022/06/main/command" chg="add">
              <pc226:chgData name="JOSE MARIA LOZANO OLMEDO" userId="7e8d21a9-acd0-41cb-9f29-c167b10a7631" providerId="ADAL" clId="{B9EECB93-B4C0-49FC-A6FF-F7E8A15C4338}" dt="2023-06-20T21:15:31.094" v="223"/>
              <pc2:cmMkLst xmlns:pc2="http://schemas.microsoft.com/office/powerpoint/2019/9/main/command">
                <pc:docMk/>
                <pc:sldMk cId="437629569" sldId="272"/>
                <pc2:cmMk id="{CE087D1C-F2FE-4194-A72B-23649D25FEBC}"/>
              </pc2:cmMkLst>
            </pc226:cmChg>
            <pc226:cmChg xmlns:pc226="http://schemas.microsoft.com/office/powerpoint/2022/06/main/command" chg="add mod">
              <pc226:chgData name="JOSE MARIA LOZANO OLMEDO" userId="7e8d21a9-acd0-41cb-9f29-c167b10a7631" providerId="ADAL" clId="{B9EECB93-B4C0-49FC-A6FF-F7E8A15C4338}" dt="2023-06-20T21:16:07.636" v="226"/>
              <pc2:cmMkLst xmlns:pc2="http://schemas.microsoft.com/office/powerpoint/2019/9/main/command">
                <pc:docMk/>
                <pc:sldMk cId="437629569" sldId="272"/>
                <pc2:cmMk id="{47A303AE-760A-4C55-B65C-7AB7CE767B9C}"/>
              </pc2:cmMkLst>
            </pc226:cmChg>
            <pc226:cmChg xmlns:pc226="http://schemas.microsoft.com/office/powerpoint/2022/06/main/command" chg="add">
              <pc226:chgData name="JOSE MARIA LOZANO OLMEDO" userId="7e8d21a9-acd0-41cb-9f29-c167b10a7631" providerId="ADAL" clId="{B9EECB93-B4C0-49FC-A6FF-F7E8A15C4338}" dt="2023-06-20T21:18:51.300" v="287"/>
              <pc2:cmMkLst xmlns:pc2="http://schemas.microsoft.com/office/powerpoint/2019/9/main/command">
                <pc:docMk/>
                <pc:sldMk cId="437629569" sldId="272"/>
                <pc2:cmMk id="{163D44BF-0B6A-4F28-BE21-3D9773BFDD2C}"/>
              </pc2:cmMkLst>
            </pc226:cmChg>
            <pc226:cmChg xmlns:pc226="http://schemas.microsoft.com/office/powerpoint/2022/06/main/command" chg="add">
              <pc226:chgData name="JOSE MARIA LOZANO OLMEDO" userId="7e8d21a9-acd0-41cb-9f29-c167b10a7631" providerId="ADAL" clId="{B9EECB93-B4C0-49FC-A6FF-F7E8A15C4338}" dt="2023-06-20T21:14:45.927" v="222"/>
              <pc2:cmMkLst xmlns:pc2="http://schemas.microsoft.com/office/powerpoint/2019/9/main/command">
                <pc:docMk/>
                <pc:sldMk cId="437629569" sldId="272"/>
                <pc2:cmMk id="{C774E4DE-3A3C-44C0-9F4F-8E20BCA45FC1}"/>
              </pc2:cmMkLst>
            </pc226:cmChg>
          </p:ext>
        </pc:extLst>
      </pc:sldChg>
      <pc:sldChg chg="addSp delSp modSp mod addCm">
        <pc:chgData name="JOSE MARIA LOZANO OLMEDO" userId="7e8d21a9-acd0-41cb-9f29-c167b10a7631" providerId="ADAL" clId="{B9EECB93-B4C0-49FC-A6FF-F7E8A15C4338}" dt="2023-07-01T09:31:26.086" v="2068"/>
        <pc:sldMkLst>
          <pc:docMk/>
          <pc:sldMk cId="2707884016" sldId="273"/>
        </pc:sldMkLst>
        <pc:spChg chg="mod">
          <ac:chgData name="JOSE MARIA LOZANO OLMEDO" userId="7e8d21a9-acd0-41cb-9f29-c167b10a7631" providerId="ADAL" clId="{B9EECB93-B4C0-49FC-A6FF-F7E8A15C4338}" dt="2023-06-26T19:33:30.081" v="1392" actId="20577"/>
          <ac:spMkLst>
            <pc:docMk/>
            <pc:sldMk cId="2707884016" sldId="273"/>
            <ac:spMk id="2" creationId="{BCEE724B-DF62-C47E-2C5E-FDDA09CD8C70}"/>
          </ac:spMkLst>
        </pc:spChg>
        <pc:spChg chg="mod">
          <ac:chgData name="JOSE MARIA LOZANO OLMEDO" userId="7e8d21a9-acd0-41cb-9f29-c167b10a7631" providerId="ADAL" clId="{B9EECB93-B4C0-49FC-A6FF-F7E8A15C4338}" dt="2023-07-01T09:31:26.086" v="2068"/>
          <ac:spMkLst>
            <pc:docMk/>
            <pc:sldMk cId="2707884016" sldId="273"/>
            <ac:spMk id="3" creationId="{401BC4C6-7C8F-FF22-366C-731CCF67C6A8}"/>
          </ac:spMkLst>
        </pc:spChg>
        <pc:spChg chg="del">
          <ac:chgData name="JOSE MARIA LOZANO OLMEDO" userId="7e8d21a9-acd0-41cb-9f29-c167b10a7631" providerId="ADAL" clId="{B9EECB93-B4C0-49FC-A6FF-F7E8A15C4338}" dt="2023-06-26T20:36:17.609" v="1492" actId="478"/>
          <ac:spMkLst>
            <pc:docMk/>
            <pc:sldMk cId="2707884016" sldId="273"/>
            <ac:spMk id="8" creationId="{878280C1-FF3B-4422-44AD-FFC6BBC607A8}"/>
          </ac:spMkLst>
        </pc:spChg>
        <pc:spChg chg="add mod">
          <ac:chgData name="JOSE MARIA LOZANO OLMEDO" userId="7e8d21a9-acd0-41cb-9f29-c167b10a7631" providerId="ADAL" clId="{B9EECB93-B4C0-49FC-A6FF-F7E8A15C4338}" dt="2023-06-26T20:36:18.194" v="1493"/>
          <ac:spMkLst>
            <pc:docMk/>
            <pc:sldMk cId="2707884016" sldId="273"/>
            <ac:spMk id="10" creationId="{CD2FC7F7-469C-A031-4A9B-C599EA9FFAB6}"/>
          </ac:spMkLst>
        </pc:spChg>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B9EECB93-B4C0-49FC-A6FF-F7E8A15C4338}" dt="2023-06-20T21:13:56.473" v="221"/>
              <pc2:cmMkLst xmlns:pc2="http://schemas.microsoft.com/office/powerpoint/2019/9/main/command">
                <pc:docMk/>
                <pc:sldMk cId="2707884016" sldId="273"/>
                <pc2:cmMk id="{B13F102B-4C0D-44A2-84F3-846302E0D543}"/>
              </pc2:cmMkLst>
            </pc226:cmChg>
            <pc226:cmChg xmlns:pc226="http://schemas.microsoft.com/office/powerpoint/2022/06/main/command" chg="add">
              <pc226:chgData name="JOSE MARIA LOZANO OLMEDO" userId="7e8d21a9-acd0-41cb-9f29-c167b10a7631" providerId="ADAL" clId="{B9EECB93-B4C0-49FC-A6FF-F7E8A15C4338}" dt="2023-06-20T21:12:01.582" v="217"/>
              <pc2:cmMkLst xmlns:pc2="http://schemas.microsoft.com/office/powerpoint/2019/9/main/command">
                <pc:docMk/>
                <pc:sldMk cId="2707884016" sldId="273"/>
                <pc2:cmMk id="{1DAF1485-B883-4405-AF79-18814D0D9CD5}"/>
              </pc2:cmMkLst>
            </pc226:cmChg>
            <pc226:cmChg xmlns:pc226="http://schemas.microsoft.com/office/powerpoint/2022/06/main/command" chg="add">
              <pc226:chgData name="JOSE MARIA LOZANO OLMEDO" userId="7e8d21a9-acd0-41cb-9f29-c167b10a7631" providerId="ADAL" clId="{B9EECB93-B4C0-49FC-A6FF-F7E8A15C4338}" dt="2023-06-20T21:12:18.755" v="218"/>
              <pc2:cmMkLst xmlns:pc2="http://schemas.microsoft.com/office/powerpoint/2019/9/main/command">
                <pc:docMk/>
                <pc:sldMk cId="2707884016" sldId="273"/>
                <pc2:cmMk id="{7862FD93-4B77-4AC4-95A6-5C30EB799DE6}"/>
              </pc2:cmMkLst>
            </pc226:cmChg>
            <pc226:cmChg xmlns:pc226="http://schemas.microsoft.com/office/powerpoint/2022/06/main/command" chg="add">
              <pc226:chgData name="JOSE MARIA LOZANO OLMEDO" userId="7e8d21a9-acd0-41cb-9f29-c167b10a7631" providerId="ADAL" clId="{B9EECB93-B4C0-49FC-A6FF-F7E8A15C4338}" dt="2023-06-20T21:13:21.365" v="220"/>
              <pc2:cmMkLst xmlns:pc2="http://schemas.microsoft.com/office/powerpoint/2019/9/main/command">
                <pc:docMk/>
                <pc:sldMk cId="2707884016" sldId="273"/>
                <pc2:cmMk id="{A2C2C69D-C7B0-45C3-9DF6-9E1AEECF2428}"/>
              </pc2:cmMkLst>
            </pc226:cmChg>
            <pc226:cmChg xmlns:pc226="http://schemas.microsoft.com/office/powerpoint/2022/06/main/command" chg="add">
              <pc226:chgData name="JOSE MARIA LOZANO OLMEDO" userId="7e8d21a9-acd0-41cb-9f29-c167b10a7631" providerId="ADAL" clId="{B9EECB93-B4C0-49FC-A6FF-F7E8A15C4338}" dt="2023-06-20T21:12:56.210" v="219"/>
              <pc2:cmMkLst xmlns:pc2="http://schemas.microsoft.com/office/powerpoint/2019/9/main/command">
                <pc:docMk/>
                <pc:sldMk cId="2707884016" sldId="273"/>
                <pc2:cmMk id="{552229CC-9394-4694-A467-CC3E89942DCC}"/>
              </pc2:cmMkLst>
            </pc226:cmChg>
            <pc226:cmChg xmlns:pc226="http://schemas.microsoft.com/office/powerpoint/2022/06/main/command" chg="add">
              <pc226:chgData name="JOSE MARIA LOZANO OLMEDO" userId="7e8d21a9-acd0-41cb-9f29-c167b10a7631" providerId="ADAL" clId="{B9EECB93-B4C0-49FC-A6FF-F7E8A15C4338}" dt="2023-06-20T21:11:41.836" v="216"/>
              <pc2:cmMkLst xmlns:pc2="http://schemas.microsoft.com/office/powerpoint/2019/9/main/command">
                <pc:docMk/>
                <pc:sldMk cId="2707884016" sldId="273"/>
                <pc2:cmMk id="{6EEF3CD8-A4A6-4B54-80D2-29AF8E838791}"/>
              </pc2:cmMkLst>
            </pc226:cmChg>
          </p:ext>
        </pc:extLst>
      </pc:sldChg>
      <pc:sldChg chg="addSp delSp modSp mod addCm">
        <pc:chgData name="JOSE MARIA LOZANO OLMEDO" userId="7e8d21a9-acd0-41cb-9f29-c167b10a7631" providerId="ADAL" clId="{B9EECB93-B4C0-49FC-A6FF-F7E8A15C4338}" dt="2023-07-01T09:32:29.049" v="2107" actId="20577"/>
        <pc:sldMkLst>
          <pc:docMk/>
          <pc:sldMk cId="2438284441" sldId="274"/>
        </pc:sldMkLst>
        <pc:spChg chg="mod">
          <ac:chgData name="JOSE MARIA LOZANO OLMEDO" userId="7e8d21a9-acd0-41cb-9f29-c167b10a7631" providerId="ADAL" clId="{B9EECB93-B4C0-49FC-A6FF-F7E8A15C4338}" dt="2023-06-26T19:33:35.114" v="1395" actId="20577"/>
          <ac:spMkLst>
            <pc:docMk/>
            <pc:sldMk cId="2438284441" sldId="274"/>
            <ac:spMk id="2" creationId="{BCEE724B-DF62-C47E-2C5E-FDDA09CD8C70}"/>
          </ac:spMkLst>
        </pc:spChg>
        <pc:spChg chg="mod">
          <ac:chgData name="JOSE MARIA LOZANO OLMEDO" userId="7e8d21a9-acd0-41cb-9f29-c167b10a7631" providerId="ADAL" clId="{B9EECB93-B4C0-49FC-A6FF-F7E8A15C4338}" dt="2023-07-01T09:32:29.049" v="2107" actId="20577"/>
          <ac:spMkLst>
            <pc:docMk/>
            <pc:sldMk cId="2438284441" sldId="274"/>
            <ac:spMk id="3" creationId="{401BC4C6-7C8F-FF22-366C-731CCF67C6A8}"/>
          </ac:spMkLst>
        </pc:spChg>
        <pc:spChg chg="del">
          <ac:chgData name="JOSE MARIA LOZANO OLMEDO" userId="7e8d21a9-acd0-41cb-9f29-c167b10a7631" providerId="ADAL" clId="{B9EECB93-B4C0-49FC-A6FF-F7E8A15C4338}" dt="2023-06-26T20:36:24.008" v="1494" actId="478"/>
          <ac:spMkLst>
            <pc:docMk/>
            <pc:sldMk cId="2438284441" sldId="274"/>
            <ac:spMk id="8" creationId="{A0389A00-F64E-2555-27C6-EC51D51EEFE3}"/>
          </ac:spMkLst>
        </pc:spChg>
        <pc:spChg chg="add mod">
          <ac:chgData name="JOSE MARIA LOZANO OLMEDO" userId="7e8d21a9-acd0-41cb-9f29-c167b10a7631" providerId="ADAL" clId="{B9EECB93-B4C0-49FC-A6FF-F7E8A15C4338}" dt="2023-06-26T20:36:24.648" v="1495"/>
          <ac:spMkLst>
            <pc:docMk/>
            <pc:sldMk cId="2438284441" sldId="274"/>
            <ac:spMk id="10" creationId="{92147EF8-8709-F491-6761-3AF427991BF4}"/>
          </ac:spMkLst>
        </pc:spChg>
        <pc:extLst>
          <p:ext xmlns:p="http://schemas.openxmlformats.org/presentationml/2006/main" uri="{D6D511B9-2390-475A-947B-AFAB55BFBCF1}">
            <pc226:cmChg xmlns:pc226="http://schemas.microsoft.com/office/powerpoint/2022/06/main/command" chg="add">
              <pc226:chgData name="JOSE MARIA LOZANO OLMEDO" userId="7e8d21a9-acd0-41cb-9f29-c167b10a7631" providerId="ADAL" clId="{B9EECB93-B4C0-49FC-A6FF-F7E8A15C4338}" dt="2023-06-20T21:07:44.608" v="198"/>
              <pc2:cmMkLst xmlns:pc2="http://schemas.microsoft.com/office/powerpoint/2019/9/main/command">
                <pc:docMk/>
                <pc:sldMk cId="2438284441" sldId="274"/>
                <pc2:cmMk id="{98AFD53E-F5C3-4272-8595-C36B5AB80650}"/>
              </pc2:cmMkLst>
            </pc226:cmChg>
            <pc226:cmChg xmlns:pc226="http://schemas.microsoft.com/office/powerpoint/2022/06/main/command" chg="add">
              <pc226:chgData name="JOSE MARIA LOZANO OLMEDO" userId="7e8d21a9-acd0-41cb-9f29-c167b10a7631" providerId="ADAL" clId="{B9EECB93-B4C0-49FC-A6FF-F7E8A15C4338}" dt="2023-06-20T21:06:58.302" v="197"/>
              <pc2:cmMkLst xmlns:pc2="http://schemas.microsoft.com/office/powerpoint/2019/9/main/command">
                <pc:docMk/>
                <pc:sldMk cId="2438284441" sldId="274"/>
                <pc2:cmMk id="{FA19BA9E-E040-4AA6-8DD6-D2FBDEBE73FB}"/>
              </pc2:cmMkLst>
            </pc226:cmChg>
            <pc226:cmChg xmlns:pc226="http://schemas.microsoft.com/office/powerpoint/2022/06/main/command" chg="add">
              <pc226:chgData name="JOSE MARIA LOZANO OLMEDO" userId="7e8d21a9-acd0-41cb-9f29-c167b10a7631" providerId="ADAL" clId="{B9EECB93-B4C0-49FC-A6FF-F7E8A15C4338}" dt="2023-06-20T21:06:38.886" v="196"/>
              <pc2:cmMkLst xmlns:pc2="http://schemas.microsoft.com/office/powerpoint/2019/9/main/command">
                <pc:docMk/>
                <pc:sldMk cId="2438284441" sldId="274"/>
                <pc2:cmMk id="{38E939A3-2980-4D73-9384-752857021C9B}"/>
              </pc2:cmMkLst>
            </pc226:cmChg>
            <pc226:cmChg xmlns:pc226="http://schemas.microsoft.com/office/powerpoint/2022/06/main/command" chg="add">
              <pc226:chgData name="JOSE MARIA LOZANO OLMEDO" userId="7e8d21a9-acd0-41cb-9f29-c167b10a7631" providerId="ADAL" clId="{B9EECB93-B4C0-49FC-A6FF-F7E8A15C4338}" dt="2023-06-20T21:06:20.433" v="195"/>
              <pc2:cmMkLst xmlns:pc2="http://schemas.microsoft.com/office/powerpoint/2019/9/main/command">
                <pc:docMk/>
                <pc:sldMk cId="2438284441" sldId="274"/>
                <pc2:cmMk id="{BAFBC4B4-FF5B-4731-BD24-40A103E9E447}"/>
              </pc2:cmMkLst>
            </pc226:cmChg>
          </p:ext>
        </pc:extLst>
      </pc:sldChg>
      <pc:sldChg chg="addSp delSp modSp add mod ord delAnim modAnim">
        <pc:chgData name="JOSE MARIA LOZANO OLMEDO" userId="7e8d21a9-acd0-41cb-9f29-c167b10a7631" providerId="ADAL" clId="{B9EECB93-B4C0-49FC-A6FF-F7E8A15C4338}" dt="2023-06-26T20:36:11.354" v="1491" actId="478"/>
        <pc:sldMkLst>
          <pc:docMk/>
          <pc:sldMk cId="2519725731" sldId="275"/>
        </pc:sldMkLst>
        <pc:spChg chg="mod">
          <ac:chgData name="JOSE MARIA LOZANO OLMEDO" userId="7e8d21a9-acd0-41cb-9f29-c167b10a7631" providerId="ADAL" clId="{B9EECB93-B4C0-49FC-A6FF-F7E8A15C4338}" dt="2023-06-26T19:33:18.507" v="1389" actId="20577"/>
          <ac:spMkLst>
            <pc:docMk/>
            <pc:sldMk cId="2519725731" sldId="275"/>
            <ac:spMk id="2" creationId="{BCEE724B-DF62-C47E-2C5E-FDDA09CD8C70}"/>
          </ac:spMkLst>
        </pc:spChg>
        <pc:spChg chg="del">
          <ac:chgData name="JOSE MARIA LOZANO OLMEDO" userId="7e8d21a9-acd0-41cb-9f29-c167b10a7631" providerId="ADAL" clId="{B9EECB93-B4C0-49FC-A6FF-F7E8A15C4338}" dt="2023-06-20T21:05:13.564" v="183" actId="478"/>
          <ac:spMkLst>
            <pc:docMk/>
            <pc:sldMk cId="2519725731" sldId="275"/>
            <ac:spMk id="3" creationId="{401BC4C6-7C8F-FF22-366C-731CCF67C6A8}"/>
          </ac:spMkLst>
        </pc:spChg>
        <pc:spChg chg="del">
          <ac:chgData name="JOSE MARIA LOZANO OLMEDO" userId="7e8d21a9-acd0-41cb-9f29-c167b10a7631" providerId="ADAL" clId="{B9EECB93-B4C0-49FC-A6FF-F7E8A15C4338}" dt="2023-06-26T20:36:06.129" v="1489" actId="478"/>
          <ac:spMkLst>
            <pc:docMk/>
            <pc:sldMk cId="2519725731" sldId="275"/>
            <ac:spMk id="3" creationId="{9E75B37C-E699-618A-881B-A8897C083D62}"/>
          </ac:spMkLst>
        </pc:spChg>
        <pc:spChg chg="add del mod">
          <ac:chgData name="JOSE MARIA LOZANO OLMEDO" userId="7e8d21a9-acd0-41cb-9f29-c167b10a7631" providerId="ADAL" clId="{B9EECB93-B4C0-49FC-A6FF-F7E8A15C4338}" dt="2023-06-26T20:36:11.354" v="1491" actId="478"/>
          <ac:spMkLst>
            <pc:docMk/>
            <pc:sldMk cId="2519725731" sldId="275"/>
            <ac:spMk id="8" creationId="{86D49D22-2C94-3ECA-595B-44A20CD5E44D}"/>
          </ac:spMkLst>
        </pc:spChg>
        <pc:picChg chg="add del mod">
          <ac:chgData name="JOSE MARIA LOZANO OLMEDO" userId="7e8d21a9-acd0-41cb-9f29-c167b10a7631" providerId="ADAL" clId="{B9EECB93-B4C0-49FC-A6FF-F7E8A15C4338}" dt="2023-06-25T17:07:26.761" v="501" actId="21"/>
          <ac:picMkLst>
            <pc:docMk/>
            <pc:sldMk cId="2519725731" sldId="275"/>
            <ac:picMk id="3" creationId="{368FD8EF-59B5-0529-776D-C2FBB69DDD6F}"/>
          </ac:picMkLst>
        </pc:picChg>
        <pc:picChg chg="mod">
          <ac:chgData name="JOSE MARIA LOZANO OLMEDO" userId="7e8d21a9-acd0-41cb-9f29-c167b10a7631" providerId="ADAL" clId="{B9EECB93-B4C0-49FC-A6FF-F7E8A15C4338}" dt="2023-06-25T17:06:51.860" v="495" actId="1076"/>
          <ac:picMkLst>
            <pc:docMk/>
            <pc:sldMk cId="2519725731" sldId="275"/>
            <ac:picMk id="4" creationId="{0B0A84FB-92D1-8DCB-8925-ED1D928E66D0}"/>
          </ac:picMkLst>
        </pc:picChg>
      </pc:sldChg>
      <pc:sldChg chg="add del">
        <pc:chgData name="JOSE MARIA LOZANO OLMEDO" userId="7e8d21a9-acd0-41cb-9f29-c167b10a7631" providerId="ADAL" clId="{B9EECB93-B4C0-49FC-A6FF-F7E8A15C4338}" dt="2023-06-20T21:02:07.855" v="165" actId="2696"/>
        <pc:sldMkLst>
          <pc:docMk/>
          <pc:sldMk cId="1985802933" sldId="276"/>
        </pc:sldMkLst>
      </pc:sldChg>
      <pc:sldChg chg="delSp modSp add mod ord">
        <pc:chgData name="JOSE MARIA LOZANO OLMEDO" userId="7e8d21a9-acd0-41cb-9f29-c167b10a7631" providerId="ADAL" clId="{B9EECB93-B4C0-49FC-A6FF-F7E8A15C4338}" dt="2023-06-26T18:57:45.292" v="640" actId="478"/>
        <pc:sldMkLst>
          <pc:docMk/>
          <pc:sldMk cId="3153395241" sldId="276"/>
        </pc:sldMkLst>
        <pc:spChg chg="del mod">
          <ac:chgData name="JOSE MARIA LOZANO OLMEDO" userId="7e8d21a9-acd0-41cb-9f29-c167b10a7631" providerId="ADAL" clId="{B9EECB93-B4C0-49FC-A6FF-F7E8A15C4338}" dt="2023-06-26T18:57:45.292" v="640" actId="478"/>
          <ac:spMkLst>
            <pc:docMk/>
            <pc:sldMk cId="3153395241" sldId="276"/>
            <ac:spMk id="9" creationId="{F443F40D-7554-D8C8-290E-DB901A6B2455}"/>
          </ac:spMkLst>
        </pc:spChg>
      </pc:sldChg>
      <pc:sldChg chg="addSp delSp modSp new mod ord delAnim modAnim">
        <pc:chgData name="JOSE MARIA LOZANO OLMEDO" userId="7e8d21a9-acd0-41cb-9f29-c167b10a7631" providerId="ADAL" clId="{B9EECB93-B4C0-49FC-A6FF-F7E8A15C4338}" dt="2023-06-26T19:29:20.642" v="1339"/>
        <pc:sldMkLst>
          <pc:docMk/>
          <pc:sldMk cId="2250589263" sldId="277"/>
        </pc:sldMkLst>
        <pc:spChg chg="del mod">
          <ac:chgData name="JOSE MARIA LOZANO OLMEDO" userId="7e8d21a9-acd0-41cb-9f29-c167b10a7631" providerId="ADAL" clId="{B9EECB93-B4C0-49FC-A6FF-F7E8A15C4338}" dt="2023-06-26T18:57:13.401" v="638" actId="478"/>
          <ac:spMkLst>
            <pc:docMk/>
            <pc:sldMk cId="2250589263" sldId="277"/>
            <ac:spMk id="3" creationId="{E90CC31C-F557-534F-A18B-CBD0B5028232}"/>
          </ac:spMkLst>
        </pc:spChg>
        <pc:picChg chg="add mod">
          <ac:chgData name="JOSE MARIA LOZANO OLMEDO" userId="7e8d21a9-acd0-41cb-9f29-c167b10a7631" providerId="ADAL" clId="{B9EECB93-B4C0-49FC-A6FF-F7E8A15C4338}" dt="2023-06-26T18:57:16.513" v="639" actId="1076"/>
          <ac:picMkLst>
            <pc:docMk/>
            <pc:sldMk cId="2250589263" sldId="277"/>
            <ac:picMk id="2" creationId="{05454DEF-E5A8-914D-86E1-BBFABA2BF7CB}"/>
          </ac:picMkLst>
        </pc:picChg>
        <pc:picChg chg="add del mod">
          <ac:chgData name="JOSE MARIA LOZANO OLMEDO" userId="7e8d21a9-acd0-41cb-9f29-c167b10a7631" providerId="ADAL" clId="{B9EECB93-B4C0-49FC-A6FF-F7E8A15C4338}" dt="2023-06-25T17:10:15.097" v="507" actId="478"/>
          <ac:picMkLst>
            <pc:docMk/>
            <pc:sldMk cId="2250589263" sldId="277"/>
            <ac:picMk id="2" creationId="{07882A97-77EE-0D6C-D719-CFF92DC3D0E8}"/>
          </ac:picMkLst>
        </pc:picChg>
      </pc:sldChg>
      <pc:sldChg chg="modSp add mod">
        <pc:chgData name="JOSE MARIA LOZANO OLMEDO" userId="7e8d21a9-acd0-41cb-9f29-c167b10a7631" providerId="ADAL" clId="{B9EECB93-B4C0-49FC-A6FF-F7E8A15C4338}" dt="2023-07-01T09:12:30.609" v="1599" actId="20577"/>
        <pc:sldMkLst>
          <pc:docMk/>
          <pc:sldMk cId="3340238527" sldId="278"/>
        </pc:sldMkLst>
        <pc:spChg chg="mod">
          <ac:chgData name="JOSE MARIA LOZANO OLMEDO" userId="7e8d21a9-acd0-41cb-9f29-c167b10a7631" providerId="ADAL" clId="{B9EECB93-B4C0-49FC-A6FF-F7E8A15C4338}" dt="2023-06-26T20:40:13.551" v="1502" actId="1076"/>
          <ac:spMkLst>
            <pc:docMk/>
            <pc:sldMk cId="3340238527" sldId="278"/>
            <ac:spMk id="2" creationId="{BCEE724B-DF62-C47E-2C5E-FDDA09CD8C70}"/>
          </ac:spMkLst>
        </pc:spChg>
        <pc:spChg chg="mod">
          <ac:chgData name="JOSE MARIA LOZANO OLMEDO" userId="7e8d21a9-acd0-41cb-9f29-c167b10a7631" providerId="ADAL" clId="{B9EECB93-B4C0-49FC-A6FF-F7E8A15C4338}" dt="2023-06-26T20:34:29.289" v="1459" actId="20577"/>
          <ac:spMkLst>
            <pc:docMk/>
            <pc:sldMk cId="3340238527" sldId="278"/>
            <ac:spMk id="3" creationId="{E0D9C548-1A77-DE73-D487-B58085001892}"/>
          </ac:spMkLst>
        </pc:spChg>
        <pc:spChg chg="mod">
          <ac:chgData name="JOSE MARIA LOZANO OLMEDO" userId="7e8d21a9-acd0-41cb-9f29-c167b10a7631" providerId="ADAL" clId="{B9EECB93-B4C0-49FC-A6FF-F7E8A15C4338}" dt="2023-07-01T09:12:30.609" v="1599" actId="20577"/>
          <ac:spMkLst>
            <pc:docMk/>
            <pc:sldMk cId="3340238527" sldId="278"/>
            <ac:spMk id="10" creationId="{0D9F963D-ED61-606A-CBBC-5E0E0830F763}"/>
          </ac:spMkLst>
        </pc:spChg>
        <pc:picChg chg="mod">
          <ac:chgData name="JOSE MARIA LOZANO OLMEDO" userId="7e8d21a9-acd0-41cb-9f29-c167b10a7631" providerId="ADAL" clId="{B9EECB93-B4C0-49FC-A6FF-F7E8A15C4338}" dt="2023-06-26T19:08:40.116" v="741" actId="1076"/>
          <ac:picMkLst>
            <pc:docMk/>
            <pc:sldMk cId="3340238527" sldId="278"/>
            <ac:picMk id="5" creationId="{752E69FB-70EA-A403-9984-F0BF99051E95}"/>
          </ac:picMkLst>
        </pc:picChg>
      </pc:sldChg>
      <pc:sldChg chg="delSp modSp add mod">
        <pc:chgData name="JOSE MARIA LOZANO OLMEDO" userId="7e8d21a9-acd0-41cb-9f29-c167b10a7631" providerId="ADAL" clId="{B9EECB93-B4C0-49FC-A6FF-F7E8A15C4338}" dt="2023-06-26T20:36:33.361" v="1496" actId="478"/>
        <pc:sldMkLst>
          <pc:docMk/>
          <pc:sldMk cId="929071974" sldId="279"/>
        </pc:sldMkLst>
        <pc:spChg chg="mod">
          <ac:chgData name="JOSE MARIA LOZANO OLMEDO" userId="7e8d21a9-acd0-41cb-9f29-c167b10a7631" providerId="ADAL" clId="{B9EECB93-B4C0-49FC-A6FF-F7E8A15C4338}" dt="2023-06-26T19:30:01.112" v="1384" actId="1076"/>
          <ac:spMkLst>
            <pc:docMk/>
            <pc:sldMk cId="929071974" sldId="279"/>
            <ac:spMk id="2" creationId="{BCEE724B-DF62-C47E-2C5E-FDDA09CD8C70}"/>
          </ac:spMkLst>
        </pc:spChg>
        <pc:spChg chg="del">
          <ac:chgData name="JOSE MARIA LOZANO OLMEDO" userId="7e8d21a9-acd0-41cb-9f29-c167b10a7631" providerId="ADAL" clId="{B9EECB93-B4C0-49FC-A6FF-F7E8A15C4338}" dt="2023-06-26T20:36:33.361" v="1496" actId="478"/>
          <ac:spMkLst>
            <pc:docMk/>
            <pc:sldMk cId="929071974" sldId="279"/>
            <ac:spMk id="3" creationId="{9E75B37C-E699-618A-881B-A8897C083D62}"/>
          </ac:spMkLst>
        </pc:spChg>
        <pc:picChg chg="mod">
          <ac:chgData name="JOSE MARIA LOZANO OLMEDO" userId="7e8d21a9-acd0-41cb-9f29-c167b10a7631" providerId="ADAL" clId="{B9EECB93-B4C0-49FC-A6FF-F7E8A15C4338}" dt="2023-06-26T19:29:51.597" v="1380" actId="1076"/>
          <ac:picMkLst>
            <pc:docMk/>
            <pc:sldMk cId="929071974" sldId="279"/>
            <ac:picMk id="5" creationId="{752E69FB-70EA-A403-9984-F0BF99051E95}"/>
          </ac:picMkLst>
        </pc:picChg>
      </pc:sldChg>
    </pc:docChg>
  </pc:docChgLst>
</pc:chgInfo>
</file>

<file path=ppt/comments/modernComment_101_5F872A73.xml><?xml version="1.0" encoding="utf-8"?>
<p188:cmLst xmlns:a="http://schemas.openxmlformats.org/drawingml/2006/main" xmlns:r="http://schemas.openxmlformats.org/officeDocument/2006/relationships" xmlns:p188="http://schemas.microsoft.com/office/powerpoint/2018/8/main">
  <p188:cm id="{F109B9BF-45AF-4CBA-B398-6EF97B7FBFA9}" authorId="{6FA560B0-1766-89C2-13DF-3CCAAA66999A}" created="2023-06-20T20:45:10.315">
    <ac:deMkLst xmlns:ac="http://schemas.microsoft.com/office/drawing/2013/main/command">
      <pc:docMk xmlns:pc="http://schemas.microsoft.com/office/powerpoint/2013/main/command"/>
      <pc:sldMk xmlns:pc="http://schemas.microsoft.com/office/powerpoint/2013/main/command" cId="1602693747" sldId="257"/>
      <ac:spMk id="10" creationId="{0D9F963D-ED61-606A-CBBC-5E0E0830F763}"/>
    </ac:deMkLst>
    <p188:txBody>
      <a:bodyPr/>
      <a:lstStyle/>
      <a:p>
        <a:r>
          <a:rPr lang="es-ES"/>
          <a:t>El numero de al lado es el tiempo dedicado para cada parte</a:t>
        </a:r>
      </a:p>
    </p188:txBody>
  </p188:cm>
  <p188:cm id="{EA456563-8482-4FE4-BF8A-0C51417EA853}" authorId="{6FA560B0-1766-89C2-13DF-3CCAAA66999A}" created="2023-06-20T20:45:46.532">
    <ac:deMkLst xmlns:ac="http://schemas.microsoft.com/office/drawing/2013/main/command">
      <pc:docMk xmlns:pc="http://schemas.microsoft.com/office/powerpoint/2013/main/command"/>
      <pc:sldMk xmlns:pc="http://schemas.microsoft.com/office/powerpoint/2013/main/command" cId="1602693747" sldId="257"/>
      <ac:spMk id="10" creationId="{0D9F963D-ED61-606A-CBBC-5E0E0830F763}"/>
    </ac:deMkLst>
    <p188:txBody>
      <a:bodyPr/>
      <a:lstStyle/>
      <a:p>
        <a:r>
          <a:rPr lang="es-ES"/>
          <a:t>Lo he pasado a powerpoint actual porque he modificado el que paso diego y no me guarda los comentarios</a:t>
        </a:r>
      </a:p>
    </p188:txBody>
  </p188:cm>
  <p188:cm id="{DC0D1454-5B62-4C5C-B235-DD4765B58FE0}" authorId="{6FA560B0-1766-89C2-13DF-3CCAAA66999A}" created="2023-06-20T21:48:47.088">
    <pc:sldMkLst xmlns:pc="http://schemas.microsoft.com/office/powerpoint/2013/main/command">
      <pc:docMk/>
      <pc:sldMk cId="1602693747" sldId="257"/>
    </pc:sldMkLst>
    <p188:txBody>
      <a:bodyPr/>
      <a:lstStyle/>
      <a:p>
        <a:r>
          <a:rPr lang="es-ES"/>
          <a:t>Estoy utilizando los comentarios para cada punto que pone en la diapositivas decir un poco que se puede explicar de ello. En diapositivas me faltan estos comentarios porque se me perdieron</a:t>
        </a:r>
      </a:p>
    </p188:txBody>
  </p188:cm>
  <p188:cm id="{4F47D7B5-D72E-4091-B1C8-FD610A8D1934}" authorId="{6FA560B0-1766-89C2-13DF-3CCAAA66999A}" created="2023-06-26T19:15:08.636">
    <pc:sldMkLst xmlns:pc="http://schemas.microsoft.com/office/powerpoint/2013/main/command">
      <pc:docMk/>
      <pc:sldMk cId="1602693747" sldId="257"/>
    </pc:sldMkLst>
    <p188:txBody>
      <a:bodyPr/>
      <a:lstStyle/>
      <a:p>
        <a:r>
          <a:rPr lang="es-ES"/>
          <a:t>Explicar esta diapositvia</a:t>
        </a:r>
      </a:p>
    </p188:txBody>
  </p188:cm>
</p188:cmLst>
</file>

<file path=ppt/comments/modernComment_102_AA577CC5.xml><?xml version="1.0" encoding="utf-8"?>
<p188:cmLst xmlns:a="http://schemas.openxmlformats.org/drawingml/2006/main" xmlns:r="http://schemas.openxmlformats.org/officeDocument/2006/relationships" xmlns:p188="http://schemas.microsoft.com/office/powerpoint/2018/8/main">
  <p188:cm id="{371737E0-97ED-4376-A7E6-B51E700CD7F4}" authorId="{6FA560B0-1766-89C2-13DF-3CCAAA66999A}" created="2023-06-24T17:18:36.876">
    <pc:sldMkLst xmlns:pc="http://schemas.microsoft.com/office/powerpoint/2013/main/command">
      <pc:docMk/>
      <pc:sldMk cId="2857860293" sldId="258"/>
    </pc:sldMkLst>
    <p188:txBody>
      <a:bodyPr/>
      <a:lstStyle/>
      <a:p>
        <a:r>
          <a:rPr lang="es-ES"/>
          <a:t>59%, usuario tipico,</a:t>
        </a:r>
      </a:p>
    </p188:txBody>
  </p188:cm>
  <p188:cm id="{398B136C-5C2F-41BA-B17B-0CF9BFC830F4}" authorId="{6FA560B0-1766-89C2-13DF-3CCAAA66999A}" created="2023-06-24T17:19:30.710">
    <pc:sldMkLst xmlns:pc="http://schemas.microsoft.com/office/powerpoint/2013/main/command">
      <pc:docMk/>
      <pc:sldMk cId="2857860293" sldId="258"/>
    </pc:sldMkLst>
    <p188:txBody>
      <a:bodyPr/>
      <a:lstStyle/>
      <a:p>
        <a:r>
          <a:rPr lang="es-ES"/>
          <a:t>Facebook,youtube,whatsapp,instagram,35%</a:t>
        </a:r>
      </a:p>
    </p188:txBody>
  </p188:cm>
  <p188:cm id="{3363B3EB-83CC-402E-9F60-FD9627B611BB}" authorId="{6FA560B0-1766-89C2-13DF-3CCAAA66999A}" created="2023-06-24T17:20:23.196">
    <pc:sldMkLst xmlns:pc="http://schemas.microsoft.com/office/powerpoint/2013/main/command">
      <pc:docMk/>
      <pc:sldMk cId="2857860293" sldId="258"/>
    </pc:sldMkLst>
    <p188:txBody>
      <a:bodyPr/>
      <a:lstStyle/>
      <a:p>
        <a:r>
          <a:rPr lang="es-ES"/>
          <a:t>Noticias, contacto, recetas papel desaparecen</a:t>
        </a:r>
      </a:p>
    </p188:txBody>
  </p188:cm>
  <p188:cm id="{9F9C9ED7-AFA7-45F2-B227-31C1E7231ADC}" authorId="{6FA560B0-1766-89C2-13DF-3CCAAA66999A}" created="2023-06-24T17:22:19.660">
    <pc:sldMkLst xmlns:pc="http://schemas.microsoft.com/office/powerpoint/2013/main/command">
      <pc:docMk/>
      <pc:sldMk cId="2857860293" sldId="258"/>
    </pc:sldMkLst>
    <p188:txBody>
      <a:bodyPr/>
      <a:lstStyle/>
      <a:p>
        <a:r>
          <a:rPr lang="es-ES"/>
          <a:t>3/10 sigue influencer alimentacion, buscar informacion, entorno virtual malos habitos</a:t>
        </a:r>
      </a:p>
    </p188:txBody>
  </p188:cm>
  <p188:cm id="{446DFCF5-FEDD-42BF-B1AD-07A161E257A7}" authorId="{6FA560B0-1766-89C2-13DF-3CCAAA66999A}" created="2023-06-24T17:23:23.037">
    <pc:sldMkLst xmlns:pc="http://schemas.microsoft.com/office/powerpoint/2013/main/command">
      <pc:docMk/>
      <pc:sldMk cId="2857860293" sldId="258"/>
    </pc:sldMkLst>
    <p188:txBody>
      <a:bodyPr/>
      <a:lstStyle/>
      <a:p>
        <a:r>
          <a:rPr lang="es-ES"/>
          <a:t>Aprovechar anterior, almacenar recetas, experiencias </a:t>
        </a:r>
      </a:p>
    </p188:txBody>
  </p188:cm>
  <p188:cm id="{1925AB8F-9C7D-412C-9E54-7D7245465EAA}" authorId="{6FA560B0-1766-89C2-13DF-3CCAAA66999A}" created="2023-06-26T19:15:34.847">
    <pc:sldMkLst xmlns:pc="http://schemas.microsoft.com/office/powerpoint/2013/main/command">
      <pc:docMk/>
      <pc:sldMk cId="2857860293" sldId="258"/>
    </pc:sldMkLst>
    <p188:txBody>
      <a:bodyPr/>
      <a:lstStyle/>
      <a:p>
        <a:r>
          <a:rPr lang="es-ES"/>
          <a:t>Idea mia ya que se vio que las redes sociales no estan preparadas para esto
</a:t>
        </a:r>
      </a:p>
    </p188:txBody>
  </p188:cm>
</p188:cmLst>
</file>

<file path=ppt/comments/modernComment_103_6B02E51B.xml><?xml version="1.0" encoding="utf-8"?>
<p188:cmLst xmlns:a="http://schemas.openxmlformats.org/drawingml/2006/main" xmlns:r="http://schemas.openxmlformats.org/officeDocument/2006/relationships" xmlns:p188="http://schemas.microsoft.com/office/powerpoint/2018/8/main">
  <p188:cm id="{4731AF4D-51BB-40B5-BA16-1447FBDBBA5B}" authorId="{6FA560B0-1766-89C2-13DF-3CCAAA66999A}" created="2023-06-24T17:23:55.910">
    <pc:sldMkLst xmlns:pc="http://schemas.microsoft.com/office/powerpoint/2013/main/command">
      <pc:docMk/>
      <pc:sldMk cId="1795351835" sldId="259"/>
    </pc:sldMkLst>
    <p188:txBody>
      <a:bodyPr/>
      <a:lstStyle/>
      <a:p>
        <a:r>
          <a:rPr lang="es-ES"/>
          <a:t>Compartir recetas y publicaciones</a:t>
        </a:r>
      </a:p>
    </p188:txBody>
  </p188:cm>
  <p188:cm id="{B7A485EB-C0BE-4E4C-9F33-B7E299D12F0B}" authorId="{6FA560B0-1766-89C2-13DF-3CCAAA66999A}" created="2023-06-24T17:24:16.592">
    <pc:sldMkLst xmlns:pc="http://schemas.microsoft.com/office/powerpoint/2013/main/command">
      <pc:docMk/>
      <pc:sldMk cId="1795351835" sldId="259"/>
    </pc:sldMkLst>
    <p188:txBody>
      <a:bodyPr/>
      <a:lstStyle/>
      <a:p>
        <a:r>
          <a:rPr lang="es-ES"/>
          <a:t>Robusta y cumpla necesidades</a:t>
        </a:r>
      </a:p>
    </p188:txBody>
  </p188:cm>
  <p188:cm id="{B3F71141-59DA-4206-B0A8-D211B8E14421}" authorId="{6FA560B0-1766-89C2-13DF-3CCAAA66999A}" created="2023-06-24T17:24:35.341">
    <pc:sldMkLst xmlns:pc="http://schemas.microsoft.com/office/powerpoint/2013/main/command">
      <pc:docMk/>
      <pc:sldMk cId="1795351835" sldId="259"/>
    </pc:sldMkLst>
    <p188:txBody>
      <a:bodyPr/>
      <a:lstStyle/>
      <a:p>
        <a:r>
          <a:rPr lang="es-ES"/>
          <a:t>Mantenimiento y escalabilidad, decisiones</a:t>
        </a:r>
      </a:p>
    </p188:txBody>
  </p188:cm>
  <p188:cm id="{7B6ABCEC-D70B-4AFA-A990-DDD0DCAD9707}" authorId="{6FA560B0-1766-89C2-13DF-3CCAAA66999A}" created="2023-06-24T17:25:10.376">
    <pc:sldMkLst xmlns:pc="http://schemas.microsoft.com/office/powerpoint/2013/main/command">
      <pc:docMk/>
      <pc:sldMk cId="1795351835" sldId="259"/>
    </pc:sldMkLst>
    <p188:txBody>
      <a:bodyPr/>
      <a:lstStyle/>
      <a:p>
        <a:r>
          <a:rPr lang="es-ES"/>
          <a:t>Angular, NodeJs</a:t>
        </a:r>
      </a:p>
    </p188:txBody>
  </p188:cm>
  <p188:cm id="{A6ECB0B0-7349-4441-A8FC-EA657FCF0F54}" authorId="{6FA560B0-1766-89C2-13DF-3CCAAA66999A}" created="2023-06-24T17:27:29.201">
    <pc:sldMkLst xmlns:pc="http://schemas.microsoft.com/office/powerpoint/2013/main/command">
      <pc:docMk/>
      <pc:sldMk cId="1795351835" sldId="259"/>
    </pc:sldMkLst>
    <p188:txBody>
      <a:bodyPr/>
      <a:lstStyle/>
      <a:p>
        <a:r>
          <a:rPr lang="es-ES"/>
          <a:t>Requisitos, modelo de dominio, diseño de la base de datos</a:t>
        </a:r>
      </a:p>
    </p188:txBody>
  </p188:cm>
  <p188:cm id="{53D34B62-C5A6-49C4-9516-84AB7FB24914}" authorId="{6FA560B0-1766-89C2-13DF-3CCAAA66999A}" created="2023-06-24T17:28:07.309">
    <pc:sldMkLst xmlns:pc="http://schemas.microsoft.com/office/powerpoint/2013/main/command">
      <pc:docMk/>
      <pc:sldMk cId="1795351835" sldId="259"/>
    </pc:sldMkLst>
    <p188:txBody>
      <a:bodyPr/>
      <a:lstStyle/>
      <a:p>
        <a:r>
          <a:rPr lang="es-ES"/>
          <a:t>Aprendido interfaces, que pueda atraer usuaurios</a:t>
        </a:r>
      </a:p>
    </p188:txBody>
  </p188:cm>
  <p188:cm id="{84E54304-D3DE-49D4-9CDA-152F4F2BAB76}" authorId="{6FA560B0-1766-89C2-13DF-3CCAAA66999A}" created="2023-06-24T17:28:38.606">
    <pc:sldMkLst xmlns:pc="http://schemas.microsoft.com/office/powerpoint/2013/main/command">
      <pc:docMk/>
      <pc:sldMk cId="1795351835" sldId="259"/>
    </pc:sldMkLst>
    <p188:txBody>
      <a:bodyPr/>
      <a:lstStyle/>
      <a:p>
        <a:r>
          <a:rPr lang="es-ES"/>
          <a:t>Desarrollo aplicación web, asentar los conocimientos</a:t>
        </a:r>
      </a:p>
    </p188:txBody>
  </p188:cm>
</p188:cmLst>
</file>

<file path=ppt/comments/modernComment_104_8AE3C3CA.xml><?xml version="1.0" encoding="utf-8"?>
<p188:cmLst xmlns:a="http://schemas.openxmlformats.org/drawingml/2006/main" xmlns:r="http://schemas.openxmlformats.org/officeDocument/2006/relationships" xmlns:p188="http://schemas.microsoft.com/office/powerpoint/2018/8/main">
  <p188:cm id="{CAA98A6A-04C8-4739-B9CF-4116B86EAB04}" authorId="{6FA560B0-1766-89C2-13DF-3CCAAA66999A}" created="2023-06-24T17:29:51.474">
    <pc:sldMkLst xmlns:pc="http://schemas.microsoft.com/office/powerpoint/2013/main/command">
      <pc:docMk/>
      <pc:sldMk cId="2330182602" sldId="260"/>
    </pc:sldMkLst>
    <p188:txBody>
      <a:bodyPr/>
      <a:lstStyle/>
      <a:p>
        <a:r>
          <a:rPr lang="es-ES"/>
          <a:t>Fotos videos texto, comidas, rapido acceso, accesibilidad</a:t>
        </a:r>
      </a:p>
    </p188:txBody>
  </p188:cm>
  <p188:cm id="{ABC6CFE0-498F-463B-B741-2654B1776BD3}" authorId="{6FA560B0-1766-89C2-13DF-3CCAAA66999A}" created="2023-06-24T17:31:35.514">
    <pc:sldMkLst xmlns:pc="http://schemas.microsoft.com/office/powerpoint/2013/main/command">
      <pc:docMk/>
      <pc:sldMk cId="2330182602" sldId="260"/>
    </pc:sldMkLst>
    <p188:txBody>
      <a:bodyPr/>
      <a:lstStyle/>
      <a:p>
        <a:r>
          <a:rPr lang="es-ES"/>
          <a:t>Videos largos, descripcion receta, experiencias en los comentarios, canales, estructurar contenido</a:t>
        </a:r>
      </a:p>
    </p188:txBody>
  </p188:cm>
  <p188:cm id="{87965D0E-A1B0-4FF7-8FD7-0AFC82ACD5C2}" authorId="{6FA560B0-1766-89C2-13DF-3CCAAA66999A}" created="2023-06-24T17:32:09.398">
    <pc:sldMkLst xmlns:pc="http://schemas.microsoft.com/office/powerpoint/2013/main/command">
      <pc:docMk/>
      <pc:sldMk cId="2330182602" sldId="260"/>
    </pc:sldMkLst>
    <p188:txBody>
      <a:bodyPr/>
      <a:lstStyle/>
      <a:p>
        <a:r>
          <a:rPr lang="es-ES"/>
          <a:t>Restaurante donde lo han comido, atraer clientes ,organizadas opiniones</a:t>
        </a:r>
      </a:p>
    </p188:txBody>
  </p188:cm>
  <p188:cm id="{A8894944-7B94-4B9F-956F-24FA773B5B7F}" authorId="{6FA560B0-1766-89C2-13DF-3CCAAA66999A}" created="2023-06-24T17:32:41.583">
    <pc:sldMkLst xmlns:pc="http://schemas.microsoft.com/office/powerpoint/2013/main/command">
      <pc:docMk/>
      <pc:sldMk cId="2330182602" sldId="260"/>
    </pc:sldMkLst>
    <p188:txBody>
      <a:bodyPr/>
      <a:lstStyle/>
      <a:p>
        <a:r>
          <a:rPr lang="es-ES"/>
          <a:t>Blog, detalles recetas, experiencias</a:t>
        </a:r>
      </a:p>
    </p188:txBody>
  </p188:cm>
  <p188:cm id="{ADC44838-7F09-42D1-9CFC-11C95629FA45}" authorId="{6FA560B0-1766-89C2-13DF-3CCAAA66999A}" created="2023-06-24T17:33:20.467">
    <pc:sldMkLst xmlns:pc="http://schemas.microsoft.com/office/powerpoint/2013/main/command">
      <pc:docMk/>
      <pc:sldMk cId="2330182602" sldId="260"/>
    </pc:sldMkLst>
    <p188:txBody>
      <a:bodyPr/>
      <a:lstStyle/>
      <a:p>
        <a:r>
          <a:rPr lang="es-ES"/>
          <a:t>Blog, beneficios alimentos, facil acceso</a:t>
        </a:r>
      </a:p>
    </p188:txBody>
  </p188:cm>
  <p188:cm id="{AAD1F84C-801F-4FFF-BFD1-27EE4BBD6CAD}" authorId="{6FA560B0-1766-89C2-13DF-3CCAAA66999A}" created="2023-06-26T19:18:10.552">
    <ac:deMkLst xmlns:ac="http://schemas.microsoft.com/office/drawing/2013/main/command">
      <pc:docMk xmlns:pc="http://schemas.microsoft.com/office/powerpoint/2013/main/command"/>
      <pc:sldMk xmlns:pc="http://schemas.microsoft.com/office/powerpoint/2013/main/command" cId="2330182602" sldId="260"/>
      <ac:picMk id="7" creationId="{33E7B4D3-DB2F-6FB0-7D7B-2BDB2B924862}"/>
    </ac:deMkLst>
    <p188:txBody>
      <a:bodyPr/>
      <a:lstStyle/>
      <a:p>
        <a:r>
          <a:rPr lang="es-ES"/>
          <a:t>No extenderse mucho aqui</a:t>
        </a:r>
      </a:p>
    </p188:txBody>
  </p188:cm>
  <p188:cm id="{F8457722-2AEC-4BB9-8E05-998A661E3DA4}" authorId="{6FA560B0-1766-89C2-13DF-3CCAAA66999A}" created="2023-06-26T19:18:41.024">
    <pc:sldMkLst xmlns:pc="http://schemas.microsoft.com/office/powerpoint/2013/main/command">
      <pc:docMk/>
      <pc:sldMk cId="2330182602" sldId="260"/>
    </pc:sldMkLst>
    <p188:txBody>
      <a:bodyPr/>
      <a:lstStyle/>
      <a:p>
        <a:r>
          <a:rPr lang="es-ES"/>
          <a:t>Ninguna completa lo mio</a:t>
        </a:r>
      </a:p>
    </p188:txBody>
  </p188:cm>
</p188:cmLst>
</file>

<file path=ppt/comments/modernComment_105_7769ECB1.xml><?xml version="1.0" encoding="utf-8"?>
<p188:cmLst xmlns:a="http://schemas.openxmlformats.org/drawingml/2006/main" xmlns:r="http://schemas.openxmlformats.org/officeDocument/2006/relationships" xmlns:p188="http://schemas.microsoft.com/office/powerpoint/2018/8/main">
  <p188:cm id="{8A8B6111-978D-4009-B161-E4A469857636}" authorId="{6FA560B0-1766-89C2-13DF-3CCAAA66999A}" created="2023-06-24T17:35:21.417">
    <pc:sldMkLst xmlns:pc="http://schemas.microsoft.com/office/powerpoint/2013/main/command">
      <pc:docMk/>
      <pc:sldMk cId="2003430577" sldId="261"/>
    </pc:sldMkLst>
    <p188:txBody>
      <a:bodyPr/>
      <a:lstStyle/>
      <a:p>
        <a:r>
          <a:rPr lang="es-ES"/>
          <a:t>Marco de trabajo, normas definidas, adaptacion transparecncia inspeccion</a:t>
        </a:r>
      </a:p>
    </p188:txBody>
  </p188:cm>
  <p188:cm id="{B2E8D46C-701F-4BCA-BF6F-238F8470A251}" authorId="{6FA560B0-1766-89C2-13DF-3CCAAA66999A}" created="2023-06-24T17:35:36.491">
    <pc:sldMkLst xmlns:pc="http://schemas.microsoft.com/office/powerpoint/2013/main/command">
      <pc:docMk/>
      <pc:sldMk cId="2003430577" sldId="261"/>
    </pc:sldMkLst>
    <p188:txBody>
      <a:bodyPr/>
      <a:lstStyle/>
      <a:p>
        <a:r>
          <a:rPr lang="es-ES"/>
          <a:t>Product backlog, sprint backlog, incremento</a:t>
        </a:r>
      </a:p>
    </p188:txBody>
  </p188:cm>
  <p188:cm id="{AC32C1E6-054B-4BC1-8322-133F7C460D95}" authorId="{6FA560B0-1766-89C2-13DF-3CCAAA66999A}" created="2023-06-24T17:36:07.900">
    <pc:sldMkLst xmlns:pc="http://schemas.microsoft.com/office/powerpoint/2013/main/command">
      <pc:docMk/>
      <pc:sldMk cId="2003430577" sldId="261"/>
    </pc:sldMkLst>
    <p188:txBody>
      <a:bodyPr/>
      <a:lstStyle/>
      <a:p>
        <a:r>
          <a:rPr lang="es-ES"/>
          <a:t>Scrum master, product owner, equipo de desarrollo</a:t>
        </a:r>
      </a:p>
    </p188:txBody>
  </p188:cm>
  <p188:cm id="{A1E7736C-D6FE-40F8-B3E3-B2FCAEA73549}" authorId="{6FA560B0-1766-89C2-13DF-3CCAAA66999A}" created="2023-06-24T17:36:47.566">
    <pc:sldMkLst xmlns:pc="http://schemas.microsoft.com/office/powerpoint/2013/main/command">
      <pc:docMk/>
      <pc:sldMk cId="2003430577" sldId="261"/>
    </pc:sldMkLst>
    <p188:txBody>
      <a:bodyPr/>
      <a:lstStyle/>
      <a:p>
        <a:r>
          <a:rPr lang="es-ES"/>
          <a:t>Sprint, sprint plannig, daily scrum, sprint review sprint retrospective</a:t>
        </a:r>
      </a:p>
    </p188:txBody>
  </p188:cm>
  <p188:cm id="{921B3EC8-1ECA-448C-B6EF-E349BA1B5E68}" authorId="{6FA560B0-1766-89C2-13DF-3CCAAA66999A}" created="2023-06-24T17:38:02.572">
    <pc:sldMkLst xmlns:pc="http://schemas.microsoft.com/office/powerpoint/2013/main/command">
      <pc:docMk/>
      <pc:sldMk cId="2003430577" sldId="261"/>
    </pc:sldMkLst>
    <p188:txBody>
      <a:bodyPr/>
      <a:lstStyle/>
      <a:p>
        <a:r>
          <a:rPr lang="es-ES"/>
          <a:t>Alumno equipo desarrollo y product owner, tutores srcum master</a:t>
        </a:r>
      </a:p>
    </p188:txBody>
  </p188:cm>
  <p188:cm id="{6B4D4D81-45D7-430E-A108-50C96B898018}" authorId="{6FA560B0-1766-89C2-13DF-3CCAAA66999A}" created="2023-06-24T17:39:18.289">
    <pc:sldMkLst xmlns:pc="http://schemas.microsoft.com/office/powerpoint/2013/main/command">
      <pc:docMk/>
      <pc:sldMk cId="2003430577" sldId="261"/>
    </pc:sldMkLst>
    <p188:txBody>
      <a:bodyPr/>
      <a:lstStyle/>
      <a:p>
        <a:r>
          <a:rPr lang="es-ES"/>
          <a:t>Dos semanas y media sprint, mediados de junio fin, mas a menos</a:t>
        </a:r>
      </a:p>
    </p188:txBody>
  </p188:cm>
  <p188:cm id="{3C95AD66-0C13-4474-95C8-88CE2D82A21E}" authorId="{6FA560B0-1766-89C2-13DF-3CCAAA66999A}" created="2023-06-26T19:19:30.571">
    <ac:deMkLst xmlns:ac="http://schemas.microsoft.com/office/drawing/2013/main/command">
      <pc:docMk xmlns:pc="http://schemas.microsoft.com/office/powerpoint/2013/main/command"/>
      <pc:sldMk xmlns:pc="http://schemas.microsoft.com/office/powerpoint/2013/main/command" cId="2003430577" sldId="261"/>
      <ac:spMk id="3" creationId="{401BC4C6-7C8F-FF22-366C-731CCF67C6A8}"/>
    </ac:deMkLst>
    <p188:txBody>
      <a:bodyPr/>
      <a:lstStyle/>
      <a:p>
        <a:r>
          <a:rPr lang="es-ES"/>
          <a:t>Scrum for one</a:t>
        </a:r>
      </a:p>
    </p188:txBody>
  </p188:cm>
  <p188:cm id="{F1482B81-58FD-49AB-85BC-B0A260878B55}" authorId="{6FA560B0-1766-89C2-13DF-3CCAAA66999A}" created="2023-06-26T19:19:57.133">
    <ac:deMkLst xmlns:ac="http://schemas.microsoft.com/office/drawing/2013/main/command">
      <pc:docMk xmlns:pc="http://schemas.microsoft.com/office/powerpoint/2013/main/command"/>
      <pc:sldMk xmlns:pc="http://schemas.microsoft.com/office/powerpoint/2013/main/command" cId="2003430577" sldId="261"/>
      <ac:picMk id="7" creationId="{33E7B4D3-DB2F-6FB0-7D7B-2BDB2B924862}"/>
    </ac:deMkLst>
    <p188:txBody>
      <a:bodyPr/>
      <a:lstStyle/>
      <a:p>
        <a:r>
          <a:rPr lang="es-ES"/>
          <a:t>Describir sprint,cascada</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9D4FE-C33F-4337-A0EB-A31D2CC91E71}" type="datetimeFigureOut">
              <a:rPr lang="es-ES" smtClean="0"/>
              <a:t>27/06/2024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77749C-729F-4389-9DB9-E5C28471E462}" type="slidenum">
              <a:rPr lang="es-ES" smtClean="0"/>
              <a:t>‹#›</a:t>
            </a:fld>
            <a:endParaRPr lang="es-ES"/>
          </a:p>
        </p:txBody>
      </p:sp>
    </p:spTree>
    <p:extLst>
      <p:ext uri="{BB962C8B-B14F-4D97-AF65-F5344CB8AC3E}">
        <p14:creationId xmlns:p14="http://schemas.microsoft.com/office/powerpoint/2010/main" val="714755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CDB02B-556F-978A-BE4F-E760BA3DB56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1CF9142-C200-50C9-FE40-4C333EFD4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4BC578C-EE0D-B168-D37D-8179CF9D5E47}"/>
              </a:ext>
            </a:extLst>
          </p:cNvPr>
          <p:cNvSpPr>
            <a:spLocks noGrp="1"/>
          </p:cNvSpPr>
          <p:nvPr>
            <p:ph type="dt" sz="half" idx="10"/>
          </p:nvPr>
        </p:nvSpPr>
        <p:spPr/>
        <p:txBody>
          <a:bodyPr/>
          <a:lstStyle/>
          <a:p>
            <a:fld id="{5A439B94-4993-4FE8-9425-6C4304076249}" type="datetime1">
              <a:rPr lang="es-ES" smtClean="0"/>
              <a:t>27/06/2024</a:t>
            </a:fld>
            <a:endParaRPr lang="es-ES"/>
          </a:p>
        </p:txBody>
      </p:sp>
      <p:sp>
        <p:nvSpPr>
          <p:cNvPr id="5" name="Marcador de pie de página 4">
            <a:extLst>
              <a:ext uri="{FF2B5EF4-FFF2-40B4-BE49-F238E27FC236}">
                <a16:creationId xmlns:a16="http://schemas.microsoft.com/office/drawing/2014/main" id="{8181965C-247D-13D0-0409-FC6DCC4B517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788EE1F-B5EC-100F-0127-60F5B13037FC}"/>
              </a:ext>
            </a:extLst>
          </p:cNvPr>
          <p:cNvSpPr>
            <a:spLocks noGrp="1"/>
          </p:cNvSpPr>
          <p:nvPr>
            <p:ph type="sldNum" sz="quarter" idx="12"/>
          </p:nvPr>
        </p:nvSpPr>
        <p:spPr/>
        <p:txBody>
          <a:bodyPr/>
          <a:lstStyle/>
          <a:p>
            <a:fld id="{1C0428F5-057F-4A6D-AA42-A9CDDE205748}" type="slidenum">
              <a:rPr lang="es-ES" smtClean="0"/>
              <a:t>‹#›</a:t>
            </a:fld>
            <a:endParaRPr lang="es-ES"/>
          </a:p>
        </p:txBody>
      </p:sp>
    </p:spTree>
    <p:extLst>
      <p:ext uri="{BB962C8B-B14F-4D97-AF65-F5344CB8AC3E}">
        <p14:creationId xmlns:p14="http://schemas.microsoft.com/office/powerpoint/2010/main" val="3971517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CECC71-806B-7DF6-F219-7884F3A8095D}"/>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5341A22-43B6-F8A3-F56A-7EE96D83F37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46D8CC7-7CBA-0B7F-6CDD-86529947AA11}"/>
              </a:ext>
            </a:extLst>
          </p:cNvPr>
          <p:cNvSpPr>
            <a:spLocks noGrp="1"/>
          </p:cNvSpPr>
          <p:nvPr>
            <p:ph type="dt" sz="half" idx="10"/>
          </p:nvPr>
        </p:nvSpPr>
        <p:spPr/>
        <p:txBody>
          <a:bodyPr/>
          <a:lstStyle/>
          <a:p>
            <a:fld id="{5CEBAD4F-16DD-4CEA-A58D-42A8D38CD5DA}" type="datetime1">
              <a:rPr lang="es-ES" smtClean="0"/>
              <a:t>27/06/2024</a:t>
            </a:fld>
            <a:endParaRPr lang="es-ES"/>
          </a:p>
        </p:txBody>
      </p:sp>
      <p:sp>
        <p:nvSpPr>
          <p:cNvPr id="5" name="Marcador de pie de página 4">
            <a:extLst>
              <a:ext uri="{FF2B5EF4-FFF2-40B4-BE49-F238E27FC236}">
                <a16:creationId xmlns:a16="http://schemas.microsoft.com/office/drawing/2014/main" id="{345DE2A5-3CD9-EFB4-D0EB-01FA6D9FF08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699578E-A585-4AFD-2B8D-C7D974B5B178}"/>
              </a:ext>
            </a:extLst>
          </p:cNvPr>
          <p:cNvSpPr>
            <a:spLocks noGrp="1"/>
          </p:cNvSpPr>
          <p:nvPr>
            <p:ph type="sldNum" sz="quarter" idx="12"/>
          </p:nvPr>
        </p:nvSpPr>
        <p:spPr/>
        <p:txBody>
          <a:bodyPr/>
          <a:lstStyle/>
          <a:p>
            <a:fld id="{1C0428F5-057F-4A6D-AA42-A9CDDE205748}" type="slidenum">
              <a:rPr lang="es-ES" smtClean="0"/>
              <a:t>‹#›</a:t>
            </a:fld>
            <a:endParaRPr lang="es-ES"/>
          </a:p>
        </p:txBody>
      </p:sp>
    </p:spTree>
    <p:extLst>
      <p:ext uri="{BB962C8B-B14F-4D97-AF65-F5344CB8AC3E}">
        <p14:creationId xmlns:p14="http://schemas.microsoft.com/office/powerpoint/2010/main" val="770377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F0D4D18-5929-2925-91E8-533FC0157D3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9D45517-097F-C694-5F19-400CEC4A63C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81C7CCC-C509-8E9F-CE0B-1C2042F0BC05}"/>
              </a:ext>
            </a:extLst>
          </p:cNvPr>
          <p:cNvSpPr>
            <a:spLocks noGrp="1"/>
          </p:cNvSpPr>
          <p:nvPr>
            <p:ph type="dt" sz="half" idx="10"/>
          </p:nvPr>
        </p:nvSpPr>
        <p:spPr/>
        <p:txBody>
          <a:bodyPr/>
          <a:lstStyle/>
          <a:p>
            <a:fld id="{29A5EA93-F2E4-408B-9EFF-422E30693C2E}" type="datetime1">
              <a:rPr lang="es-ES" smtClean="0"/>
              <a:t>27/06/2024</a:t>
            </a:fld>
            <a:endParaRPr lang="es-ES"/>
          </a:p>
        </p:txBody>
      </p:sp>
      <p:sp>
        <p:nvSpPr>
          <p:cNvPr id="5" name="Marcador de pie de página 4">
            <a:extLst>
              <a:ext uri="{FF2B5EF4-FFF2-40B4-BE49-F238E27FC236}">
                <a16:creationId xmlns:a16="http://schemas.microsoft.com/office/drawing/2014/main" id="{DD26FDA6-6591-F222-12D6-A74129D45BB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6B4EE29-3E35-0AC1-8918-4773462D6205}"/>
              </a:ext>
            </a:extLst>
          </p:cNvPr>
          <p:cNvSpPr>
            <a:spLocks noGrp="1"/>
          </p:cNvSpPr>
          <p:nvPr>
            <p:ph type="sldNum" sz="quarter" idx="12"/>
          </p:nvPr>
        </p:nvSpPr>
        <p:spPr/>
        <p:txBody>
          <a:bodyPr/>
          <a:lstStyle/>
          <a:p>
            <a:fld id="{1C0428F5-057F-4A6D-AA42-A9CDDE205748}" type="slidenum">
              <a:rPr lang="es-ES" smtClean="0"/>
              <a:t>‹#›</a:t>
            </a:fld>
            <a:endParaRPr lang="es-ES"/>
          </a:p>
        </p:txBody>
      </p:sp>
    </p:spTree>
    <p:extLst>
      <p:ext uri="{BB962C8B-B14F-4D97-AF65-F5344CB8AC3E}">
        <p14:creationId xmlns:p14="http://schemas.microsoft.com/office/powerpoint/2010/main" val="524827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B054A-B9B8-65B9-12D4-E324EC316C0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BBCC71D-F781-8C52-28CB-B3D219B5CD7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D876885-8EC7-C6C0-C8A7-B4CF292D610A}"/>
              </a:ext>
            </a:extLst>
          </p:cNvPr>
          <p:cNvSpPr>
            <a:spLocks noGrp="1"/>
          </p:cNvSpPr>
          <p:nvPr>
            <p:ph type="dt" sz="half" idx="10"/>
          </p:nvPr>
        </p:nvSpPr>
        <p:spPr/>
        <p:txBody>
          <a:bodyPr/>
          <a:lstStyle/>
          <a:p>
            <a:fld id="{6052D46C-E4E1-419F-83DD-7EE63F41634B}" type="datetime1">
              <a:rPr lang="es-ES" smtClean="0"/>
              <a:t>27/06/2024</a:t>
            </a:fld>
            <a:endParaRPr lang="es-ES"/>
          </a:p>
        </p:txBody>
      </p:sp>
      <p:sp>
        <p:nvSpPr>
          <p:cNvPr id="5" name="Marcador de pie de página 4">
            <a:extLst>
              <a:ext uri="{FF2B5EF4-FFF2-40B4-BE49-F238E27FC236}">
                <a16:creationId xmlns:a16="http://schemas.microsoft.com/office/drawing/2014/main" id="{156C6CF3-8F1D-478C-0386-82676FEA992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FCAA33D-2A63-D925-E0D2-F5021B631DCB}"/>
              </a:ext>
            </a:extLst>
          </p:cNvPr>
          <p:cNvSpPr>
            <a:spLocks noGrp="1"/>
          </p:cNvSpPr>
          <p:nvPr>
            <p:ph type="sldNum" sz="quarter" idx="12"/>
          </p:nvPr>
        </p:nvSpPr>
        <p:spPr/>
        <p:txBody>
          <a:bodyPr/>
          <a:lstStyle/>
          <a:p>
            <a:fld id="{1C0428F5-057F-4A6D-AA42-A9CDDE205748}" type="slidenum">
              <a:rPr lang="es-ES" smtClean="0"/>
              <a:t>‹#›</a:t>
            </a:fld>
            <a:endParaRPr lang="es-ES"/>
          </a:p>
        </p:txBody>
      </p:sp>
    </p:spTree>
    <p:extLst>
      <p:ext uri="{BB962C8B-B14F-4D97-AF65-F5344CB8AC3E}">
        <p14:creationId xmlns:p14="http://schemas.microsoft.com/office/powerpoint/2010/main" val="3519907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FA075-7799-4940-9B68-676731DF298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CD2E0C9-0BB7-A288-B373-09EB1F60A6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ADD704E-9580-73BF-C73F-A3CC133349C9}"/>
              </a:ext>
            </a:extLst>
          </p:cNvPr>
          <p:cNvSpPr>
            <a:spLocks noGrp="1"/>
          </p:cNvSpPr>
          <p:nvPr>
            <p:ph type="dt" sz="half" idx="10"/>
          </p:nvPr>
        </p:nvSpPr>
        <p:spPr/>
        <p:txBody>
          <a:bodyPr/>
          <a:lstStyle/>
          <a:p>
            <a:fld id="{791A1A76-01FA-4410-9EAD-588DA22C13F6}" type="datetime1">
              <a:rPr lang="es-ES" smtClean="0"/>
              <a:t>27/06/2024</a:t>
            </a:fld>
            <a:endParaRPr lang="es-ES"/>
          </a:p>
        </p:txBody>
      </p:sp>
      <p:sp>
        <p:nvSpPr>
          <p:cNvPr id="5" name="Marcador de pie de página 4">
            <a:extLst>
              <a:ext uri="{FF2B5EF4-FFF2-40B4-BE49-F238E27FC236}">
                <a16:creationId xmlns:a16="http://schemas.microsoft.com/office/drawing/2014/main" id="{A85A3B3C-9091-02E9-7F36-DF52D86DC79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B4B163E-5FFF-9126-4408-77FE0E8BA385}"/>
              </a:ext>
            </a:extLst>
          </p:cNvPr>
          <p:cNvSpPr>
            <a:spLocks noGrp="1"/>
          </p:cNvSpPr>
          <p:nvPr>
            <p:ph type="sldNum" sz="quarter" idx="12"/>
          </p:nvPr>
        </p:nvSpPr>
        <p:spPr/>
        <p:txBody>
          <a:bodyPr/>
          <a:lstStyle/>
          <a:p>
            <a:fld id="{1C0428F5-057F-4A6D-AA42-A9CDDE205748}" type="slidenum">
              <a:rPr lang="es-ES" smtClean="0"/>
              <a:t>‹#›</a:t>
            </a:fld>
            <a:endParaRPr lang="es-ES"/>
          </a:p>
        </p:txBody>
      </p:sp>
    </p:spTree>
    <p:extLst>
      <p:ext uri="{BB962C8B-B14F-4D97-AF65-F5344CB8AC3E}">
        <p14:creationId xmlns:p14="http://schemas.microsoft.com/office/powerpoint/2010/main" val="6460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BF9661-60BE-3A56-44CF-2109893563E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D283F9F-4DD6-2689-5B51-3BA7F3C7D12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33960148-17DE-85C6-9A64-BC40929FB5E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E7C9D9D-2216-9E59-8BB5-303F8A34F67D}"/>
              </a:ext>
            </a:extLst>
          </p:cNvPr>
          <p:cNvSpPr>
            <a:spLocks noGrp="1"/>
          </p:cNvSpPr>
          <p:nvPr>
            <p:ph type="dt" sz="half" idx="10"/>
          </p:nvPr>
        </p:nvSpPr>
        <p:spPr/>
        <p:txBody>
          <a:bodyPr/>
          <a:lstStyle/>
          <a:p>
            <a:fld id="{BE2241E4-B063-470A-86FC-1572848E73BB}" type="datetime1">
              <a:rPr lang="es-ES" smtClean="0"/>
              <a:t>27/06/2024</a:t>
            </a:fld>
            <a:endParaRPr lang="es-ES"/>
          </a:p>
        </p:txBody>
      </p:sp>
      <p:sp>
        <p:nvSpPr>
          <p:cNvPr id="6" name="Marcador de pie de página 5">
            <a:extLst>
              <a:ext uri="{FF2B5EF4-FFF2-40B4-BE49-F238E27FC236}">
                <a16:creationId xmlns:a16="http://schemas.microsoft.com/office/drawing/2014/main" id="{894686C3-797E-9885-5616-AC0308C56DF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1BB44A9-68C0-E796-5648-035797108CD7}"/>
              </a:ext>
            </a:extLst>
          </p:cNvPr>
          <p:cNvSpPr>
            <a:spLocks noGrp="1"/>
          </p:cNvSpPr>
          <p:nvPr>
            <p:ph type="sldNum" sz="quarter" idx="12"/>
          </p:nvPr>
        </p:nvSpPr>
        <p:spPr/>
        <p:txBody>
          <a:bodyPr/>
          <a:lstStyle/>
          <a:p>
            <a:fld id="{1C0428F5-057F-4A6D-AA42-A9CDDE205748}" type="slidenum">
              <a:rPr lang="es-ES" smtClean="0"/>
              <a:t>‹#›</a:t>
            </a:fld>
            <a:endParaRPr lang="es-ES"/>
          </a:p>
        </p:txBody>
      </p:sp>
    </p:spTree>
    <p:extLst>
      <p:ext uri="{BB962C8B-B14F-4D97-AF65-F5344CB8AC3E}">
        <p14:creationId xmlns:p14="http://schemas.microsoft.com/office/powerpoint/2010/main" val="380628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5C183F-CF57-A34B-D7ED-1F93C33C4DA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A53C48E-FAF5-D2B8-00BE-7F5E5B0EDE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CAD62D2-1888-E2EC-DDA7-CB03E521DC7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DBA6264-32F0-7473-B0E4-C427AAD540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54CC848-1C49-8BAF-6ACD-1EB64707287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E2353AE-F7EB-FB6B-383F-B78CC083DC56}"/>
              </a:ext>
            </a:extLst>
          </p:cNvPr>
          <p:cNvSpPr>
            <a:spLocks noGrp="1"/>
          </p:cNvSpPr>
          <p:nvPr>
            <p:ph type="dt" sz="half" idx="10"/>
          </p:nvPr>
        </p:nvSpPr>
        <p:spPr/>
        <p:txBody>
          <a:bodyPr/>
          <a:lstStyle/>
          <a:p>
            <a:fld id="{9A27A343-C7A1-4F22-A9CC-3A7A12FE1203}" type="datetime1">
              <a:rPr lang="es-ES" smtClean="0"/>
              <a:t>27/06/2024</a:t>
            </a:fld>
            <a:endParaRPr lang="es-ES"/>
          </a:p>
        </p:txBody>
      </p:sp>
      <p:sp>
        <p:nvSpPr>
          <p:cNvPr id="8" name="Marcador de pie de página 7">
            <a:extLst>
              <a:ext uri="{FF2B5EF4-FFF2-40B4-BE49-F238E27FC236}">
                <a16:creationId xmlns:a16="http://schemas.microsoft.com/office/drawing/2014/main" id="{1C7A2EFF-390E-F03A-8BB3-A8CE847E33A9}"/>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CD82148-B7F8-6CDC-651F-FFAD48071D24}"/>
              </a:ext>
            </a:extLst>
          </p:cNvPr>
          <p:cNvSpPr>
            <a:spLocks noGrp="1"/>
          </p:cNvSpPr>
          <p:nvPr>
            <p:ph type="sldNum" sz="quarter" idx="12"/>
          </p:nvPr>
        </p:nvSpPr>
        <p:spPr/>
        <p:txBody>
          <a:bodyPr/>
          <a:lstStyle/>
          <a:p>
            <a:fld id="{1C0428F5-057F-4A6D-AA42-A9CDDE205748}" type="slidenum">
              <a:rPr lang="es-ES" smtClean="0"/>
              <a:t>‹#›</a:t>
            </a:fld>
            <a:endParaRPr lang="es-ES"/>
          </a:p>
        </p:txBody>
      </p:sp>
    </p:spTree>
    <p:extLst>
      <p:ext uri="{BB962C8B-B14F-4D97-AF65-F5344CB8AC3E}">
        <p14:creationId xmlns:p14="http://schemas.microsoft.com/office/powerpoint/2010/main" val="374905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BB4C92-E11B-49B4-C003-F91D3E83F199}"/>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3BA9E541-D483-D4B5-ECE0-C1EEEB693454}"/>
              </a:ext>
            </a:extLst>
          </p:cNvPr>
          <p:cNvSpPr>
            <a:spLocks noGrp="1"/>
          </p:cNvSpPr>
          <p:nvPr>
            <p:ph type="dt" sz="half" idx="10"/>
          </p:nvPr>
        </p:nvSpPr>
        <p:spPr/>
        <p:txBody>
          <a:bodyPr/>
          <a:lstStyle/>
          <a:p>
            <a:fld id="{73D4E1F2-55F5-4818-A5D8-6F7717C553C3}" type="datetime1">
              <a:rPr lang="es-ES" smtClean="0"/>
              <a:t>27/06/2024</a:t>
            </a:fld>
            <a:endParaRPr lang="es-ES"/>
          </a:p>
        </p:txBody>
      </p:sp>
      <p:sp>
        <p:nvSpPr>
          <p:cNvPr id="4" name="Marcador de pie de página 3">
            <a:extLst>
              <a:ext uri="{FF2B5EF4-FFF2-40B4-BE49-F238E27FC236}">
                <a16:creationId xmlns:a16="http://schemas.microsoft.com/office/drawing/2014/main" id="{633522A8-8CCF-BFA1-765B-082BA139E75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EAF25E7-97CB-2988-621D-D96E368C97FA}"/>
              </a:ext>
            </a:extLst>
          </p:cNvPr>
          <p:cNvSpPr>
            <a:spLocks noGrp="1"/>
          </p:cNvSpPr>
          <p:nvPr>
            <p:ph type="sldNum" sz="quarter" idx="12"/>
          </p:nvPr>
        </p:nvSpPr>
        <p:spPr/>
        <p:txBody>
          <a:bodyPr/>
          <a:lstStyle/>
          <a:p>
            <a:fld id="{1C0428F5-057F-4A6D-AA42-A9CDDE205748}" type="slidenum">
              <a:rPr lang="es-ES" smtClean="0"/>
              <a:t>‹#›</a:t>
            </a:fld>
            <a:endParaRPr lang="es-ES"/>
          </a:p>
        </p:txBody>
      </p:sp>
    </p:spTree>
    <p:extLst>
      <p:ext uri="{BB962C8B-B14F-4D97-AF65-F5344CB8AC3E}">
        <p14:creationId xmlns:p14="http://schemas.microsoft.com/office/powerpoint/2010/main" val="363412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0975476-AAAD-9E89-CF3F-70D0B8A24488}"/>
              </a:ext>
            </a:extLst>
          </p:cNvPr>
          <p:cNvSpPr>
            <a:spLocks noGrp="1"/>
          </p:cNvSpPr>
          <p:nvPr>
            <p:ph type="dt" sz="half" idx="10"/>
          </p:nvPr>
        </p:nvSpPr>
        <p:spPr/>
        <p:txBody>
          <a:bodyPr/>
          <a:lstStyle/>
          <a:p>
            <a:fld id="{E01B5CB1-8F6C-4177-A5CD-30E866C8F90D}" type="datetime1">
              <a:rPr lang="es-ES" smtClean="0"/>
              <a:t>27/06/2024</a:t>
            </a:fld>
            <a:endParaRPr lang="es-ES"/>
          </a:p>
        </p:txBody>
      </p:sp>
      <p:sp>
        <p:nvSpPr>
          <p:cNvPr id="3" name="Marcador de pie de página 2">
            <a:extLst>
              <a:ext uri="{FF2B5EF4-FFF2-40B4-BE49-F238E27FC236}">
                <a16:creationId xmlns:a16="http://schemas.microsoft.com/office/drawing/2014/main" id="{54F17A0B-6BCB-2E35-5B37-D9216D7AC966}"/>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DB60E376-C369-A656-82E3-02B909E6F203}"/>
              </a:ext>
            </a:extLst>
          </p:cNvPr>
          <p:cNvSpPr>
            <a:spLocks noGrp="1"/>
          </p:cNvSpPr>
          <p:nvPr>
            <p:ph type="sldNum" sz="quarter" idx="12"/>
          </p:nvPr>
        </p:nvSpPr>
        <p:spPr/>
        <p:txBody>
          <a:bodyPr/>
          <a:lstStyle/>
          <a:p>
            <a:fld id="{1C0428F5-057F-4A6D-AA42-A9CDDE205748}" type="slidenum">
              <a:rPr lang="es-ES" smtClean="0"/>
              <a:t>‹#›</a:t>
            </a:fld>
            <a:endParaRPr lang="es-ES"/>
          </a:p>
        </p:txBody>
      </p:sp>
    </p:spTree>
    <p:extLst>
      <p:ext uri="{BB962C8B-B14F-4D97-AF65-F5344CB8AC3E}">
        <p14:creationId xmlns:p14="http://schemas.microsoft.com/office/powerpoint/2010/main" val="273608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D1D4C6-648B-665E-79D0-7C8852B295C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E506DA1-2187-1713-22A9-269F52D5F2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A4AC599-4522-D531-B7F4-C40564871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37EC7CB-9954-F3E7-7FEA-AA680BA36445}"/>
              </a:ext>
            </a:extLst>
          </p:cNvPr>
          <p:cNvSpPr>
            <a:spLocks noGrp="1"/>
          </p:cNvSpPr>
          <p:nvPr>
            <p:ph type="dt" sz="half" idx="10"/>
          </p:nvPr>
        </p:nvSpPr>
        <p:spPr/>
        <p:txBody>
          <a:bodyPr/>
          <a:lstStyle/>
          <a:p>
            <a:fld id="{951CFA05-7196-4C33-A0A9-FE0C8FADA22B}" type="datetime1">
              <a:rPr lang="es-ES" smtClean="0"/>
              <a:t>27/06/2024</a:t>
            </a:fld>
            <a:endParaRPr lang="es-ES"/>
          </a:p>
        </p:txBody>
      </p:sp>
      <p:sp>
        <p:nvSpPr>
          <p:cNvPr id="6" name="Marcador de pie de página 5">
            <a:extLst>
              <a:ext uri="{FF2B5EF4-FFF2-40B4-BE49-F238E27FC236}">
                <a16:creationId xmlns:a16="http://schemas.microsoft.com/office/drawing/2014/main" id="{4C0CCFD9-8E37-1BED-0183-DB3F98F6836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C7B6A34-59AA-888A-6683-5FBC81ECCEB4}"/>
              </a:ext>
            </a:extLst>
          </p:cNvPr>
          <p:cNvSpPr>
            <a:spLocks noGrp="1"/>
          </p:cNvSpPr>
          <p:nvPr>
            <p:ph type="sldNum" sz="quarter" idx="12"/>
          </p:nvPr>
        </p:nvSpPr>
        <p:spPr/>
        <p:txBody>
          <a:bodyPr/>
          <a:lstStyle/>
          <a:p>
            <a:fld id="{1C0428F5-057F-4A6D-AA42-A9CDDE205748}" type="slidenum">
              <a:rPr lang="es-ES" smtClean="0"/>
              <a:t>‹#›</a:t>
            </a:fld>
            <a:endParaRPr lang="es-ES"/>
          </a:p>
        </p:txBody>
      </p:sp>
    </p:spTree>
    <p:extLst>
      <p:ext uri="{BB962C8B-B14F-4D97-AF65-F5344CB8AC3E}">
        <p14:creationId xmlns:p14="http://schemas.microsoft.com/office/powerpoint/2010/main" val="4046232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0DBD1F-A972-0086-6435-6264498286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A1E6726-A5F4-3414-1947-312A425C6C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51D17F6F-E3F4-BCA0-1437-F27991C42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FE42AF0-1392-644F-9F02-E310775E3A80}"/>
              </a:ext>
            </a:extLst>
          </p:cNvPr>
          <p:cNvSpPr>
            <a:spLocks noGrp="1"/>
          </p:cNvSpPr>
          <p:nvPr>
            <p:ph type="dt" sz="half" idx="10"/>
          </p:nvPr>
        </p:nvSpPr>
        <p:spPr/>
        <p:txBody>
          <a:bodyPr/>
          <a:lstStyle/>
          <a:p>
            <a:fld id="{1C5765DF-A369-4471-81C0-FDEE069617AC}" type="datetime1">
              <a:rPr lang="es-ES" smtClean="0"/>
              <a:t>27/06/2024</a:t>
            </a:fld>
            <a:endParaRPr lang="es-ES"/>
          </a:p>
        </p:txBody>
      </p:sp>
      <p:sp>
        <p:nvSpPr>
          <p:cNvPr id="6" name="Marcador de pie de página 5">
            <a:extLst>
              <a:ext uri="{FF2B5EF4-FFF2-40B4-BE49-F238E27FC236}">
                <a16:creationId xmlns:a16="http://schemas.microsoft.com/office/drawing/2014/main" id="{6CE88223-14E6-FE99-4526-46195D6AF8A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A3EA0C8-7035-C84E-9EEA-A37E0E5B067C}"/>
              </a:ext>
            </a:extLst>
          </p:cNvPr>
          <p:cNvSpPr>
            <a:spLocks noGrp="1"/>
          </p:cNvSpPr>
          <p:nvPr>
            <p:ph type="sldNum" sz="quarter" idx="12"/>
          </p:nvPr>
        </p:nvSpPr>
        <p:spPr/>
        <p:txBody>
          <a:bodyPr/>
          <a:lstStyle/>
          <a:p>
            <a:fld id="{1C0428F5-057F-4A6D-AA42-A9CDDE205748}" type="slidenum">
              <a:rPr lang="es-ES" smtClean="0"/>
              <a:t>‹#›</a:t>
            </a:fld>
            <a:endParaRPr lang="es-ES"/>
          </a:p>
        </p:txBody>
      </p:sp>
    </p:spTree>
    <p:extLst>
      <p:ext uri="{BB962C8B-B14F-4D97-AF65-F5344CB8AC3E}">
        <p14:creationId xmlns:p14="http://schemas.microsoft.com/office/powerpoint/2010/main" val="688474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BD90C53-E1DB-8E62-684F-A9C7E1DF0F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8B8DC9D-3FE8-FADA-1B62-DF67FB6C5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1E4138B-B149-2120-DE3E-DCF22F523A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BA9A0-A85F-440C-B71A-5D74CB174FEC}" type="datetime1">
              <a:rPr lang="es-ES" smtClean="0"/>
              <a:t>27/06/2024</a:t>
            </a:fld>
            <a:endParaRPr lang="es-ES"/>
          </a:p>
        </p:txBody>
      </p:sp>
      <p:sp>
        <p:nvSpPr>
          <p:cNvPr id="5" name="Marcador de pie de página 4">
            <a:extLst>
              <a:ext uri="{FF2B5EF4-FFF2-40B4-BE49-F238E27FC236}">
                <a16:creationId xmlns:a16="http://schemas.microsoft.com/office/drawing/2014/main" id="{72769693-CF02-77F0-E3C1-9173150E3A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8F74DCF-D5A0-EDA7-656E-00BE1DC20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0428F5-057F-4A6D-AA42-A9CDDE205748}" type="slidenum">
              <a:rPr lang="es-ES" smtClean="0"/>
              <a:t>‹#›</a:t>
            </a:fld>
            <a:endParaRPr lang="es-ES"/>
          </a:p>
        </p:txBody>
      </p:sp>
    </p:spTree>
    <p:extLst>
      <p:ext uri="{BB962C8B-B14F-4D97-AF65-F5344CB8AC3E}">
        <p14:creationId xmlns:p14="http://schemas.microsoft.com/office/powerpoint/2010/main" val="952542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8/10/relationships/comments" Target="../comments/modernComment_105_7769ECB1.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1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8/10/relationships/comments" Target="../comments/modernComment_101_5F872A73.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8/10/relationships/comments" Target="../comments/modernComment_102_AA577CC5.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8/10/relationships/comments" Target="../comments/modernComment_104_8AE3C3CA.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microsoft.com/office/2018/10/relationships/comments" Target="../comments/modernComment_103_6B02E51B.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escudo7">
            <a:extLst>
              <a:ext uri="{FF2B5EF4-FFF2-40B4-BE49-F238E27FC236}">
                <a16:creationId xmlns:a16="http://schemas.microsoft.com/office/drawing/2014/main" id="{1140875D-21EF-FB41-EBFE-ED3DCA04F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0408" b="35950"/>
          <a:stretch>
            <a:fillRect/>
          </a:stretch>
        </p:blipFill>
        <p:spPr bwMode="auto">
          <a:xfrm>
            <a:off x="5027613" y="981075"/>
            <a:ext cx="7164387"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A3040CE8-98A0-CC76-E612-47AE7170421F}"/>
              </a:ext>
            </a:extLst>
          </p:cNvPr>
          <p:cNvSpPr>
            <a:spLocks noGrp="1"/>
          </p:cNvSpPr>
          <p:nvPr>
            <p:ph type="ctrTitle"/>
          </p:nvPr>
        </p:nvSpPr>
        <p:spPr>
          <a:xfrm>
            <a:off x="1524000" y="1746647"/>
            <a:ext cx="9144000" cy="2387600"/>
          </a:xfrm>
        </p:spPr>
        <p:txBody>
          <a:bodyPr>
            <a:noAutofit/>
          </a:bodyPr>
          <a:lstStyle/>
          <a:p>
            <a:r>
              <a:rPr lang="es-ES" sz="3600" b="1" dirty="0">
                <a:latin typeface="Arial" panose="020B0604020202020204" pitchFamily="34" charset="0"/>
                <a:cs typeface="Arial" panose="020B0604020202020204" pitchFamily="34" charset="0"/>
              </a:rPr>
              <a:t>Comparación y evaluación de diferentes</a:t>
            </a:r>
            <a:br>
              <a:rPr lang="es-ES" sz="3600" b="1" dirty="0">
                <a:latin typeface="Arial" panose="020B0604020202020204" pitchFamily="34" charset="0"/>
                <a:cs typeface="Arial" panose="020B0604020202020204" pitchFamily="34" charset="0"/>
              </a:rPr>
            </a:br>
            <a:r>
              <a:rPr lang="es-ES" sz="3600" b="1" dirty="0">
                <a:latin typeface="Arial" panose="020B0604020202020204" pitchFamily="34" charset="0"/>
                <a:cs typeface="Arial" panose="020B0604020202020204" pitchFamily="34" charset="0"/>
              </a:rPr>
              <a:t>técnicas de IA para un modelo de rotación</a:t>
            </a:r>
            <a:br>
              <a:rPr lang="es-ES" sz="3600" b="1" dirty="0">
                <a:latin typeface="Arial" panose="020B0604020202020204" pitchFamily="34" charset="0"/>
                <a:cs typeface="Arial" panose="020B0604020202020204" pitchFamily="34" charset="0"/>
              </a:rPr>
            </a:br>
            <a:r>
              <a:rPr lang="es-ES" sz="3600" b="1" dirty="0">
                <a:latin typeface="Arial" panose="020B0604020202020204" pitchFamily="34" charset="0"/>
                <a:cs typeface="Arial" panose="020B0604020202020204" pitchFamily="34" charset="0"/>
              </a:rPr>
              <a:t>de empleados en empresas aplicado a</a:t>
            </a:r>
            <a:br>
              <a:rPr lang="es-ES" sz="3600" b="1" dirty="0">
                <a:latin typeface="Arial" panose="020B0604020202020204" pitchFamily="34" charset="0"/>
                <a:cs typeface="Arial" panose="020B0604020202020204" pitchFamily="34" charset="0"/>
              </a:rPr>
            </a:br>
            <a:r>
              <a:rPr lang="es-ES" sz="3600" b="1" dirty="0">
                <a:latin typeface="Arial" panose="020B0604020202020204" pitchFamily="34" charset="0"/>
                <a:cs typeface="Arial" panose="020B0604020202020204" pitchFamily="34" charset="0"/>
              </a:rPr>
              <a:t>equipos de fútbol</a:t>
            </a:r>
          </a:p>
        </p:txBody>
      </p:sp>
      <p:pic>
        <p:nvPicPr>
          <p:cNvPr id="5" name="Picture 2" descr="Secundaria_Roja">
            <a:extLst>
              <a:ext uri="{FF2B5EF4-FFF2-40B4-BE49-F238E27FC236}">
                <a16:creationId xmlns:a16="http://schemas.microsoft.com/office/drawing/2014/main" id="{D20E7354-5E0B-ED57-0AC6-D71DEAB61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4913" y="0"/>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2">
            <a:extLst>
              <a:ext uri="{FF2B5EF4-FFF2-40B4-BE49-F238E27FC236}">
                <a16:creationId xmlns:a16="http://schemas.microsoft.com/office/drawing/2014/main" id="{DE7F4D08-C6F5-465E-E8D1-B6598B8955CD}"/>
              </a:ext>
            </a:extLst>
          </p:cNvPr>
          <p:cNvSpPr txBox="1">
            <a:spLocks noChangeArrowheads="1"/>
          </p:cNvSpPr>
          <p:nvPr/>
        </p:nvSpPr>
        <p:spPr bwMode="auto">
          <a:xfrm>
            <a:off x="4365832" y="4562475"/>
            <a:ext cx="369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ES" altLang="es-ES" sz="1800" dirty="0"/>
              <a:t>TRABAJO DE FIN DE MÁSTER</a:t>
            </a:r>
          </a:p>
        </p:txBody>
      </p:sp>
      <p:sp>
        <p:nvSpPr>
          <p:cNvPr id="7" name="CuadroTexto 3">
            <a:extLst>
              <a:ext uri="{FF2B5EF4-FFF2-40B4-BE49-F238E27FC236}">
                <a16:creationId xmlns:a16="http://schemas.microsoft.com/office/drawing/2014/main" id="{A02271B5-6FF7-6CFC-409C-5E2496A6DBA0}"/>
              </a:ext>
            </a:extLst>
          </p:cNvPr>
          <p:cNvSpPr txBox="1">
            <a:spLocks noChangeArrowheads="1"/>
          </p:cNvSpPr>
          <p:nvPr/>
        </p:nvSpPr>
        <p:spPr bwMode="auto">
          <a:xfrm>
            <a:off x="4398822" y="4857750"/>
            <a:ext cx="350608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s-ES" altLang="es-ES" sz="1800" dirty="0"/>
              <a:t>Máster en Ingeniería Informática</a:t>
            </a:r>
          </a:p>
          <a:p>
            <a:pPr algn="ctr">
              <a:spcBef>
                <a:spcPct val="0"/>
              </a:spcBef>
              <a:buFontTx/>
              <a:buNone/>
            </a:pPr>
            <a:r>
              <a:rPr lang="es-ES" altLang="es-ES" sz="1800" dirty="0"/>
              <a:t>No Presencial</a:t>
            </a:r>
          </a:p>
        </p:txBody>
      </p:sp>
      <p:sp>
        <p:nvSpPr>
          <p:cNvPr id="8" name="CuadroTexto 4">
            <a:extLst>
              <a:ext uri="{FF2B5EF4-FFF2-40B4-BE49-F238E27FC236}">
                <a16:creationId xmlns:a16="http://schemas.microsoft.com/office/drawing/2014/main" id="{23B0925D-395E-072D-D4B0-25E2B5369CF1}"/>
              </a:ext>
            </a:extLst>
          </p:cNvPr>
          <p:cNvSpPr txBox="1">
            <a:spLocks noChangeArrowheads="1"/>
          </p:cNvSpPr>
          <p:nvPr/>
        </p:nvSpPr>
        <p:spPr bwMode="auto">
          <a:xfrm>
            <a:off x="7441372" y="5725318"/>
            <a:ext cx="401904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ES" altLang="es-ES" sz="1800" b="1" dirty="0"/>
              <a:t>Alumno: </a:t>
            </a:r>
            <a:r>
              <a:rPr lang="es-ES" altLang="es-ES" sz="1800" dirty="0"/>
              <a:t>José María Lozano Olmedo</a:t>
            </a:r>
          </a:p>
          <a:p>
            <a:pPr>
              <a:spcBef>
                <a:spcPct val="0"/>
              </a:spcBef>
              <a:buFontTx/>
              <a:buNone/>
            </a:pPr>
            <a:r>
              <a:rPr lang="es-ES" altLang="es-ES" sz="1800" b="1" dirty="0"/>
              <a:t>Tutores: </a:t>
            </a:r>
            <a:r>
              <a:rPr lang="es-ES" altLang="es-ES" sz="1800" dirty="0">
                <a:solidFill>
                  <a:srgbClr val="000000"/>
                </a:solidFill>
              </a:rPr>
              <a:t>Joaquín </a:t>
            </a:r>
            <a:r>
              <a:rPr lang="es-ES" altLang="es-ES" sz="1800" dirty="0" err="1">
                <a:solidFill>
                  <a:srgbClr val="000000"/>
                </a:solidFill>
              </a:rPr>
              <a:t>Adiego</a:t>
            </a:r>
            <a:r>
              <a:rPr lang="es-ES" altLang="es-ES" sz="1800" dirty="0">
                <a:solidFill>
                  <a:srgbClr val="000000"/>
                </a:solidFill>
              </a:rPr>
              <a:t> Rodríguez</a:t>
            </a:r>
          </a:p>
          <a:p>
            <a:pPr>
              <a:spcBef>
                <a:spcPct val="0"/>
              </a:spcBef>
              <a:buFontTx/>
              <a:buNone/>
            </a:pPr>
            <a:r>
              <a:rPr lang="es-ES" altLang="es-ES" sz="1800" dirty="0">
                <a:solidFill>
                  <a:srgbClr val="000000"/>
                </a:solidFill>
              </a:rPr>
              <a:t>	 Natalia Martín Cruz</a:t>
            </a:r>
            <a:endParaRPr lang="es-ES" altLang="es-ES" sz="1800" dirty="0"/>
          </a:p>
        </p:txBody>
      </p:sp>
    </p:spTree>
    <p:extLst>
      <p:ext uri="{BB962C8B-B14F-4D97-AF65-F5344CB8AC3E}">
        <p14:creationId xmlns:p14="http://schemas.microsoft.com/office/powerpoint/2010/main" val="1574197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6357" b="-511"/>
          <a:stretch>
            <a:fillRect/>
          </a:stretch>
        </p:blipFill>
        <p:spPr bwMode="auto">
          <a:xfrm>
            <a:off x="9204325"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641" r="1997" b="-4347"/>
          <a:stretch>
            <a:fillRect/>
          </a:stretch>
        </p:blipFill>
        <p:spPr bwMode="auto">
          <a:xfrm>
            <a:off x="0" y="4417255"/>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a:xfrm>
            <a:off x="838200" y="365124"/>
            <a:ext cx="10515600" cy="1639887"/>
          </a:xfrm>
        </p:spPr>
        <p:txBody>
          <a:bodyPr>
            <a:normAutofit fontScale="90000"/>
          </a:bodyPr>
          <a:lstStyle/>
          <a:p>
            <a:r>
              <a:rPr lang="es-ES" sz="4900" dirty="0">
                <a:latin typeface="Arial" panose="020B0604020202020204" pitchFamily="34" charset="0"/>
                <a:cs typeface="Arial" panose="020B0604020202020204" pitchFamily="34" charset="0"/>
              </a:rPr>
              <a:t>5. ASPECTOS RELEVANTES DEL DESARROLLO DEL PROYECTO</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t>
            </a:r>
            <a:r>
              <a:rPr lang="es-ES" sz="3600" dirty="0">
                <a:latin typeface="Arial" panose="020B0604020202020204" pitchFamily="34" charset="0"/>
                <a:cs typeface="Arial" panose="020B0604020202020204" pitchFamily="34" charset="0"/>
              </a:rPr>
              <a:t>METODOLOGÍA Y ALCANCE</a:t>
            </a:r>
            <a:endParaRPr lang="es-ES"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401BC4C6-7C8F-FF22-366C-731CCF67C6A8}"/>
              </a:ext>
            </a:extLst>
          </p:cNvPr>
          <p:cNvSpPr>
            <a:spLocks noGrp="1"/>
          </p:cNvSpPr>
          <p:nvPr>
            <p:ph idx="1"/>
          </p:nvPr>
        </p:nvSpPr>
        <p:spPr>
          <a:xfrm>
            <a:off x="838200" y="2005012"/>
            <a:ext cx="10515600" cy="4351338"/>
          </a:xfrm>
        </p:spPr>
        <p:txBody>
          <a:bodyPr>
            <a:normAutofit fontScale="92500" lnSpcReduction="20000"/>
          </a:bodyPr>
          <a:lstStyle/>
          <a:p>
            <a:pPr>
              <a:lnSpc>
                <a:spcPct val="150000"/>
              </a:lnSpc>
            </a:pPr>
            <a:r>
              <a:rPr lang="es-ES" b="1" dirty="0">
                <a:latin typeface="Arial" panose="020B0604020202020204" pitchFamily="34" charset="0"/>
                <a:cs typeface="Arial" panose="020B0604020202020204" pitchFamily="34" charset="0"/>
              </a:rPr>
              <a:t>Metodología</a:t>
            </a:r>
          </a:p>
          <a:p>
            <a:pPr lvl="1">
              <a:lnSpc>
                <a:spcPct val="150000"/>
              </a:lnSpc>
            </a:pPr>
            <a:r>
              <a:rPr lang="es-ES" b="1" dirty="0">
                <a:latin typeface="Arial" panose="020B0604020202020204" pitchFamily="34" charset="0"/>
                <a:cs typeface="Arial" panose="020B0604020202020204" pitchFamily="34" charset="0"/>
              </a:rPr>
              <a:t>Revisión de artículos</a:t>
            </a:r>
          </a:p>
          <a:p>
            <a:pPr lvl="1">
              <a:lnSpc>
                <a:spcPct val="150000"/>
              </a:lnSpc>
            </a:pPr>
            <a:r>
              <a:rPr lang="es-ES" b="1" dirty="0">
                <a:latin typeface="Arial" panose="020B0604020202020204" pitchFamily="34" charset="0"/>
                <a:cs typeface="Arial" panose="020B0604020202020204" pitchFamily="34" charset="0"/>
              </a:rPr>
              <a:t>Etapas proyecto ciencia de datos</a:t>
            </a:r>
          </a:p>
          <a:p>
            <a:pPr>
              <a:lnSpc>
                <a:spcPct val="150000"/>
              </a:lnSpc>
            </a:pPr>
            <a:r>
              <a:rPr lang="es-ES" b="1" dirty="0">
                <a:latin typeface="Arial" panose="020B0604020202020204" pitchFamily="34" charset="0"/>
                <a:cs typeface="Arial" panose="020B0604020202020204" pitchFamily="34" charset="0"/>
              </a:rPr>
              <a:t>Alcance</a:t>
            </a:r>
          </a:p>
          <a:p>
            <a:pPr lvl="1">
              <a:lnSpc>
                <a:spcPct val="150000"/>
              </a:lnSpc>
            </a:pPr>
            <a:r>
              <a:rPr lang="es-ES" b="1" dirty="0" err="1">
                <a:latin typeface="Arial" panose="020B0604020202020204" pitchFamily="34" charset="0"/>
                <a:cs typeface="Arial" panose="020B0604020202020204" pitchFamily="34" charset="0"/>
              </a:rPr>
              <a:t>LaLiga</a:t>
            </a:r>
            <a:r>
              <a:rPr lang="es-ES" b="1" dirty="0">
                <a:latin typeface="Arial" panose="020B0604020202020204" pitchFamily="34" charset="0"/>
                <a:cs typeface="Arial" panose="020B0604020202020204" pitchFamily="34" charset="0"/>
              </a:rPr>
              <a:t>, Premier League y Bundesliga</a:t>
            </a:r>
          </a:p>
          <a:p>
            <a:pPr lvl="1">
              <a:lnSpc>
                <a:spcPct val="150000"/>
              </a:lnSpc>
            </a:pPr>
            <a:r>
              <a:rPr lang="es-ES" b="1" dirty="0">
                <a:latin typeface="Arial" panose="020B0604020202020204" pitchFamily="34" charset="0"/>
                <a:cs typeface="Arial" panose="020B0604020202020204" pitchFamily="34" charset="0"/>
              </a:rPr>
              <a:t>Temporadas 2018/2019 a 2023/2024</a:t>
            </a:r>
          </a:p>
          <a:p>
            <a:pPr lvl="1">
              <a:lnSpc>
                <a:spcPct val="150000"/>
              </a:lnSpc>
            </a:pPr>
            <a:r>
              <a:rPr lang="es-ES" b="1" dirty="0">
                <a:latin typeface="Arial" panose="020B0604020202020204" pitchFamily="34" charset="0"/>
                <a:cs typeface="Arial" panose="020B0604020202020204" pitchFamily="34" charset="0"/>
              </a:rPr>
              <a:t>3 modelos</a:t>
            </a:r>
          </a:p>
          <a:p>
            <a:pPr lvl="1">
              <a:lnSpc>
                <a:spcPct val="150000"/>
              </a:lnSpc>
            </a:pPr>
            <a:r>
              <a:rPr lang="es-ES" b="1" dirty="0">
                <a:latin typeface="Arial" panose="020B0604020202020204" pitchFamily="34" charset="0"/>
                <a:cs typeface="Arial" panose="020B0604020202020204" pitchFamily="34" charset="0"/>
              </a:rPr>
              <a:t>Ayudar en la toma de decisiones a los entrenadores</a:t>
            </a:r>
          </a:p>
          <a:p>
            <a:pPr lvl="1">
              <a:lnSpc>
                <a:spcPct val="150000"/>
              </a:lnSpc>
            </a:pPr>
            <a:endParaRPr lang="es-ES" b="1" dirty="0">
              <a:latin typeface="Arial" panose="020B0604020202020204" pitchFamily="34" charset="0"/>
              <a:cs typeface="Arial" panose="020B0604020202020204" pitchFamily="34" charset="0"/>
            </a:endParaRPr>
          </a:p>
          <a:p>
            <a:pPr>
              <a:lnSpc>
                <a:spcPct val="150000"/>
              </a:lnSpc>
            </a:pPr>
            <a:endParaRPr lang="es-ES" b="1" dirty="0">
              <a:latin typeface="Arial" panose="020B0604020202020204" pitchFamily="34" charset="0"/>
              <a:cs typeface="Arial" panose="020B0604020202020204" pitchFamily="34" charset="0"/>
            </a:endParaRPr>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7">
            <a:extLst>
              <a:ext uri="{FF2B5EF4-FFF2-40B4-BE49-F238E27FC236}">
                <a16:creationId xmlns:a16="http://schemas.microsoft.com/office/drawing/2014/main" id="{DA3C1DF0-419B-ED62-4D2A-5FC347E2D934}"/>
              </a:ext>
            </a:extLst>
          </p:cNvPr>
          <p:cNvSpPr>
            <a:spLocks noGrp="1"/>
          </p:cNvSpPr>
          <p:nvPr>
            <p:ph type="sldNum" sz="quarter" idx="12"/>
          </p:nvPr>
        </p:nvSpPr>
        <p:spPr/>
        <p:txBody>
          <a:bodyPr/>
          <a:lstStyle/>
          <a:p>
            <a:fld id="{1C0428F5-057F-4A6D-AA42-A9CDDE205748}" type="slidenum">
              <a:rPr lang="es-ES" sz="2400" smtClean="0">
                <a:solidFill>
                  <a:schemeClr val="tx1"/>
                </a:solidFill>
                <a:latin typeface="Arial" panose="020B0604020202020204" pitchFamily="34" charset="0"/>
                <a:cs typeface="Arial" panose="020B0604020202020204" pitchFamily="34" charset="0"/>
              </a:rPr>
              <a:t>10</a:t>
            </a:fld>
            <a:r>
              <a:rPr lang="es-ES" sz="2400" dirty="0">
                <a:solidFill>
                  <a:schemeClr val="tx1"/>
                </a:solidFill>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365350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6357" b="-511"/>
          <a:stretch>
            <a:fillRect/>
          </a:stretch>
        </p:blipFill>
        <p:spPr bwMode="auto">
          <a:xfrm>
            <a:off x="9204325"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641" r="1997" b="-4347"/>
          <a:stretch>
            <a:fillRect/>
          </a:stretch>
        </p:blipFill>
        <p:spPr bwMode="auto">
          <a:xfrm>
            <a:off x="0" y="4417255"/>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p:txBody>
          <a:bodyPr>
            <a:normAutofit fontScale="90000"/>
          </a:bodyPr>
          <a:lstStyle/>
          <a:p>
            <a:r>
              <a:rPr lang="es-ES" sz="4900" dirty="0">
                <a:latin typeface="Arial" panose="020B0604020202020204" pitchFamily="34" charset="0"/>
                <a:cs typeface="Arial" panose="020B0604020202020204" pitchFamily="34" charset="0"/>
              </a:rPr>
              <a:t>5. ASPECTOS RELEVANTES DEL DESARROLLO DEL PROYECTO</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t>
            </a:r>
            <a:r>
              <a:rPr lang="es-ES" sz="3600" dirty="0">
                <a:latin typeface="Arial" panose="020B0604020202020204" pitchFamily="34" charset="0"/>
                <a:cs typeface="Arial" panose="020B0604020202020204" pitchFamily="34" charset="0"/>
              </a:rPr>
              <a:t>PLAN DE PROYECTO</a:t>
            </a:r>
            <a:endParaRPr lang="es-ES"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401BC4C6-7C8F-FF22-366C-731CCF67C6A8}"/>
              </a:ext>
            </a:extLst>
          </p:cNvPr>
          <p:cNvSpPr>
            <a:spLocks noGrp="1"/>
          </p:cNvSpPr>
          <p:nvPr>
            <p:ph idx="1"/>
          </p:nvPr>
        </p:nvSpPr>
        <p:spPr/>
        <p:txBody>
          <a:bodyPr>
            <a:normAutofit/>
          </a:bodyPr>
          <a:lstStyle/>
          <a:p>
            <a:pPr>
              <a:lnSpc>
                <a:spcPct val="150000"/>
              </a:lnSpc>
            </a:pPr>
            <a:r>
              <a:rPr lang="es-ES" b="1" dirty="0">
                <a:latin typeface="Arial" panose="020B0604020202020204" pitchFamily="34" charset="0"/>
                <a:cs typeface="Arial" panose="020B0604020202020204" pitchFamily="34" charset="0"/>
              </a:rPr>
              <a:t>Planificación</a:t>
            </a:r>
          </a:p>
          <a:p>
            <a:pPr>
              <a:lnSpc>
                <a:spcPct val="150000"/>
              </a:lnSpc>
            </a:pPr>
            <a:r>
              <a:rPr lang="es-ES" b="1" dirty="0">
                <a:latin typeface="Arial" panose="020B0604020202020204" pitchFamily="34" charset="0"/>
                <a:cs typeface="Arial" panose="020B0604020202020204" pitchFamily="34" charset="0"/>
              </a:rPr>
              <a:t>Scrum</a:t>
            </a:r>
          </a:p>
          <a:p>
            <a:pPr>
              <a:lnSpc>
                <a:spcPct val="150000"/>
              </a:lnSpc>
            </a:pPr>
            <a:r>
              <a:rPr lang="es-ES" b="1" dirty="0">
                <a:latin typeface="Arial" panose="020B0604020202020204" pitchFamily="34" charset="0"/>
                <a:cs typeface="Arial" panose="020B0604020202020204" pitchFamily="34" charset="0"/>
              </a:rPr>
              <a:t>Adaptaciones</a:t>
            </a:r>
          </a:p>
          <a:p>
            <a:pPr lvl="1">
              <a:lnSpc>
                <a:spcPct val="150000"/>
              </a:lnSpc>
            </a:pPr>
            <a:endParaRPr lang="es-ES" b="1" dirty="0">
              <a:latin typeface="Arial" panose="020B0604020202020204" pitchFamily="34" charset="0"/>
              <a:cs typeface="Arial" panose="020B0604020202020204" pitchFamily="34" charset="0"/>
            </a:endParaRPr>
          </a:p>
          <a:p>
            <a:pPr>
              <a:lnSpc>
                <a:spcPct val="150000"/>
              </a:lnSpc>
            </a:pPr>
            <a:endParaRPr lang="es-ES" b="1" dirty="0">
              <a:latin typeface="Arial" panose="020B0604020202020204" pitchFamily="34" charset="0"/>
              <a:cs typeface="Arial" panose="020B0604020202020204" pitchFamily="34" charset="0"/>
            </a:endParaRPr>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7">
            <a:extLst>
              <a:ext uri="{FF2B5EF4-FFF2-40B4-BE49-F238E27FC236}">
                <a16:creationId xmlns:a16="http://schemas.microsoft.com/office/drawing/2014/main" id="{DA3C1DF0-419B-ED62-4D2A-5FC347E2D934}"/>
              </a:ext>
            </a:extLst>
          </p:cNvPr>
          <p:cNvSpPr>
            <a:spLocks noGrp="1"/>
          </p:cNvSpPr>
          <p:nvPr>
            <p:ph type="sldNum" sz="quarter" idx="12"/>
          </p:nvPr>
        </p:nvSpPr>
        <p:spPr/>
        <p:txBody>
          <a:bodyPr/>
          <a:lstStyle/>
          <a:p>
            <a:fld id="{1C0428F5-057F-4A6D-AA42-A9CDDE205748}" type="slidenum">
              <a:rPr lang="es-ES" sz="2400" smtClean="0">
                <a:solidFill>
                  <a:schemeClr val="tx1"/>
                </a:solidFill>
                <a:latin typeface="Arial" panose="020B0604020202020204" pitchFamily="34" charset="0"/>
                <a:cs typeface="Arial" panose="020B0604020202020204" pitchFamily="34" charset="0"/>
              </a:rPr>
              <a:t>11</a:t>
            </a:fld>
            <a:r>
              <a:rPr lang="es-ES" sz="2400" dirty="0">
                <a:solidFill>
                  <a:schemeClr val="tx1"/>
                </a:solidFill>
                <a:latin typeface="Arial" panose="020B0604020202020204" pitchFamily="34" charset="0"/>
                <a:cs typeface="Arial" panose="020B0604020202020204" pitchFamily="34" charset="0"/>
              </a:rPr>
              <a:t>/23</a:t>
            </a:r>
          </a:p>
        </p:txBody>
      </p:sp>
      <p:pic>
        <p:nvPicPr>
          <p:cNvPr id="11" name="Picture 10">
            <a:extLst>
              <a:ext uri="{FF2B5EF4-FFF2-40B4-BE49-F238E27FC236}">
                <a16:creationId xmlns:a16="http://schemas.microsoft.com/office/drawing/2014/main" id="{D46323FA-55FC-A9AE-DF47-1215CACFF982}"/>
              </a:ext>
            </a:extLst>
          </p:cNvPr>
          <p:cNvPicPr>
            <a:picLocks noChangeAspect="1"/>
          </p:cNvPicPr>
          <p:nvPr/>
        </p:nvPicPr>
        <p:blipFill>
          <a:blip r:embed="rId4"/>
          <a:stretch>
            <a:fillRect/>
          </a:stretch>
        </p:blipFill>
        <p:spPr>
          <a:xfrm>
            <a:off x="3034885" y="4324793"/>
            <a:ext cx="5525271" cy="1971950"/>
          </a:xfrm>
          <a:prstGeom prst="rect">
            <a:avLst/>
          </a:prstGeom>
        </p:spPr>
      </p:pic>
    </p:spTree>
    <p:extLst>
      <p:ext uri="{BB962C8B-B14F-4D97-AF65-F5344CB8AC3E}">
        <p14:creationId xmlns:p14="http://schemas.microsoft.com/office/powerpoint/2010/main" val="3795260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6357" b="-511"/>
          <a:stretch>
            <a:fillRect/>
          </a:stretch>
        </p:blipFill>
        <p:spPr bwMode="auto">
          <a:xfrm>
            <a:off x="6417651"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641" r="1997" b="-4347"/>
          <a:stretch>
            <a:fillRect/>
          </a:stretch>
        </p:blipFill>
        <p:spPr bwMode="auto">
          <a:xfrm>
            <a:off x="0" y="4417255"/>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p:txBody>
          <a:bodyPr>
            <a:normAutofit fontScale="90000"/>
          </a:bodyPr>
          <a:lstStyle/>
          <a:p>
            <a:r>
              <a:rPr lang="es-ES" sz="4900" dirty="0">
                <a:latin typeface="Arial" panose="020B0604020202020204" pitchFamily="34" charset="0"/>
                <a:cs typeface="Arial" panose="020B0604020202020204" pitchFamily="34" charset="0"/>
              </a:rPr>
              <a:t>5. ASPECTOS RELEVANTES DEL DESARROLLO DEL PROYECTO</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t>
            </a:r>
            <a:r>
              <a:rPr lang="es-ES" sz="3600" dirty="0">
                <a:latin typeface="Arial" panose="020B0604020202020204" pitchFamily="34" charset="0"/>
                <a:cs typeface="Arial" panose="020B0604020202020204" pitchFamily="34" charset="0"/>
              </a:rPr>
              <a:t>MODELOS DE DATOS</a:t>
            </a:r>
            <a:endParaRPr lang="es-ES"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401BC4C6-7C8F-FF22-366C-731CCF67C6A8}"/>
              </a:ext>
            </a:extLst>
          </p:cNvPr>
          <p:cNvSpPr>
            <a:spLocks noGrp="1"/>
          </p:cNvSpPr>
          <p:nvPr>
            <p:ph idx="1"/>
          </p:nvPr>
        </p:nvSpPr>
        <p:spPr>
          <a:xfrm>
            <a:off x="838200" y="1825625"/>
            <a:ext cx="5487574" cy="4351338"/>
          </a:xfrm>
        </p:spPr>
        <p:txBody>
          <a:bodyPr>
            <a:normAutofit/>
          </a:bodyPr>
          <a:lstStyle/>
          <a:p>
            <a:pPr lvl="1">
              <a:lnSpc>
                <a:spcPct val="150000"/>
              </a:lnSpc>
            </a:pPr>
            <a:endParaRPr lang="es-ES" b="1" dirty="0">
              <a:latin typeface="Arial" panose="020B0604020202020204" pitchFamily="34" charset="0"/>
              <a:cs typeface="Arial" panose="020B0604020202020204" pitchFamily="34" charset="0"/>
            </a:endParaRPr>
          </a:p>
          <a:p>
            <a:pPr>
              <a:lnSpc>
                <a:spcPct val="150000"/>
              </a:lnSpc>
            </a:pPr>
            <a:endParaRPr lang="es-ES" b="1" dirty="0">
              <a:latin typeface="Arial" panose="020B0604020202020204" pitchFamily="34" charset="0"/>
              <a:cs typeface="Arial" panose="020B0604020202020204" pitchFamily="34" charset="0"/>
            </a:endParaRPr>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7">
            <a:extLst>
              <a:ext uri="{FF2B5EF4-FFF2-40B4-BE49-F238E27FC236}">
                <a16:creationId xmlns:a16="http://schemas.microsoft.com/office/drawing/2014/main" id="{DA3C1DF0-419B-ED62-4D2A-5FC347E2D934}"/>
              </a:ext>
            </a:extLst>
          </p:cNvPr>
          <p:cNvSpPr>
            <a:spLocks noGrp="1"/>
          </p:cNvSpPr>
          <p:nvPr>
            <p:ph type="sldNum" sz="quarter" idx="12"/>
          </p:nvPr>
        </p:nvSpPr>
        <p:spPr/>
        <p:txBody>
          <a:bodyPr/>
          <a:lstStyle/>
          <a:p>
            <a:fld id="{1C0428F5-057F-4A6D-AA42-A9CDDE205748}" type="slidenum">
              <a:rPr lang="es-ES" sz="2400" smtClean="0">
                <a:solidFill>
                  <a:schemeClr val="tx1"/>
                </a:solidFill>
                <a:latin typeface="Arial" panose="020B0604020202020204" pitchFamily="34" charset="0"/>
                <a:cs typeface="Arial" panose="020B0604020202020204" pitchFamily="34" charset="0"/>
              </a:rPr>
              <a:t>12</a:t>
            </a:fld>
            <a:r>
              <a:rPr lang="es-ES" sz="2400" dirty="0">
                <a:solidFill>
                  <a:schemeClr val="tx1"/>
                </a:solidFill>
                <a:latin typeface="Arial" panose="020B0604020202020204" pitchFamily="34" charset="0"/>
                <a:cs typeface="Arial" panose="020B0604020202020204" pitchFamily="34" charset="0"/>
              </a:rPr>
              <a:t>/23</a:t>
            </a:r>
          </a:p>
        </p:txBody>
      </p:sp>
      <p:pic>
        <p:nvPicPr>
          <p:cNvPr id="12" name="Picture 11">
            <a:extLst>
              <a:ext uri="{FF2B5EF4-FFF2-40B4-BE49-F238E27FC236}">
                <a16:creationId xmlns:a16="http://schemas.microsoft.com/office/drawing/2014/main" id="{5347C8EE-38CA-8F27-8C45-6DF94C9368F5}"/>
              </a:ext>
            </a:extLst>
          </p:cNvPr>
          <p:cNvPicPr>
            <a:picLocks noChangeAspect="1"/>
          </p:cNvPicPr>
          <p:nvPr/>
        </p:nvPicPr>
        <p:blipFill>
          <a:blip r:embed="rId4"/>
          <a:stretch>
            <a:fillRect/>
          </a:stretch>
        </p:blipFill>
        <p:spPr>
          <a:xfrm>
            <a:off x="388234" y="2055813"/>
            <a:ext cx="6766053" cy="4704451"/>
          </a:xfrm>
          <a:prstGeom prst="rect">
            <a:avLst/>
          </a:prstGeom>
        </p:spPr>
      </p:pic>
      <p:sp>
        <p:nvSpPr>
          <p:cNvPr id="13" name="Marcador de contenido 2">
            <a:extLst>
              <a:ext uri="{FF2B5EF4-FFF2-40B4-BE49-F238E27FC236}">
                <a16:creationId xmlns:a16="http://schemas.microsoft.com/office/drawing/2014/main" id="{B00F0D32-9362-9BAF-92A4-2B147E4D7328}"/>
              </a:ext>
            </a:extLst>
          </p:cNvPr>
          <p:cNvSpPr txBox="1">
            <a:spLocks/>
          </p:cNvSpPr>
          <p:nvPr/>
        </p:nvSpPr>
        <p:spPr>
          <a:xfrm>
            <a:off x="7205664" y="2319834"/>
            <a:ext cx="487562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s-ES" sz="2000" b="1" dirty="0" err="1">
                <a:latin typeface="Arial" panose="020B0604020202020204" pitchFamily="34" charset="0"/>
                <a:cs typeface="Arial" panose="020B0604020202020204" pitchFamily="34" charset="0"/>
              </a:rPr>
              <a:t>IndicadoresEquipoPrepartidoModelo</a:t>
            </a:r>
            <a:endParaRPr lang="es-ES" sz="2000" b="1" dirty="0">
              <a:latin typeface="Arial" panose="020B0604020202020204" pitchFamily="34" charset="0"/>
              <a:cs typeface="Arial" panose="020B0604020202020204" pitchFamily="34" charset="0"/>
            </a:endParaRPr>
          </a:p>
          <a:p>
            <a:pPr lvl="1">
              <a:lnSpc>
                <a:spcPct val="150000"/>
              </a:lnSpc>
            </a:pPr>
            <a:r>
              <a:rPr lang="es-ES" sz="1600" b="1" dirty="0">
                <a:latin typeface="Arial" panose="020B0604020202020204" pitchFamily="34" charset="0"/>
                <a:cs typeface="Arial" panose="020B0604020202020204" pitchFamily="34" charset="0"/>
              </a:rPr>
              <a:t>Porcentaje</a:t>
            </a:r>
          </a:p>
          <a:p>
            <a:pPr lvl="1">
              <a:lnSpc>
                <a:spcPct val="150000"/>
              </a:lnSpc>
            </a:pPr>
            <a:r>
              <a:rPr lang="es-ES" sz="1600" b="1" dirty="0">
                <a:latin typeface="Arial" panose="020B0604020202020204" pitchFamily="34" charset="0"/>
                <a:cs typeface="Arial" panose="020B0604020202020204" pitchFamily="34" charset="0"/>
              </a:rPr>
              <a:t>Proporción</a:t>
            </a:r>
          </a:p>
          <a:p>
            <a:pPr lvl="1">
              <a:lnSpc>
                <a:spcPct val="150000"/>
              </a:lnSpc>
            </a:pPr>
            <a:r>
              <a:rPr lang="es-ES" sz="1600" b="1" dirty="0">
                <a:latin typeface="Arial" panose="020B0604020202020204" pitchFamily="34" charset="0"/>
                <a:cs typeface="Arial" panose="020B0604020202020204" pitchFamily="34" charset="0"/>
              </a:rPr>
              <a:t>Media</a:t>
            </a:r>
          </a:p>
          <a:p>
            <a:pPr>
              <a:lnSpc>
                <a:spcPct val="150000"/>
              </a:lnSpc>
            </a:pPr>
            <a:r>
              <a:rPr lang="es-ES" sz="2000" b="1" dirty="0">
                <a:latin typeface="Arial" panose="020B0604020202020204" pitchFamily="34" charset="0"/>
                <a:cs typeface="Arial" panose="020B0604020202020204" pitchFamily="34" charset="0"/>
              </a:rPr>
              <a:t>Limpieza y transformación</a:t>
            </a:r>
          </a:p>
          <a:p>
            <a:pPr lvl="1">
              <a:lnSpc>
                <a:spcPct val="150000"/>
              </a:lnSpc>
            </a:pPr>
            <a:r>
              <a:rPr lang="es-ES" sz="1600" b="1" dirty="0">
                <a:latin typeface="Arial" panose="020B0604020202020204" pitchFamily="34" charset="0"/>
                <a:cs typeface="Arial" panose="020B0604020202020204" pitchFamily="34" charset="0"/>
              </a:rPr>
              <a:t>174 atributos</a:t>
            </a:r>
          </a:p>
          <a:p>
            <a:pPr lvl="1">
              <a:lnSpc>
                <a:spcPct val="150000"/>
              </a:lnSpc>
            </a:pPr>
            <a:r>
              <a:rPr lang="es-ES" sz="1600" b="1" dirty="0">
                <a:latin typeface="Arial" panose="020B0604020202020204" pitchFamily="34" charset="0"/>
                <a:cs typeface="Arial" panose="020B0604020202020204" pitchFamily="34" charset="0"/>
              </a:rPr>
              <a:t>4820 partidos</a:t>
            </a:r>
          </a:p>
          <a:p>
            <a:pPr lvl="1">
              <a:lnSpc>
                <a:spcPct val="150000"/>
              </a:lnSpc>
            </a:pPr>
            <a:endParaRPr lang="es-ES" b="1" dirty="0">
              <a:latin typeface="Arial" panose="020B0604020202020204" pitchFamily="34" charset="0"/>
              <a:cs typeface="Arial" panose="020B0604020202020204" pitchFamily="34" charset="0"/>
            </a:endParaRPr>
          </a:p>
          <a:p>
            <a:pPr>
              <a:lnSpc>
                <a:spcPct val="150000"/>
              </a:lnSpc>
            </a:pPr>
            <a:endParaRPr lang="es-E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5445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76357" b="-511"/>
          <a:stretch>
            <a:fillRect/>
          </a:stretch>
        </p:blipFill>
        <p:spPr bwMode="auto">
          <a:xfrm>
            <a:off x="9204325"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641" r="1997" b="-4347"/>
          <a:stretch>
            <a:fillRect/>
          </a:stretch>
        </p:blipFill>
        <p:spPr bwMode="auto">
          <a:xfrm>
            <a:off x="0" y="4417255"/>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p:txBody>
          <a:bodyPr>
            <a:normAutofit fontScale="90000"/>
          </a:bodyPr>
          <a:lstStyle/>
          <a:p>
            <a:r>
              <a:rPr lang="es-ES" sz="4900" dirty="0">
                <a:latin typeface="Arial" panose="020B0604020202020204" pitchFamily="34" charset="0"/>
                <a:cs typeface="Arial" panose="020B0604020202020204" pitchFamily="34" charset="0"/>
              </a:rPr>
              <a:t>5. ASPECTOS RELEVANTES DEL DESARROLLO DEL PROYECTO</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t>
            </a:r>
            <a:r>
              <a:rPr lang="es-ES" sz="3600" dirty="0">
                <a:latin typeface="Arial" panose="020B0604020202020204" pitchFamily="34" charset="0"/>
                <a:cs typeface="Arial" panose="020B0604020202020204" pitchFamily="34" charset="0"/>
              </a:rPr>
              <a:t>IMPLEMENTACIÓN</a:t>
            </a:r>
            <a:endParaRPr lang="es-ES"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401BC4C6-7C8F-FF22-366C-731CCF67C6A8}"/>
              </a:ext>
            </a:extLst>
          </p:cNvPr>
          <p:cNvSpPr>
            <a:spLocks noGrp="1"/>
          </p:cNvSpPr>
          <p:nvPr>
            <p:ph idx="1"/>
          </p:nvPr>
        </p:nvSpPr>
        <p:spPr>
          <a:xfrm>
            <a:off x="838200" y="2051561"/>
            <a:ext cx="10515600" cy="4351338"/>
          </a:xfrm>
        </p:spPr>
        <p:txBody>
          <a:bodyPr/>
          <a:lstStyle/>
          <a:p>
            <a:r>
              <a:rPr lang="es-ES" b="1" dirty="0">
                <a:latin typeface="Arial" panose="020B0604020202020204" pitchFamily="34" charset="0"/>
                <a:cs typeface="Arial" panose="020B0604020202020204" pitchFamily="34" charset="0"/>
              </a:rPr>
              <a:t>Carpetas</a:t>
            </a:r>
          </a:p>
          <a:p>
            <a:pPr lvl="1"/>
            <a:r>
              <a:rPr lang="es-ES" b="1" i="1" dirty="0" err="1">
                <a:latin typeface="Arial" panose="020B0604020202020204" pitchFamily="34" charset="0"/>
                <a:cs typeface="Arial" panose="020B0604020202020204" pitchFamily="34" charset="0"/>
              </a:rPr>
              <a:t>Scraping</a:t>
            </a:r>
            <a:r>
              <a:rPr lang="es-ES" b="1" dirty="0">
                <a:latin typeface="Arial" panose="020B0604020202020204" pitchFamily="34" charset="0"/>
                <a:cs typeface="Arial" panose="020B0604020202020204" pitchFamily="34" charset="0"/>
              </a:rPr>
              <a:t>: obtención de los datos</a:t>
            </a:r>
          </a:p>
          <a:p>
            <a:pPr lvl="1"/>
            <a:r>
              <a:rPr lang="es-ES" b="1" dirty="0">
                <a:latin typeface="Arial" panose="020B0604020202020204" pitchFamily="34" charset="0"/>
                <a:cs typeface="Arial" panose="020B0604020202020204" pitchFamily="34" charset="0"/>
              </a:rPr>
              <a:t>Modelos: entrenamiento modelos</a:t>
            </a:r>
          </a:p>
          <a:p>
            <a:pPr lvl="1"/>
            <a:r>
              <a:rPr lang="es-ES" b="1" dirty="0" err="1">
                <a:latin typeface="Arial" panose="020B0604020202020204" pitchFamily="34" charset="0"/>
                <a:cs typeface="Arial" panose="020B0604020202020204" pitchFamily="34" charset="0"/>
              </a:rPr>
              <a:t>Csv</a:t>
            </a:r>
            <a:r>
              <a:rPr lang="es-ES" b="1" dirty="0">
                <a:latin typeface="Arial" panose="020B0604020202020204" pitchFamily="34" charset="0"/>
                <a:cs typeface="Arial" panose="020B0604020202020204" pitchFamily="34" charset="0"/>
              </a:rPr>
              <a:t>: datos ordenados</a:t>
            </a:r>
          </a:p>
          <a:p>
            <a:pPr lvl="1"/>
            <a:r>
              <a:rPr lang="es-ES" b="1" dirty="0">
                <a:latin typeface="Arial" panose="020B0604020202020204" pitchFamily="34" charset="0"/>
                <a:cs typeface="Arial" panose="020B0604020202020204" pitchFamily="34" charset="0"/>
              </a:rPr>
              <a:t>Análisis-datos: análisis previo</a:t>
            </a:r>
            <a:endParaRPr lang="es-ES" dirty="0">
              <a:latin typeface="Arial" panose="020B0604020202020204" pitchFamily="34" charset="0"/>
              <a:cs typeface="Arial" panose="020B0604020202020204" pitchFamily="34" charset="0"/>
            </a:endParaRPr>
          </a:p>
          <a:p>
            <a:endParaRPr lang="es-ES" dirty="0"/>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7">
            <a:extLst>
              <a:ext uri="{FF2B5EF4-FFF2-40B4-BE49-F238E27FC236}">
                <a16:creationId xmlns:a16="http://schemas.microsoft.com/office/drawing/2014/main" id="{446A1184-E364-5DFE-7578-25125FE35A61}"/>
              </a:ext>
            </a:extLst>
          </p:cNvPr>
          <p:cNvSpPr>
            <a:spLocks noGrp="1"/>
          </p:cNvSpPr>
          <p:nvPr>
            <p:ph type="sldNum" sz="quarter" idx="12"/>
          </p:nvPr>
        </p:nvSpPr>
        <p:spPr/>
        <p:txBody>
          <a:bodyPr/>
          <a:lstStyle/>
          <a:p>
            <a:fld id="{1C0428F5-057F-4A6D-AA42-A9CDDE205748}" type="slidenum">
              <a:rPr lang="es-ES" sz="2400" smtClean="0">
                <a:solidFill>
                  <a:schemeClr val="tx1"/>
                </a:solidFill>
                <a:latin typeface="Arial" panose="020B0604020202020204" pitchFamily="34" charset="0"/>
                <a:cs typeface="Arial" panose="020B0604020202020204" pitchFamily="34" charset="0"/>
              </a:rPr>
              <a:t>13</a:t>
            </a:fld>
            <a:r>
              <a:rPr lang="es-ES" sz="2400" dirty="0">
                <a:solidFill>
                  <a:schemeClr val="tx1"/>
                </a:solidFill>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2003430577"/>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6357" b="-511"/>
          <a:stretch>
            <a:fillRect/>
          </a:stretch>
        </p:blipFill>
        <p:spPr bwMode="auto">
          <a:xfrm>
            <a:off x="9204325"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641" r="1997" b="-4347"/>
          <a:stretch>
            <a:fillRect/>
          </a:stretch>
        </p:blipFill>
        <p:spPr bwMode="auto">
          <a:xfrm>
            <a:off x="0" y="4417255"/>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p:txBody>
          <a:bodyPr>
            <a:normAutofit fontScale="90000"/>
          </a:bodyPr>
          <a:lstStyle/>
          <a:p>
            <a:r>
              <a:rPr lang="es-ES" sz="4900" dirty="0">
                <a:latin typeface="Arial" panose="020B0604020202020204" pitchFamily="34" charset="0"/>
                <a:cs typeface="Arial" panose="020B0604020202020204" pitchFamily="34" charset="0"/>
              </a:rPr>
              <a:t>5. ASPECTOS RELEVANTES DEL DESARROLLO DEL PROYECTO</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t>
            </a:r>
            <a:r>
              <a:rPr lang="es-ES" sz="3600" dirty="0">
                <a:latin typeface="Arial" panose="020B0604020202020204" pitchFamily="34" charset="0"/>
                <a:cs typeface="Arial" panose="020B0604020202020204" pitchFamily="34" charset="0"/>
              </a:rPr>
              <a:t>PROCESO ELECCIÓN MEJORES MODELOS</a:t>
            </a:r>
            <a:endParaRPr lang="es-ES"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401BC4C6-7C8F-FF22-366C-731CCF67C6A8}"/>
              </a:ext>
            </a:extLst>
          </p:cNvPr>
          <p:cNvSpPr>
            <a:spLocks noGrp="1"/>
          </p:cNvSpPr>
          <p:nvPr>
            <p:ph idx="1"/>
          </p:nvPr>
        </p:nvSpPr>
        <p:spPr>
          <a:xfrm>
            <a:off x="838200" y="2241586"/>
            <a:ext cx="10515600" cy="4351338"/>
          </a:xfrm>
        </p:spPr>
        <p:txBody>
          <a:bodyPr/>
          <a:lstStyle/>
          <a:p>
            <a:r>
              <a:rPr lang="es-ES" b="1" dirty="0">
                <a:latin typeface="Arial" panose="020B0604020202020204" pitchFamily="34" charset="0"/>
                <a:cs typeface="Arial" panose="020B0604020202020204" pitchFamily="34" charset="0"/>
              </a:rPr>
              <a:t>Modelos con algoritmos de </a:t>
            </a:r>
            <a:r>
              <a:rPr lang="es-ES" b="1" i="1" dirty="0">
                <a:latin typeface="Arial" panose="020B0604020202020204" pitchFamily="34" charset="0"/>
                <a:cs typeface="Arial" panose="020B0604020202020204" pitchFamily="34" charset="0"/>
              </a:rPr>
              <a:t>machine </a:t>
            </a:r>
            <a:r>
              <a:rPr lang="es-ES" b="1" i="1" dirty="0" err="1">
                <a:latin typeface="Arial" panose="020B0604020202020204" pitchFamily="34" charset="0"/>
                <a:cs typeface="Arial" panose="020B0604020202020204" pitchFamily="34" charset="0"/>
              </a:rPr>
              <a:t>learning</a:t>
            </a:r>
            <a:endParaRPr lang="es-ES" b="1" i="1" dirty="0">
              <a:latin typeface="Arial" panose="020B0604020202020204" pitchFamily="34" charset="0"/>
              <a:cs typeface="Arial" panose="020B0604020202020204" pitchFamily="34" charset="0"/>
            </a:endParaRPr>
          </a:p>
          <a:p>
            <a:pPr lvl="1"/>
            <a:r>
              <a:rPr lang="es-ES" b="1" dirty="0">
                <a:latin typeface="Arial" panose="020B0604020202020204" pitchFamily="34" charset="0"/>
                <a:cs typeface="Arial" panose="020B0604020202020204" pitchFamily="34" charset="0"/>
              </a:rPr>
              <a:t>Bosques aleatorios, SVM, GBM, Árbol de decisión, K-vecinos más cercanos, Gaussian </a:t>
            </a:r>
            <a:r>
              <a:rPr lang="es-ES" b="1" dirty="0" err="1">
                <a:latin typeface="Arial" panose="020B0604020202020204" pitchFamily="34" charset="0"/>
                <a:cs typeface="Arial" panose="020B0604020202020204" pitchFamily="34" charset="0"/>
              </a:rPr>
              <a:t>Naive</a:t>
            </a:r>
            <a:r>
              <a:rPr lang="es-ES" b="1" dirty="0">
                <a:latin typeface="Arial" panose="020B0604020202020204" pitchFamily="34" charset="0"/>
                <a:cs typeface="Arial" panose="020B0604020202020204" pitchFamily="34" charset="0"/>
              </a:rPr>
              <a:t> Bayes</a:t>
            </a:r>
          </a:p>
          <a:p>
            <a:pPr lvl="1"/>
            <a:r>
              <a:rPr lang="es-ES" b="1" dirty="0">
                <a:latin typeface="Arial" panose="020B0604020202020204" pitchFamily="34" charset="0"/>
                <a:cs typeface="Arial" panose="020B0604020202020204" pitchFamily="34" charset="0"/>
              </a:rPr>
              <a:t>Ganador del partido:</a:t>
            </a:r>
          </a:p>
          <a:p>
            <a:pPr lvl="2"/>
            <a:r>
              <a:rPr lang="es-ES" b="1" dirty="0">
                <a:latin typeface="Arial" panose="020B0604020202020204" pitchFamily="34" charset="0"/>
                <a:cs typeface="Arial" panose="020B0604020202020204" pitchFamily="34" charset="0"/>
              </a:rPr>
              <a:t>Mejor modelo con bosques aleatorios. Exactitud 0,542</a:t>
            </a:r>
          </a:p>
          <a:p>
            <a:pPr lvl="1"/>
            <a:r>
              <a:rPr lang="es-ES" b="1" dirty="0">
                <a:latin typeface="Arial" panose="020B0604020202020204" pitchFamily="34" charset="0"/>
                <a:cs typeface="Arial" panose="020B0604020202020204" pitchFamily="34" charset="0"/>
              </a:rPr>
              <a:t>Goles del local</a:t>
            </a:r>
          </a:p>
          <a:p>
            <a:pPr lvl="2"/>
            <a:r>
              <a:rPr lang="es-ES" b="1" dirty="0">
                <a:latin typeface="Arial" panose="020B0604020202020204" pitchFamily="34" charset="0"/>
                <a:cs typeface="Arial" panose="020B0604020202020204" pitchFamily="34" charset="0"/>
              </a:rPr>
              <a:t>Mejor modelo con bosques aleatorios. Exactitud 0,349</a:t>
            </a:r>
          </a:p>
          <a:p>
            <a:pPr lvl="1"/>
            <a:r>
              <a:rPr lang="es-ES" b="1" dirty="0">
                <a:latin typeface="Arial" panose="020B0604020202020204" pitchFamily="34" charset="0"/>
                <a:cs typeface="Arial" panose="020B0604020202020204" pitchFamily="34" charset="0"/>
              </a:rPr>
              <a:t>Goles del visitante</a:t>
            </a:r>
          </a:p>
          <a:p>
            <a:pPr lvl="2"/>
            <a:r>
              <a:rPr lang="es-ES" b="1" dirty="0">
                <a:latin typeface="Arial" panose="020B0604020202020204" pitchFamily="34" charset="0"/>
                <a:cs typeface="Arial" panose="020B0604020202020204" pitchFamily="34" charset="0"/>
              </a:rPr>
              <a:t>Mejor modelo con bosques aleatorios. Exactitud 0,352</a:t>
            </a:r>
          </a:p>
          <a:p>
            <a:pPr lvl="2"/>
            <a:endParaRPr lang="es-ES" b="1" dirty="0">
              <a:latin typeface="Arial" panose="020B0604020202020204" pitchFamily="34" charset="0"/>
              <a:cs typeface="Arial" panose="020B0604020202020204" pitchFamily="34" charset="0"/>
            </a:endParaRPr>
          </a:p>
          <a:p>
            <a:pPr lvl="2"/>
            <a:endParaRPr lang="es-ES" b="1" dirty="0">
              <a:latin typeface="Arial" panose="020B0604020202020204" pitchFamily="34" charset="0"/>
              <a:cs typeface="Arial" panose="020B0604020202020204" pitchFamily="34" charset="0"/>
            </a:endParaRPr>
          </a:p>
          <a:p>
            <a:pPr lvl="1"/>
            <a:endParaRPr lang="es-ES" dirty="0">
              <a:latin typeface="Arial" panose="020B0604020202020204" pitchFamily="34" charset="0"/>
              <a:cs typeface="Arial" panose="020B0604020202020204" pitchFamily="34" charset="0"/>
            </a:endParaRPr>
          </a:p>
          <a:p>
            <a:endParaRPr lang="es-ES" dirty="0"/>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7">
            <a:extLst>
              <a:ext uri="{FF2B5EF4-FFF2-40B4-BE49-F238E27FC236}">
                <a16:creationId xmlns:a16="http://schemas.microsoft.com/office/drawing/2014/main" id="{446A1184-E364-5DFE-7578-25125FE35A61}"/>
              </a:ext>
            </a:extLst>
          </p:cNvPr>
          <p:cNvSpPr>
            <a:spLocks noGrp="1"/>
          </p:cNvSpPr>
          <p:nvPr>
            <p:ph type="sldNum" sz="quarter" idx="12"/>
          </p:nvPr>
        </p:nvSpPr>
        <p:spPr/>
        <p:txBody>
          <a:bodyPr/>
          <a:lstStyle/>
          <a:p>
            <a:fld id="{1C0428F5-057F-4A6D-AA42-A9CDDE205748}" type="slidenum">
              <a:rPr lang="es-ES" sz="2400" smtClean="0">
                <a:solidFill>
                  <a:schemeClr val="tx1"/>
                </a:solidFill>
                <a:latin typeface="Arial" panose="020B0604020202020204" pitchFamily="34" charset="0"/>
                <a:cs typeface="Arial" panose="020B0604020202020204" pitchFamily="34" charset="0"/>
              </a:rPr>
              <a:t>14</a:t>
            </a:fld>
            <a:r>
              <a:rPr lang="es-ES" sz="2400" dirty="0">
                <a:solidFill>
                  <a:schemeClr val="tx1"/>
                </a:solidFill>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3617840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6357" b="-511"/>
          <a:stretch>
            <a:fillRect/>
          </a:stretch>
        </p:blipFill>
        <p:spPr bwMode="auto">
          <a:xfrm>
            <a:off x="9204325"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641" r="1997" b="-4347"/>
          <a:stretch>
            <a:fillRect/>
          </a:stretch>
        </p:blipFill>
        <p:spPr bwMode="auto">
          <a:xfrm>
            <a:off x="0" y="4417255"/>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p:txBody>
          <a:bodyPr>
            <a:normAutofit fontScale="90000"/>
          </a:bodyPr>
          <a:lstStyle/>
          <a:p>
            <a:r>
              <a:rPr lang="es-ES" sz="4900" dirty="0">
                <a:latin typeface="Arial" panose="020B0604020202020204" pitchFamily="34" charset="0"/>
                <a:cs typeface="Arial" panose="020B0604020202020204" pitchFamily="34" charset="0"/>
              </a:rPr>
              <a:t>5. ASPECTOS RELEVANTES DEL DESARROLLO DEL PROYECTO</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t>
            </a:r>
            <a:r>
              <a:rPr lang="es-ES" sz="3600" dirty="0">
                <a:latin typeface="Arial" panose="020B0604020202020204" pitchFamily="34" charset="0"/>
                <a:cs typeface="Arial" panose="020B0604020202020204" pitchFamily="34" charset="0"/>
              </a:rPr>
              <a:t>PROCESO ELECCIÓN MEJORES MODELOS</a:t>
            </a:r>
            <a:endParaRPr lang="es-ES"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401BC4C6-7C8F-FF22-366C-731CCF67C6A8}"/>
              </a:ext>
            </a:extLst>
          </p:cNvPr>
          <p:cNvSpPr>
            <a:spLocks noGrp="1"/>
          </p:cNvSpPr>
          <p:nvPr>
            <p:ph idx="1"/>
          </p:nvPr>
        </p:nvSpPr>
        <p:spPr>
          <a:xfrm>
            <a:off x="838200" y="2268903"/>
            <a:ext cx="10515600" cy="4351338"/>
          </a:xfrm>
        </p:spPr>
        <p:txBody>
          <a:bodyPr/>
          <a:lstStyle/>
          <a:p>
            <a:r>
              <a:rPr lang="es-ES" b="1" dirty="0">
                <a:latin typeface="Arial" panose="020B0604020202020204" pitchFamily="34" charset="0"/>
                <a:cs typeface="Arial" panose="020B0604020202020204" pitchFamily="34" charset="0"/>
              </a:rPr>
              <a:t>Modelos con redes neuronales</a:t>
            </a:r>
          </a:p>
          <a:p>
            <a:pPr lvl="1"/>
            <a:r>
              <a:rPr lang="es-ES" b="1" dirty="0">
                <a:latin typeface="Arial" panose="020B0604020202020204" pitchFamily="34" charset="0"/>
                <a:cs typeface="Arial" panose="020B0604020202020204" pitchFamily="34" charset="0"/>
              </a:rPr>
              <a:t>324 combinaciones diferentes de parámetros</a:t>
            </a:r>
          </a:p>
          <a:p>
            <a:pPr lvl="1"/>
            <a:r>
              <a:rPr lang="es-ES" b="1" dirty="0">
                <a:latin typeface="Arial" panose="020B0604020202020204" pitchFamily="34" charset="0"/>
                <a:cs typeface="Arial" panose="020B0604020202020204" pitchFamily="34" charset="0"/>
              </a:rPr>
              <a:t>Cambiando estructura de la red según su tipo</a:t>
            </a:r>
          </a:p>
          <a:p>
            <a:pPr lvl="1"/>
            <a:r>
              <a:rPr lang="es-ES" b="1" dirty="0">
                <a:latin typeface="Arial" panose="020B0604020202020204" pitchFamily="34" charset="0"/>
                <a:cs typeface="Arial" panose="020B0604020202020204" pitchFamily="34" charset="0"/>
              </a:rPr>
              <a:t>Ganador del partido</a:t>
            </a:r>
          </a:p>
          <a:p>
            <a:pPr lvl="2"/>
            <a:r>
              <a:rPr lang="es-ES" b="1" dirty="0">
                <a:latin typeface="Arial" panose="020B0604020202020204" pitchFamily="34" charset="0"/>
                <a:cs typeface="Arial" panose="020B0604020202020204" pitchFamily="34" charset="0"/>
              </a:rPr>
              <a:t>3 capas, SGD, 20 épocas, tamaño de lote 48, sin </a:t>
            </a:r>
            <a:r>
              <a:rPr lang="es-ES" b="1" i="1" dirty="0" err="1">
                <a:latin typeface="Arial" panose="020B0604020202020204" pitchFamily="34" charset="0"/>
                <a:cs typeface="Arial" panose="020B0604020202020204" pitchFamily="34" charset="0"/>
              </a:rPr>
              <a:t>callbacks</a:t>
            </a:r>
            <a:r>
              <a:rPr lang="es-ES" b="1" dirty="0">
                <a:latin typeface="Arial" panose="020B0604020202020204" pitchFamily="34" charset="0"/>
                <a:cs typeface="Arial" panose="020B0604020202020204" pitchFamily="34" charset="0"/>
              </a:rPr>
              <a:t>. Exactitud 0,56</a:t>
            </a:r>
          </a:p>
          <a:p>
            <a:pPr lvl="1"/>
            <a:r>
              <a:rPr lang="es-ES" b="1" dirty="0">
                <a:latin typeface="Arial" panose="020B0604020202020204" pitchFamily="34" charset="0"/>
                <a:cs typeface="Arial" panose="020B0604020202020204" pitchFamily="34" charset="0"/>
              </a:rPr>
              <a:t>Goles del local</a:t>
            </a:r>
          </a:p>
          <a:p>
            <a:pPr lvl="2"/>
            <a:r>
              <a:rPr lang="es-ES" b="1" dirty="0">
                <a:latin typeface="Arial" panose="020B0604020202020204" pitchFamily="34" charset="0"/>
                <a:cs typeface="Arial" panose="020B0604020202020204" pitchFamily="34" charset="0"/>
              </a:rPr>
              <a:t>5 capas, SGD, 20 épocas, tamaño de lote 80, sin </a:t>
            </a:r>
            <a:r>
              <a:rPr lang="es-ES" b="1" i="1" dirty="0" err="1">
                <a:latin typeface="Arial" panose="020B0604020202020204" pitchFamily="34" charset="0"/>
                <a:cs typeface="Arial" panose="020B0604020202020204" pitchFamily="34" charset="0"/>
              </a:rPr>
              <a:t>callbacks</a:t>
            </a:r>
            <a:r>
              <a:rPr lang="es-ES" b="1" dirty="0">
                <a:latin typeface="Arial" panose="020B0604020202020204" pitchFamily="34" charset="0"/>
                <a:cs typeface="Arial" panose="020B0604020202020204" pitchFamily="34" charset="0"/>
              </a:rPr>
              <a:t>. Exactitud 0,37</a:t>
            </a:r>
          </a:p>
          <a:p>
            <a:pPr lvl="1"/>
            <a:r>
              <a:rPr lang="es-ES" b="1" dirty="0">
                <a:latin typeface="Arial" panose="020B0604020202020204" pitchFamily="34" charset="0"/>
                <a:cs typeface="Arial" panose="020B0604020202020204" pitchFamily="34" charset="0"/>
              </a:rPr>
              <a:t>Goles del visitante</a:t>
            </a:r>
          </a:p>
          <a:p>
            <a:pPr lvl="2"/>
            <a:r>
              <a:rPr lang="es-ES" b="1" dirty="0">
                <a:latin typeface="Arial" panose="020B0604020202020204" pitchFamily="34" charset="0"/>
                <a:cs typeface="Arial" panose="020B0604020202020204" pitchFamily="34" charset="0"/>
              </a:rPr>
              <a:t>4 capas, Adam, 20 épocas, tamaño de lote 80, sin </a:t>
            </a:r>
            <a:r>
              <a:rPr lang="es-ES" b="1" i="1" dirty="0" err="1">
                <a:latin typeface="Arial" panose="020B0604020202020204" pitchFamily="34" charset="0"/>
                <a:cs typeface="Arial" panose="020B0604020202020204" pitchFamily="34" charset="0"/>
              </a:rPr>
              <a:t>callbacks</a:t>
            </a:r>
            <a:r>
              <a:rPr lang="es-ES" b="1" dirty="0">
                <a:latin typeface="Arial" panose="020B0604020202020204" pitchFamily="34" charset="0"/>
                <a:cs typeface="Arial" panose="020B0604020202020204" pitchFamily="34" charset="0"/>
              </a:rPr>
              <a:t>. Exactitud 0,383</a:t>
            </a:r>
          </a:p>
          <a:p>
            <a:pPr lvl="2"/>
            <a:endParaRPr lang="es-ES" b="1" dirty="0">
              <a:latin typeface="Arial" panose="020B0604020202020204" pitchFamily="34" charset="0"/>
              <a:cs typeface="Arial" panose="020B0604020202020204" pitchFamily="34" charset="0"/>
            </a:endParaRPr>
          </a:p>
          <a:p>
            <a:pPr lvl="2"/>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2"/>
            <a:endParaRPr lang="es-ES" b="1" dirty="0">
              <a:latin typeface="Arial" panose="020B0604020202020204" pitchFamily="34" charset="0"/>
              <a:cs typeface="Arial" panose="020B0604020202020204" pitchFamily="34" charset="0"/>
            </a:endParaRPr>
          </a:p>
          <a:p>
            <a:pPr lvl="2"/>
            <a:endParaRPr lang="es-ES" b="1" dirty="0">
              <a:latin typeface="Arial" panose="020B0604020202020204" pitchFamily="34" charset="0"/>
              <a:cs typeface="Arial" panose="020B0604020202020204" pitchFamily="34" charset="0"/>
            </a:endParaRPr>
          </a:p>
          <a:p>
            <a:pPr lvl="1"/>
            <a:endParaRPr lang="es-ES" dirty="0">
              <a:latin typeface="Arial" panose="020B0604020202020204" pitchFamily="34" charset="0"/>
              <a:cs typeface="Arial" panose="020B0604020202020204" pitchFamily="34" charset="0"/>
            </a:endParaRPr>
          </a:p>
          <a:p>
            <a:endParaRPr lang="es-ES" dirty="0"/>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7">
            <a:extLst>
              <a:ext uri="{FF2B5EF4-FFF2-40B4-BE49-F238E27FC236}">
                <a16:creationId xmlns:a16="http://schemas.microsoft.com/office/drawing/2014/main" id="{446A1184-E364-5DFE-7578-25125FE35A61}"/>
              </a:ext>
            </a:extLst>
          </p:cNvPr>
          <p:cNvSpPr>
            <a:spLocks noGrp="1"/>
          </p:cNvSpPr>
          <p:nvPr>
            <p:ph type="sldNum" sz="quarter" idx="12"/>
          </p:nvPr>
        </p:nvSpPr>
        <p:spPr/>
        <p:txBody>
          <a:bodyPr/>
          <a:lstStyle/>
          <a:p>
            <a:fld id="{1C0428F5-057F-4A6D-AA42-A9CDDE205748}" type="slidenum">
              <a:rPr lang="es-ES" sz="2400" smtClean="0">
                <a:solidFill>
                  <a:schemeClr val="tx1"/>
                </a:solidFill>
                <a:latin typeface="Arial" panose="020B0604020202020204" pitchFamily="34" charset="0"/>
                <a:cs typeface="Arial" panose="020B0604020202020204" pitchFamily="34" charset="0"/>
              </a:rPr>
              <a:t>15</a:t>
            </a:fld>
            <a:r>
              <a:rPr lang="es-ES" sz="2400" dirty="0">
                <a:solidFill>
                  <a:schemeClr val="tx1"/>
                </a:solidFill>
                <a:latin typeface="Arial" panose="020B0604020202020204" pitchFamily="34" charset="0"/>
                <a:cs typeface="Arial" panose="020B0604020202020204" pitchFamily="34" charset="0"/>
              </a:rPr>
              <a:t>/23</a:t>
            </a:r>
          </a:p>
        </p:txBody>
      </p:sp>
      <p:pic>
        <p:nvPicPr>
          <p:cNvPr id="11" name="Picture 10">
            <a:extLst>
              <a:ext uri="{FF2B5EF4-FFF2-40B4-BE49-F238E27FC236}">
                <a16:creationId xmlns:a16="http://schemas.microsoft.com/office/drawing/2014/main" id="{6C7D1699-AE2C-1F86-DB33-6F4D20E29DE9}"/>
              </a:ext>
            </a:extLst>
          </p:cNvPr>
          <p:cNvPicPr>
            <a:picLocks noChangeAspect="1"/>
          </p:cNvPicPr>
          <p:nvPr/>
        </p:nvPicPr>
        <p:blipFill>
          <a:blip r:embed="rId4"/>
          <a:stretch>
            <a:fillRect/>
          </a:stretch>
        </p:blipFill>
        <p:spPr>
          <a:xfrm>
            <a:off x="8553568" y="2239729"/>
            <a:ext cx="3353268" cy="1238423"/>
          </a:xfrm>
          <a:prstGeom prst="rect">
            <a:avLst/>
          </a:prstGeom>
        </p:spPr>
      </p:pic>
    </p:spTree>
    <p:extLst>
      <p:ext uri="{BB962C8B-B14F-4D97-AF65-F5344CB8AC3E}">
        <p14:creationId xmlns:p14="http://schemas.microsoft.com/office/powerpoint/2010/main" val="371061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6357" b="-511"/>
          <a:stretch>
            <a:fillRect/>
          </a:stretch>
        </p:blipFill>
        <p:spPr bwMode="auto">
          <a:xfrm>
            <a:off x="9204325"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641" r="1997" b="-4347"/>
          <a:stretch>
            <a:fillRect/>
          </a:stretch>
        </p:blipFill>
        <p:spPr bwMode="auto">
          <a:xfrm>
            <a:off x="0" y="4417255"/>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a:xfrm>
            <a:off x="838200" y="618744"/>
            <a:ext cx="10515600" cy="1325563"/>
          </a:xfrm>
        </p:spPr>
        <p:txBody>
          <a:bodyPr>
            <a:normAutofit fontScale="90000"/>
          </a:bodyPr>
          <a:lstStyle/>
          <a:p>
            <a:r>
              <a:rPr lang="es-ES" sz="4900" dirty="0">
                <a:latin typeface="Arial" panose="020B0604020202020204" pitchFamily="34" charset="0"/>
                <a:cs typeface="Arial" panose="020B0604020202020204" pitchFamily="34" charset="0"/>
              </a:rPr>
              <a:t>6. ESTUDIO Y RESULTADOS OBTENIDOS SOBRE LOS DATOS</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t>
            </a:r>
            <a:r>
              <a:rPr lang="es-ES" sz="3600" dirty="0">
                <a:latin typeface="Arial" panose="020B0604020202020204" pitchFamily="34" charset="0"/>
                <a:cs typeface="Arial" panose="020B0604020202020204" pitchFamily="34" charset="0"/>
              </a:rPr>
              <a:t>ANÁLISIS PREVIO DE LOS DATOS</a:t>
            </a:r>
            <a:br>
              <a:rPr lang="es-ES" dirty="0">
                <a:latin typeface="Arial" panose="020B0604020202020204" pitchFamily="34" charset="0"/>
                <a:cs typeface="Arial" panose="020B0604020202020204" pitchFamily="34" charset="0"/>
              </a:rPr>
            </a:br>
            <a:endParaRPr lang="es-ES"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401BC4C6-7C8F-FF22-366C-731CCF67C6A8}"/>
              </a:ext>
            </a:extLst>
          </p:cNvPr>
          <p:cNvSpPr>
            <a:spLocks noGrp="1"/>
          </p:cNvSpPr>
          <p:nvPr>
            <p:ph idx="1"/>
          </p:nvPr>
        </p:nvSpPr>
        <p:spPr>
          <a:xfrm>
            <a:off x="838200" y="2057458"/>
            <a:ext cx="10515600" cy="3825828"/>
          </a:xfrm>
        </p:spPr>
        <p:txBody>
          <a:bodyPr/>
          <a:lstStyle/>
          <a:p>
            <a:pPr lvl="1"/>
            <a:r>
              <a:rPr lang="es-ES" b="1" dirty="0">
                <a:latin typeface="Arial" panose="020B0604020202020204" pitchFamily="34" charset="0"/>
                <a:cs typeface="Arial" panose="020B0604020202020204" pitchFamily="34" charset="0"/>
              </a:rPr>
              <a:t>Mapa de calor</a:t>
            </a:r>
          </a:p>
          <a:p>
            <a:pPr lvl="2"/>
            <a:r>
              <a:rPr lang="es-ES" b="1" dirty="0">
                <a:latin typeface="Arial" panose="020B0604020202020204" pitchFamily="34" charset="0"/>
                <a:cs typeface="Arial" panose="020B0604020202020204" pitchFamily="34" charset="0"/>
              </a:rPr>
              <a:t>↑ Cambios alineaciones iniciales </a:t>
            </a:r>
            <a:r>
              <a:rPr lang="es-ES" b="1" dirty="0">
                <a:latin typeface="Arial" panose="020B0604020202020204" pitchFamily="34" charset="0"/>
                <a:cs typeface="Arial" panose="020B0604020202020204" pitchFamily="34" charset="0"/>
                <a:sym typeface="Wingdings" panose="05000000000000000000" pitchFamily="2" charset="2"/>
              </a:rPr>
              <a:t></a:t>
            </a:r>
            <a:r>
              <a:rPr lang="es-ES" b="1" dirty="0">
                <a:latin typeface="Arial" panose="020B0604020202020204" pitchFamily="34" charset="0"/>
                <a:cs typeface="Arial" panose="020B0604020202020204" pitchFamily="34" charset="0"/>
              </a:rPr>
              <a:t> Posiciones bajas en la clasificación.</a:t>
            </a:r>
          </a:p>
          <a:p>
            <a:pPr lvl="2"/>
            <a:r>
              <a:rPr lang="es-ES" b="1" dirty="0">
                <a:latin typeface="Arial" panose="020B0604020202020204" pitchFamily="34" charset="0"/>
                <a:cs typeface="Arial" panose="020B0604020202020204" pitchFamily="34" charset="0"/>
              </a:rPr>
              <a:t>↑ Cambios antes del descanso </a:t>
            </a:r>
            <a:r>
              <a:rPr lang="es-ES" b="1" dirty="0">
                <a:latin typeface="Arial" panose="020B0604020202020204" pitchFamily="34" charset="0"/>
                <a:cs typeface="Arial" panose="020B0604020202020204" pitchFamily="34" charset="0"/>
                <a:sym typeface="Wingdings" panose="05000000000000000000" pitchFamily="2" charset="2"/>
              </a:rPr>
              <a:t></a:t>
            </a:r>
            <a:r>
              <a:rPr lang="es-ES" b="1" dirty="0">
                <a:latin typeface="Arial" panose="020B0604020202020204" pitchFamily="34" charset="0"/>
                <a:cs typeface="Arial" panose="020B0604020202020204" pitchFamily="34" charset="0"/>
              </a:rPr>
              <a:t> Posiciones bajas en la clasificación.</a:t>
            </a:r>
          </a:p>
          <a:p>
            <a:pPr lvl="2"/>
            <a:r>
              <a:rPr lang="es-ES" b="1" dirty="0">
                <a:latin typeface="Arial" panose="020B0604020202020204" pitchFamily="34" charset="0"/>
                <a:cs typeface="Arial" panose="020B0604020202020204" pitchFamily="34" charset="0"/>
              </a:rPr>
              <a:t>↓ Cambios minutos 61 a 75 </a:t>
            </a:r>
            <a:r>
              <a:rPr lang="es-ES" b="1" dirty="0">
                <a:latin typeface="Arial" panose="020B0604020202020204" pitchFamily="34" charset="0"/>
                <a:cs typeface="Arial" panose="020B0604020202020204" pitchFamily="34" charset="0"/>
                <a:sym typeface="Wingdings" panose="05000000000000000000" pitchFamily="2" charset="2"/>
              </a:rPr>
              <a:t></a:t>
            </a:r>
            <a:r>
              <a:rPr lang="es-ES" b="1" dirty="0">
                <a:latin typeface="Arial" panose="020B0604020202020204" pitchFamily="34" charset="0"/>
                <a:cs typeface="Arial" panose="020B0604020202020204" pitchFamily="34" charset="0"/>
              </a:rPr>
              <a:t> Posiciones altas en la clasificación.</a:t>
            </a:r>
          </a:p>
          <a:p>
            <a:pPr lvl="2"/>
            <a:r>
              <a:rPr lang="es-ES" b="1" dirty="0">
                <a:latin typeface="Arial" panose="020B0604020202020204" pitchFamily="34" charset="0"/>
                <a:cs typeface="Arial" panose="020B0604020202020204" pitchFamily="34" charset="0"/>
              </a:rPr>
              <a:t>↑ Cambios sacando defensas </a:t>
            </a:r>
            <a:r>
              <a:rPr lang="es-ES" b="1" dirty="0">
                <a:latin typeface="Arial" panose="020B0604020202020204" pitchFamily="34" charset="0"/>
                <a:cs typeface="Arial" panose="020B0604020202020204" pitchFamily="34" charset="0"/>
                <a:sym typeface="Wingdings" panose="05000000000000000000" pitchFamily="2" charset="2"/>
              </a:rPr>
              <a:t></a:t>
            </a:r>
            <a:r>
              <a:rPr lang="es-ES" b="1" dirty="0">
                <a:latin typeface="Arial" panose="020B0604020202020204" pitchFamily="34" charset="0"/>
                <a:cs typeface="Arial" panose="020B0604020202020204" pitchFamily="34" charset="0"/>
              </a:rPr>
              <a:t> Posiciones bajas en la clasificación.</a:t>
            </a:r>
          </a:p>
          <a:p>
            <a:pPr lvl="2"/>
            <a:r>
              <a:rPr lang="es-ES" b="1" dirty="0">
                <a:latin typeface="Arial" panose="020B0604020202020204" pitchFamily="34" charset="0"/>
                <a:cs typeface="Arial" panose="020B0604020202020204" pitchFamily="34" charset="0"/>
              </a:rPr>
              <a:t>↓ Media minutos cambios </a:t>
            </a:r>
            <a:r>
              <a:rPr lang="es-ES" b="1" dirty="0">
                <a:latin typeface="Arial" panose="020B0604020202020204" pitchFamily="34" charset="0"/>
                <a:cs typeface="Arial" panose="020B0604020202020204" pitchFamily="34" charset="0"/>
                <a:sym typeface="Wingdings" panose="05000000000000000000" pitchFamily="2" charset="2"/>
              </a:rPr>
              <a:t></a:t>
            </a:r>
            <a:r>
              <a:rPr lang="es-ES" b="1" dirty="0">
                <a:latin typeface="Arial" panose="020B0604020202020204" pitchFamily="34" charset="0"/>
                <a:cs typeface="Arial" panose="020B0604020202020204" pitchFamily="34" charset="0"/>
              </a:rPr>
              <a:t> Posiciones altas en la clasificación.</a:t>
            </a:r>
          </a:p>
          <a:p>
            <a:pPr lvl="2"/>
            <a:r>
              <a:rPr lang="es-ES" b="1" dirty="0">
                <a:latin typeface="Arial" panose="020B0604020202020204" pitchFamily="34" charset="0"/>
                <a:cs typeface="Arial" panose="020B0604020202020204" pitchFamily="34" charset="0"/>
              </a:rPr>
              <a:t>↓ Cambios amonestados amarillas </a:t>
            </a:r>
            <a:r>
              <a:rPr lang="es-ES" b="1" dirty="0">
                <a:latin typeface="Arial" panose="020B0604020202020204" pitchFamily="34" charset="0"/>
                <a:cs typeface="Arial" panose="020B0604020202020204" pitchFamily="34" charset="0"/>
                <a:sym typeface="Wingdings" panose="05000000000000000000" pitchFamily="2" charset="2"/>
              </a:rPr>
              <a:t></a:t>
            </a:r>
            <a:r>
              <a:rPr lang="es-ES" b="1" dirty="0">
                <a:latin typeface="Arial" panose="020B0604020202020204" pitchFamily="34" charset="0"/>
                <a:cs typeface="Arial" panose="020B0604020202020204" pitchFamily="34" charset="0"/>
              </a:rPr>
              <a:t> Posiciones altas en la clasificación.</a:t>
            </a:r>
          </a:p>
          <a:p>
            <a:pPr lvl="2"/>
            <a:r>
              <a:rPr lang="es-ES" b="1" dirty="0">
                <a:latin typeface="Arial" panose="020B0604020202020204" pitchFamily="34" charset="0"/>
                <a:cs typeface="Arial" panose="020B0604020202020204" pitchFamily="34" charset="0"/>
              </a:rPr>
              <a:t>↓ Cambios por partido </a:t>
            </a:r>
            <a:r>
              <a:rPr lang="es-ES" b="1" dirty="0">
                <a:latin typeface="Arial" panose="020B0604020202020204" pitchFamily="34" charset="0"/>
                <a:cs typeface="Arial" panose="020B0604020202020204" pitchFamily="34" charset="0"/>
                <a:sym typeface="Wingdings" panose="05000000000000000000" pitchFamily="2" charset="2"/>
              </a:rPr>
              <a:t></a:t>
            </a:r>
            <a:r>
              <a:rPr lang="es-ES" b="1" dirty="0">
                <a:latin typeface="Arial" panose="020B0604020202020204" pitchFamily="34" charset="0"/>
                <a:cs typeface="Arial" panose="020B0604020202020204" pitchFamily="34" charset="0"/>
              </a:rPr>
              <a:t> Posiciones altas en la clasificación.</a:t>
            </a:r>
          </a:p>
          <a:p>
            <a:pPr lvl="2"/>
            <a:endParaRPr lang="es-ES" b="1" dirty="0">
              <a:latin typeface="Arial" panose="020B0604020202020204" pitchFamily="34" charset="0"/>
              <a:cs typeface="Arial" panose="020B0604020202020204" pitchFamily="34" charset="0"/>
            </a:endParaRPr>
          </a:p>
          <a:p>
            <a:pPr lvl="2"/>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2"/>
            <a:endParaRPr lang="es-ES" b="1" dirty="0">
              <a:latin typeface="Arial" panose="020B0604020202020204" pitchFamily="34" charset="0"/>
              <a:cs typeface="Arial" panose="020B0604020202020204" pitchFamily="34" charset="0"/>
            </a:endParaRPr>
          </a:p>
          <a:p>
            <a:pPr lvl="2"/>
            <a:endParaRPr lang="es-ES" b="1" dirty="0">
              <a:latin typeface="Arial" panose="020B0604020202020204" pitchFamily="34" charset="0"/>
              <a:cs typeface="Arial" panose="020B0604020202020204" pitchFamily="34" charset="0"/>
            </a:endParaRPr>
          </a:p>
          <a:p>
            <a:pPr lvl="1"/>
            <a:endParaRPr lang="es-ES" dirty="0">
              <a:latin typeface="Arial" panose="020B0604020202020204" pitchFamily="34" charset="0"/>
              <a:cs typeface="Arial" panose="020B0604020202020204" pitchFamily="34" charset="0"/>
            </a:endParaRPr>
          </a:p>
          <a:p>
            <a:endParaRPr lang="es-ES" dirty="0"/>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7">
            <a:extLst>
              <a:ext uri="{FF2B5EF4-FFF2-40B4-BE49-F238E27FC236}">
                <a16:creationId xmlns:a16="http://schemas.microsoft.com/office/drawing/2014/main" id="{446A1184-E364-5DFE-7578-25125FE35A61}"/>
              </a:ext>
            </a:extLst>
          </p:cNvPr>
          <p:cNvSpPr>
            <a:spLocks noGrp="1"/>
          </p:cNvSpPr>
          <p:nvPr>
            <p:ph type="sldNum" sz="quarter" idx="12"/>
          </p:nvPr>
        </p:nvSpPr>
        <p:spPr/>
        <p:txBody>
          <a:bodyPr/>
          <a:lstStyle/>
          <a:p>
            <a:fld id="{1C0428F5-057F-4A6D-AA42-A9CDDE205748}" type="slidenum">
              <a:rPr lang="es-ES" sz="2400" smtClean="0">
                <a:solidFill>
                  <a:schemeClr val="tx1"/>
                </a:solidFill>
                <a:latin typeface="Arial" panose="020B0604020202020204" pitchFamily="34" charset="0"/>
                <a:cs typeface="Arial" panose="020B0604020202020204" pitchFamily="34" charset="0"/>
              </a:rPr>
              <a:t>16</a:t>
            </a:fld>
            <a:r>
              <a:rPr lang="es-ES" sz="2400" dirty="0">
                <a:solidFill>
                  <a:schemeClr val="tx1"/>
                </a:solidFill>
                <a:latin typeface="Arial" panose="020B0604020202020204" pitchFamily="34" charset="0"/>
                <a:cs typeface="Arial" panose="020B0604020202020204" pitchFamily="34" charset="0"/>
              </a:rPr>
              <a:t>/23</a:t>
            </a:r>
          </a:p>
        </p:txBody>
      </p:sp>
      <p:pic>
        <p:nvPicPr>
          <p:cNvPr id="12" name="Picture 11">
            <a:extLst>
              <a:ext uri="{FF2B5EF4-FFF2-40B4-BE49-F238E27FC236}">
                <a16:creationId xmlns:a16="http://schemas.microsoft.com/office/drawing/2014/main" id="{47E4A6FE-DDF9-FD84-7A8B-9F8B1B364842}"/>
              </a:ext>
            </a:extLst>
          </p:cNvPr>
          <p:cNvPicPr>
            <a:picLocks noChangeAspect="1"/>
          </p:cNvPicPr>
          <p:nvPr/>
        </p:nvPicPr>
        <p:blipFill>
          <a:blip r:embed="rId4"/>
          <a:stretch>
            <a:fillRect/>
          </a:stretch>
        </p:blipFill>
        <p:spPr>
          <a:xfrm>
            <a:off x="2913357" y="5138587"/>
            <a:ext cx="6115904" cy="1428949"/>
          </a:xfrm>
          <a:prstGeom prst="rect">
            <a:avLst/>
          </a:prstGeom>
        </p:spPr>
      </p:pic>
    </p:spTree>
    <p:extLst>
      <p:ext uri="{BB962C8B-B14F-4D97-AF65-F5344CB8AC3E}">
        <p14:creationId xmlns:p14="http://schemas.microsoft.com/office/powerpoint/2010/main" val="4037442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6357" b="-511"/>
          <a:stretch>
            <a:fillRect/>
          </a:stretch>
        </p:blipFill>
        <p:spPr bwMode="auto">
          <a:xfrm>
            <a:off x="9204325"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641" r="1997" b="-4347"/>
          <a:stretch>
            <a:fillRect/>
          </a:stretch>
        </p:blipFill>
        <p:spPr bwMode="auto">
          <a:xfrm>
            <a:off x="0" y="4417255"/>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p:txBody>
          <a:bodyPr>
            <a:normAutofit fontScale="90000"/>
          </a:bodyPr>
          <a:lstStyle/>
          <a:p>
            <a:r>
              <a:rPr lang="es-ES" sz="4900" dirty="0">
                <a:latin typeface="Arial" panose="020B0604020202020204" pitchFamily="34" charset="0"/>
                <a:cs typeface="Arial" panose="020B0604020202020204" pitchFamily="34" charset="0"/>
              </a:rPr>
              <a:t>6. ESTUDIO Y RESULTADOS OBTENIDOS SOBRE LOS DATOS</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t>
            </a:r>
            <a:r>
              <a:rPr lang="es-ES" sz="3600" dirty="0">
                <a:latin typeface="Arial" panose="020B0604020202020204" pitchFamily="34" charset="0"/>
                <a:cs typeface="Arial" panose="020B0604020202020204" pitchFamily="34" charset="0"/>
              </a:rPr>
              <a:t>ENTRENAMIENTO MODELOS</a:t>
            </a:r>
            <a:endParaRPr lang="es-ES"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401BC4C6-7C8F-FF22-366C-731CCF67C6A8}"/>
              </a:ext>
            </a:extLst>
          </p:cNvPr>
          <p:cNvSpPr>
            <a:spLocks noGrp="1"/>
          </p:cNvSpPr>
          <p:nvPr>
            <p:ph idx="1"/>
          </p:nvPr>
        </p:nvSpPr>
        <p:spPr>
          <a:xfrm>
            <a:off x="838200" y="2055813"/>
            <a:ext cx="10515600" cy="4437061"/>
          </a:xfrm>
        </p:spPr>
        <p:txBody>
          <a:bodyPr>
            <a:normAutofit fontScale="70000" lnSpcReduction="20000"/>
          </a:bodyPr>
          <a:lstStyle/>
          <a:p>
            <a:pPr lvl="1"/>
            <a:r>
              <a:rPr lang="es-ES" b="1" dirty="0">
                <a:latin typeface="Arial" panose="020B0604020202020204" pitchFamily="34" charset="0"/>
                <a:cs typeface="Arial" panose="020B0604020202020204" pitchFamily="34" charset="0"/>
              </a:rPr>
              <a:t>Modelo que predice el ganador del partido</a:t>
            </a:r>
          </a:p>
          <a:p>
            <a:pPr lvl="2"/>
            <a:r>
              <a:rPr lang="es-ES" b="1" dirty="0">
                <a:latin typeface="Arial" panose="020B0604020202020204" pitchFamily="34" charset="0"/>
                <a:cs typeface="Arial" panose="020B0604020202020204" pitchFamily="34" charset="0"/>
              </a:rPr>
              <a:t>Aumentar probabilidad victorial local</a:t>
            </a:r>
          </a:p>
          <a:p>
            <a:pPr lvl="3"/>
            <a:r>
              <a:rPr lang="es-ES" b="1" dirty="0">
                <a:latin typeface="Arial" panose="020B0604020202020204" pitchFamily="34" charset="0"/>
                <a:cs typeface="Arial" panose="020B0604020202020204" pitchFamily="34" charset="0"/>
              </a:rPr>
              <a:t>proporción de este equipo de realizar cambios entre los minutos 61 a 75</a:t>
            </a:r>
          </a:p>
          <a:p>
            <a:pPr lvl="3"/>
            <a:r>
              <a:rPr lang="es-ES" b="1" dirty="0">
                <a:latin typeface="Arial" panose="020B0604020202020204" pitchFamily="34" charset="0"/>
                <a:cs typeface="Arial" panose="020B0604020202020204" pitchFamily="34" charset="0"/>
              </a:rPr>
              <a:t>proporción de cambios de defensas a centrocampistas</a:t>
            </a:r>
          </a:p>
          <a:p>
            <a:pPr lvl="3"/>
            <a:r>
              <a:rPr lang="es-ES" b="1" dirty="0">
                <a:latin typeface="Arial" panose="020B0604020202020204" pitchFamily="34" charset="0"/>
                <a:cs typeface="Arial" panose="020B0604020202020204" pitchFamily="34" charset="0"/>
              </a:rPr>
              <a:t>proporción de cambios de centrocampistas a defensas</a:t>
            </a:r>
          </a:p>
          <a:p>
            <a:pPr lvl="2"/>
            <a:r>
              <a:rPr lang="es-ES" b="1" dirty="0">
                <a:latin typeface="Arial" panose="020B0604020202020204" pitchFamily="34" charset="0"/>
                <a:cs typeface="Arial" panose="020B0604020202020204" pitchFamily="34" charset="0"/>
              </a:rPr>
              <a:t>Aumentar probabilidad victoria visitante</a:t>
            </a:r>
          </a:p>
          <a:p>
            <a:pPr lvl="3"/>
            <a:r>
              <a:rPr lang="es-ES" b="1" dirty="0">
                <a:latin typeface="Arial" panose="020B0604020202020204" pitchFamily="34" charset="0"/>
                <a:cs typeface="Arial" panose="020B0604020202020204" pitchFamily="34" charset="0"/>
              </a:rPr>
              <a:t>proporción de este equipo de cambios de centrocampistas a defensas</a:t>
            </a:r>
          </a:p>
          <a:p>
            <a:pPr lvl="3"/>
            <a:r>
              <a:rPr lang="es-ES" b="1" dirty="0">
                <a:latin typeface="Arial" panose="020B0604020202020204" pitchFamily="34" charset="0"/>
                <a:cs typeface="Arial" panose="020B0604020202020204" pitchFamily="34" charset="0"/>
              </a:rPr>
              <a:t>proporción de cambios de defensas a delanteros </a:t>
            </a:r>
          </a:p>
          <a:p>
            <a:pPr lvl="3"/>
            <a:r>
              <a:rPr lang="es-ES" b="1" dirty="0">
                <a:latin typeface="Arial" panose="020B0604020202020204" pitchFamily="34" charset="0"/>
                <a:cs typeface="Arial" panose="020B0604020202020204" pitchFamily="34" charset="0"/>
              </a:rPr>
              <a:t>proporción de cambios entre el minuto 76 al final</a:t>
            </a:r>
          </a:p>
          <a:p>
            <a:pPr lvl="1"/>
            <a:r>
              <a:rPr lang="es-ES" b="1" dirty="0">
                <a:latin typeface="Arial" panose="020B0604020202020204" pitchFamily="34" charset="0"/>
                <a:cs typeface="Arial" panose="020B0604020202020204" pitchFamily="34" charset="0"/>
              </a:rPr>
              <a:t>Modelo que predice los goles del local. Aumentar probabilidad de más goles</a:t>
            </a:r>
          </a:p>
          <a:p>
            <a:pPr lvl="2"/>
            <a:r>
              <a:rPr lang="es-ES" b="1" dirty="0">
                <a:latin typeface="Arial" panose="020B0604020202020204" pitchFamily="34" charset="0"/>
                <a:cs typeface="Arial" panose="020B0604020202020204" pitchFamily="34" charset="0"/>
              </a:rPr>
              <a:t>proporción de este equipo de cambios entre los minutos del 45 al 60</a:t>
            </a:r>
          </a:p>
          <a:p>
            <a:pPr lvl="2"/>
            <a:r>
              <a:rPr lang="es-ES" b="1" dirty="0">
                <a:latin typeface="Arial" panose="020B0604020202020204" pitchFamily="34" charset="0"/>
                <a:cs typeface="Arial" panose="020B0604020202020204" pitchFamily="34" charset="0"/>
              </a:rPr>
              <a:t>proporción de cambios de defensas a centrocampistas</a:t>
            </a:r>
          </a:p>
          <a:p>
            <a:pPr lvl="2"/>
            <a:r>
              <a:rPr lang="es-ES" b="1" dirty="0">
                <a:latin typeface="Arial" panose="020B0604020202020204" pitchFamily="34" charset="0"/>
                <a:cs typeface="Arial" panose="020B0604020202020204" pitchFamily="34" charset="0"/>
              </a:rPr>
              <a:t>proporción de cambios de defensas a delanteros </a:t>
            </a:r>
          </a:p>
          <a:p>
            <a:pPr lvl="2"/>
            <a:r>
              <a:rPr lang="es-ES" b="1" dirty="0">
                <a:latin typeface="Arial" panose="020B0604020202020204" pitchFamily="34" charset="0"/>
                <a:cs typeface="Arial" panose="020B0604020202020204" pitchFamily="34" charset="0"/>
              </a:rPr>
              <a:t>proporción de cambios de centrocampistas a delanteros</a:t>
            </a:r>
          </a:p>
          <a:p>
            <a:pPr lvl="1"/>
            <a:r>
              <a:rPr lang="es-ES" b="1" dirty="0">
                <a:latin typeface="Arial" panose="020B0604020202020204" pitchFamily="34" charset="0"/>
                <a:cs typeface="Arial" panose="020B0604020202020204" pitchFamily="34" charset="0"/>
              </a:rPr>
              <a:t>Modelo que predice los goles del visitante. Aumentar probabilidad de más goles</a:t>
            </a:r>
          </a:p>
          <a:p>
            <a:pPr lvl="2"/>
            <a:r>
              <a:rPr lang="es-ES" b="1" dirty="0">
                <a:latin typeface="Arial" panose="020B0604020202020204" pitchFamily="34" charset="0"/>
                <a:cs typeface="Arial" panose="020B0604020202020204" pitchFamily="34" charset="0"/>
              </a:rPr>
              <a:t>proporción del equipo de cambios de delanteros en la alineación inicial</a:t>
            </a:r>
          </a:p>
          <a:p>
            <a:pPr lvl="2"/>
            <a:r>
              <a:rPr lang="es-ES" b="1" dirty="0">
                <a:latin typeface="Arial" panose="020B0604020202020204" pitchFamily="34" charset="0"/>
                <a:cs typeface="Arial" panose="020B0604020202020204" pitchFamily="34" charset="0"/>
              </a:rPr>
              <a:t>proporción de cambios de centrocampistas en la alineación inicial</a:t>
            </a:r>
          </a:p>
          <a:p>
            <a:pPr lvl="2"/>
            <a:r>
              <a:rPr lang="es-ES" b="1" dirty="0">
                <a:latin typeface="Arial" panose="020B0604020202020204" pitchFamily="34" charset="0"/>
                <a:cs typeface="Arial" panose="020B0604020202020204" pitchFamily="34" charset="0"/>
              </a:rPr>
              <a:t>proporción de cambios de defensas a centrocampistas </a:t>
            </a:r>
          </a:p>
          <a:p>
            <a:pPr lvl="2"/>
            <a:r>
              <a:rPr lang="es-ES" b="1" dirty="0">
                <a:latin typeface="Arial" panose="020B0604020202020204" pitchFamily="34" charset="0"/>
                <a:cs typeface="Arial" panose="020B0604020202020204" pitchFamily="34" charset="0"/>
              </a:rPr>
              <a:t>proporción de cambios entre los minutos 76 al final</a:t>
            </a:r>
          </a:p>
          <a:p>
            <a:pPr lvl="1"/>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2"/>
            <a:endParaRPr lang="es-ES" b="1" dirty="0">
              <a:latin typeface="Arial" panose="020B0604020202020204" pitchFamily="34" charset="0"/>
              <a:cs typeface="Arial" panose="020B0604020202020204" pitchFamily="34" charset="0"/>
            </a:endParaRPr>
          </a:p>
          <a:p>
            <a:pPr lvl="2"/>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2"/>
            <a:endParaRPr lang="es-ES" b="1" dirty="0">
              <a:latin typeface="Arial" panose="020B0604020202020204" pitchFamily="34" charset="0"/>
              <a:cs typeface="Arial" panose="020B0604020202020204" pitchFamily="34" charset="0"/>
            </a:endParaRPr>
          </a:p>
          <a:p>
            <a:pPr lvl="2"/>
            <a:endParaRPr lang="es-ES" b="1" dirty="0">
              <a:latin typeface="Arial" panose="020B0604020202020204" pitchFamily="34" charset="0"/>
              <a:cs typeface="Arial" panose="020B0604020202020204" pitchFamily="34" charset="0"/>
            </a:endParaRPr>
          </a:p>
          <a:p>
            <a:pPr lvl="1"/>
            <a:endParaRPr lang="es-ES" dirty="0">
              <a:latin typeface="Arial" panose="020B0604020202020204" pitchFamily="34" charset="0"/>
              <a:cs typeface="Arial" panose="020B0604020202020204" pitchFamily="34" charset="0"/>
            </a:endParaRPr>
          </a:p>
          <a:p>
            <a:endParaRPr lang="es-ES" dirty="0"/>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7">
            <a:extLst>
              <a:ext uri="{FF2B5EF4-FFF2-40B4-BE49-F238E27FC236}">
                <a16:creationId xmlns:a16="http://schemas.microsoft.com/office/drawing/2014/main" id="{446A1184-E364-5DFE-7578-25125FE35A61}"/>
              </a:ext>
            </a:extLst>
          </p:cNvPr>
          <p:cNvSpPr>
            <a:spLocks noGrp="1"/>
          </p:cNvSpPr>
          <p:nvPr>
            <p:ph type="sldNum" sz="quarter" idx="12"/>
          </p:nvPr>
        </p:nvSpPr>
        <p:spPr/>
        <p:txBody>
          <a:bodyPr/>
          <a:lstStyle/>
          <a:p>
            <a:fld id="{1C0428F5-057F-4A6D-AA42-A9CDDE205748}" type="slidenum">
              <a:rPr lang="es-ES" sz="2400" smtClean="0">
                <a:solidFill>
                  <a:schemeClr val="tx1"/>
                </a:solidFill>
                <a:latin typeface="Arial" panose="020B0604020202020204" pitchFamily="34" charset="0"/>
                <a:cs typeface="Arial" panose="020B0604020202020204" pitchFamily="34" charset="0"/>
              </a:rPr>
              <a:t>17</a:t>
            </a:fld>
            <a:r>
              <a:rPr lang="es-ES" sz="2400" dirty="0">
                <a:solidFill>
                  <a:schemeClr val="tx1"/>
                </a:solidFill>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549518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6357" b="-511"/>
          <a:stretch>
            <a:fillRect/>
          </a:stretch>
        </p:blipFill>
        <p:spPr bwMode="auto">
          <a:xfrm>
            <a:off x="9204325"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641" r="1997" b="-4347"/>
          <a:stretch>
            <a:fillRect/>
          </a:stretch>
        </p:blipFill>
        <p:spPr bwMode="auto">
          <a:xfrm>
            <a:off x="0" y="4417255"/>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p:txBody>
          <a:bodyPr>
            <a:normAutofit fontScale="90000"/>
          </a:bodyPr>
          <a:lstStyle/>
          <a:p>
            <a:r>
              <a:rPr lang="es-ES" sz="4900" dirty="0">
                <a:latin typeface="Arial" panose="020B0604020202020204" pitchFamily="34" charset="0"/>
                <a:cs typeface="Arial" panose="020B0604020202020204" pitchFamily="34" charset="0"/>
              </a:rPr>
              <a:t>7. CONCLUSIONES GENERALES Y LÍNEAS DE TRABAJO FUTURAS</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t>
            </a:r>
            <a:r>
              <a:rPr lang="es-ES" sz="3600" dirty="0">
                <a:latin typeface="Arial" panose="020B0604020202020204" pitchFamily="34" charset="0"/>
                <a:cs typeface="Arial" panose="020B0604020202020204" pitchFamily="34" charset="0"/>
              </a:rPr>
              <a:t>CONCLUSIONES Y REVISIÓN OBJETIVOS</a:t>
            </a:r>
            <a:endParaRPr lang="es-ES"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401BC4C6-7C8F-FF22-366C-731CCF67C6A8}"/>
              </a:ext>
            </a:extLst>
          </p:cNvPr>
          <p:cNvSpPr>
            <a:spLocks noGrp="1"/>
          </p:cNvSpPr>
          <p:nvPr>
            <p:ph idx="1"/>
          </p:nvPr>
        </p:nvSpPr>
        <p:spPr>
          <a:xfrm>
            <a:off x="838200" y="2176888"/>
            <a:ext cx="10515600" cy="4315986"/>
          </a:xfrm>
        </p:spPr>
        <p:txBody>
          <a:bodyPr>
            <a:normAutofit/>
          </a:bodyPr>
          <a:lstStyle/>
          <a:p>
            <a:r>
              <a:rPr lang="es-ES" b="1" dirty="0">
                <a:latin typeface="Arial" panose="020B0604020202020204" pitchFamily="34" charset="0"/>
                <a:cs typeface="Arial" panose="020B0604020202020204" pitchFamily="34" charset="0"/>
              </a:rPr>
              <a:t>Conclusiones</a:t>
            </a:r>
          </a:p>
          <a:p>
            <a:pPr lvl="1"/>
            <a:r>
              <a:rPr lang="es-ES" b="1" dirty="0">
                <a:latin typeface="Arial" panose="020B0604020202020204" pitchFamily="34" charset="0"/>
                <a:cs typeface="Arial" panose="020B0604020202020204" pitchFamily="34" charset="0"/>
              </a:rPr>
              <a:t>Inteligencia artificial ayuda en la toma de decisiones</a:t>
            </a:r>
          </a:p>
          <a:p>
            <a:pPr lvl="1"/>
            <a:r>
              <a:rPr lang="es-ES" b="1" dirty="0">
                <a:latin typeface="Arial" panose="020B0604020202020204" pitchFamily="34" charset="0"/>
                <a:cs typeface="Arial" panose="020B0604020202020204" pitchFamily="34" charset="0"/>
              </a:rPr>
              <a:t>Transformar y mejorar gestión de los jugadores</a:t>
            </a:r>
          </a:p>
          <a:p>
            <a:pPr lvl="1"/>
            <a:r>
              <a:rPr lang="es-ES" b="1" dirty="0">
                <a:latin typeface="Arial" panose="020B0604020202020204" pitchFamily="34" charset="0"/>
                <a:cs typeface="Arial" panose="020B0604020202020204" pitchFamily="34" charset="0"/>
              </a:rPr>
              <a:t>Análisis previo ha revelado patrones</a:t>
            </a:r>
          </a:p>
          <a:p>
            <a:pPr lvl="1"/>
            <a:r>
              <a:rPr lang="es-ES" b="1" dirty="0">
                <a:latin typeface="Arial" panose="020B0604020202020204" pitchFamily="34" charset="0"/>
                <a:cs typeface="Arial" panose="020B0604020202020204" pitchFamily="34" charset="0"/>
              </a:rPr>
              <a:t>3 modelos diferentes</a:t>
            </a:r>
          </a:p>
          <a:p>
            <a:pPr lvl="1"/>
            <a:r>
              <a:rPr lang="es-ES" b="1" dirty="0">
                <a:latin typeface="Arial" panose="020B0604020202020204" pitchFamily="34" charset="0"/>
                <a:cs typeface="Arial" panose="020B0604020202020204" pitchFamily="34" charset="0"/>
              </a:rPr>
              <a:t>Naturaleza imprevisible del futbol</a:t>
            </a:r>
          </a:p>
          <a:p>
            <a:r>
              <a:rPr lang="es-ES" b="1" dirty="0">
                <a:latin typeface="Arial" panose="020B0604020202020204" pitchFamily="34" charset="0"/>
                <a:cs typeface="Arial" panose="020B0604020202020204" pitchFamily="34" charset="0"/>
              </a:rPr>
              <a:t>Consecución objetivos</a:t>
            </a:r>
          </a:p>
          <a:p>
            <a:pPr lvl="1"/>
            <a:r>
              <a:rPr lang="es-ES" b="1" dirty="0">
                <a:latin typeface="Arial" panose="020B0604020202020204" pitchFamily="34" charset="0"/>
                <a:cs typeface="Arial" panose="020B0604020202020204" pitchFamily="34" charset="0"/>
              </a:rPr>
              <a:t>Pasos proyecto ciencia de datos</a:t>
            </a:r>
          </a:p>
          <a:p>
            <a:pPr lvl="1"/>
            <a:r>
              <a:rPr lang="es-ES" b="1" dirty="0">
                <a:latin typeface="Arial" panose="020B0604020202020204" pitchFamily="34" charset="0"/>
                <a:cs typeface="Arial" panose="020B0604020202020204" pitchFamily="34" charset="0"/>
              </a:rPr>
              <a:t>Aplicar conocimientos</a:t>
            </a:r>
          </a:p>
          <a:p>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2"/>
            <a:endParaRPr lang="es-ES" b="1" dirty="0">
              <a:latin typeface="Arial" panose="020B0604020202020204" pitchFamily="34" charset="0"/>
              <a:cs typeface="Arial" panose="020B0604020202020204" pitchFamily="34" charset="0"/>
            </a:endParaRPr>
          </a:p>
          <a:p>
            <a:pPr lvl="2"/>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2"/>
            <a:endParaRPr lang="es-ES" b="1" dirty="0">
              <a:latin typeface="Arial" panose="020B0604020202020204" pitchFamily="34" charset="0"/>
              <a:cs typeface="Arial" panose="020B0604020202020204" pitchFamily="34" charset="0"/>
            </a:endParaRPr>
          </a:p>
          <a:p>
            <a:pPr lvl="2"/>
            <a:endParaRPr lang="es-ES" b="1" dirty="0">
              <a:latin typeface="Arial" panose="020B0604020202020204" pitchFamily="34" charset="0"/>
              <a:cs typeface="Arial" panose="020B0604020202020204" pitchFamily="34" charset="0"/>
            </a:endParaRPr>
          </a:p>
          <a:p>
            <a:pPr lvl="1"/>
            <a:endParaRPr lang="es-ES" dirty="0">
              <a:latin typeface="Arial" panose="020B0604020202020204" pitchFamily="34" charset="0"/>
              <a:cs typeface="Arial" panose="020B0604020202020204" pitchFamily="34" charset="0"/>
            </a:endParaRPr>
          </a:p>
          <a:p>
            <a:endParaRPr lang="es-ES" dirty="0"/>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7">
            <a:extLst>
              <a:ext uri="{FF2B5EF4-FFF2-40B4-BE49-F238E27FC236}">
                <a16:creationId xmlns:a16="http://schemas.microsoft.com/office/drawing/2014/main" id="{446A1184-E364-5DFE-7578-25125FE35A61}"/>
              </a:ext>
            </a:extLst>
          </p:cNvPr>
          <p:cNvSpPr>
            <a:spLocks noGrp="1"/>
          </p:cNvSpPr>
          <p:nvPr>
            <p:ph type="sldNum" sz="quarter" idx="12"/>
          </p:nvPr>
        </p:nvSpPr>
        <p:spPr/>
        <p:txBody>
          <a:bodyPr/>
          <a:lstStyle/>
          <a:p>
            <a:fld id="{1C0428F5-057F-4A6D-AA42-A9CDDE205748}" type="slidenum">
              <a:rPr lang="es-ES" sz="2400" smtClean="0">
                <a:solidFill>
                  <a:schemeClr val="tx1"/>
                </a:solidFill>
                <a:latin typeface="Arial" panose="020B0604020202020204" pitchFamily="34" charset="0"/>
                <a:cs typeface="Arial" panose="020B0604020202020204" pitchFamily="34" charset="0"/>
              </a:rPr>
              <a:t>18</a:t>
            </a:fld>
            <a:r>
              <a:rPr lang="es-ES" sz="2400" dirty="0">
                <a:solidFill>
                  <a:schemeClr val="tx1"/>
                </a:solidFill>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841268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6357" b="-511"/>
          <a:stretch>
            <a:fillRect/>
          </a:stretch>
        </p:blipFill>
        <p:spPr bwMode="auto">
          <a:xfrm>
            <a:off x="9204325"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641" r="1997" b="-4347"/>
          <a:stretch>
            <a:fillRect/>
          </a:stretch>
        </p:blipFill>
        <p:spPr bwMode="auto">
          <a:xfrm>
            <a:off x="0" y="4417255"/>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a:xfrm>
            <a:off x="838200" y="365125"/>
            <a:ext cx="10744200" cy="1325563"/>
          </a:xfrm>
        </p:spPr>
        <p:txBody>
          <a:bodyPr>
            <a:normAutofit fontScale="90000"/>
          </a:bodyPr>
          <a:lstStyle/>
          <a:p>
            <a:r>
              <a:rPr lang="es-ES" sz="4900" dirty="0">
                <a:latin typeface="Arial" panose="020B0604020202020204" pitchFamily="34" charset="0"/>
                <a:cs typeface="Arial" panose="020B0604020202020204" pitchFamily="34" charset="0"/>
              </a:rPr>
              <a:t>7. CONCLUSIONES GENERALES Y LINEAS DE TRABAJO FUTURAS</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t>
            </a:r>
            <a:r>
              <a:rPr lang="es-ES" sz="3600" dirty="0">
                <a:latin typeface="Arial" panose="020B0604020202020204" pitchFamily="34" charset="0"/>
                <a:cs typeface="Arial" panose="020B0604020202020204" pitchFamily="34" charset="0"/>
              </a:rPr>
              <a:t>LÍNEAS DE TRABAJO FUTURAS Y LIMITACIONES</a:t>
            </a:r>
            <a:endParaRPr lang="es-ES"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401BC4C6-7C8F-FF22-366C-731CCF67C6A8}"/>
              </a:ext>
            </a:extLst>
          </p:cNvPr>
          <p:cNvSpPr>
            <a:spLocks noGrp="1"/>
          </p:cNvSpPr>
          <p:nvPr>
            <p:ph idx="1"/>
          </p:nvPr>
        </p:nvSpPr>
        <p:spPr>
          <a:xfrm>
            <a:off x="838200" y="2050025"/>
            <a:ext cx="10515600" cy="4442849"/>
          </a:xfrm>
        </p:spPr>
        <p:txBody>
          <a:bodyPr>
            <a:normAutofit/>
          </a:bodyPr>
          <a:lstStyle/>
          <a:p>
            <a:r>
              <a:rPr lang="es-ES" b="1" dirty="0">
                <a:latin typeface="Arial" panose="020B0604020202020204" pitchFamily="34" charset="0"/>
                <a:cs typeface="Arial" panose="020B0604020202020204" pitchFamily="34" charset="0"/>
              </a:rPr>
              <a:t>Líneas de trabajo futuras</a:t>
            </a:r>
          </a:p>
          <a:p>
            <a:pPr lvl="1"/>
            <a:r>
              <a:rPr lang="es-ES" b="1" dirty="0">
                <a:latin typeface="Arial" panose="020B0604020202020204" pitchFamily="34" charset="0"/>
                <a:cs typeface="Arial" panose="020B0604020202020204" pitchFamily="34" charset="0"/>
              </a:rPr>
              <a:t>Más parámetros</a:t>
            </a:r>
          </a:p>
          <a:p>
            <a:pPr lvl="1"/>
            <a:r>
              <a:rPr lang="es-ES" b="1" dirty="0">
                <a:latin typeface="Arial" panose="020B0604020202020204" pitchFamily="34" charset="0"/>
                <a:cs typeface="Arial" panose="020B0604020202020204" pitchFamily="34" charset="0"/>
              </a:rPr>
              <a:t>Aplicación web</a:t>
            </a:r>
          </a:p>
          <a:p>
            <a:pPr lvl="1"/>
            <a:r>
              <a:rPr lang="es-ES" b="1" dirty="0">
                <a:latin typeface="Arial" panose="020B0604020202020204" pitchFamily="34" charset="0"/>
                <a:cs typeface="Arial" panose="020B0604020202020204" pitchFamily="34" charset="0"/>
              </a:rPr>
              <a:t>Datos biométricos</a:t>
            </a:r>
          </a:p>
          <a:p>
            <a:pPr lvl="1"/>
            <a:r>
              <a:rPr lang="es-ES" b="1" dirty="0">
                <a:latin typeface="Arial" panose="020B0604020202020204" pitchFamily="34" charset="0"/>
                <a:cs typeface="Arial" panose="020B0604020202020204" pitchFamily="34" charset="0"/>
              </a:rPr>
              <a:t>Ayuda en directo</a:t>
            </a:r>
          </a:p>
          <a:p>
            <a:pPr lvl="1"/>
            <a:r>
              <a:rPr lang="es-ES" b="1" dirty="0">
                <a:latin typeface="Arial" panose="020B0604020202020204" pitchFamily="34" charset="0"/>
                <a:cs typeface="Arial" panose="020B0604020202020204" pitchFamily="34" charset="0"/>
              </a:rPr>
              <a:t>Comparar con modelos econométricos</a:t>
            </a:r>
          </a:p>
          <a:p>
            <a:r>
              <a:rPr lang="es-ES" b="1" dirty="0">
                <a:latin typeface="Arial" panose="020B0604020202020204" pitchFamily="34" charset="0"/>
                <a:cs typeface="Arial" panose="020B0604020202020204" pitchFamily="34" charset="0"/>
              </a:rPr>
              <a:t>Limitaciones</a:t>
            </a:r>
          </a:p>
          <a:p>
            <a:pPr lvl="1"/>
            <a:r>
              <a:rPr lang="es-ES" b="1" dirty="0">
                <a:latin typeface="Arial" panose="020B0604020202020204" pitchFamily="34" charset="0"/>
                <a:cs typeface="Arial" panose="020B0604020202020204" pitchFamily="34" charset="0"/>
              </a:rPr>
              <a:t>Precisión baja por la naturaleza aleatoria del futbol</a:t>
            </a:r>
          </a:p>
          <a:p>
            <a:pPr lvl="1"/>
            <a:r>
              <a:rPr lang="es-ES" b="1" dirty="0">
                <a:latin typeface="Arial" panose="020B0604020202020204" pitchFamily="34" charset="0"/>
                <a:cs typeface="Arial" panose="020B0604020202020204" pitchFamily="34" charset="0"/>
              </a:rPr>
              <a:t>Escasez estudios previos que se centren en los jugadores</a:t>
            </a:r>
          </a:p>
          <a:p>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2"/>
            <a:endParaRPr lang="es-ES" b="1" dirty="0">
              <a:latin typeface="Arial" panose="020B0604020202020204" pitchFamily="34" charset="0"/>
              <a:cs typeface="Arial" panose="020B0604020202020204" pitchFamily="34" charset="0"/>
            </a:endParaRPr>
          </a:p>
          <a:p>
            <a:pPr lvl="2"/>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1"/>
            <a:endParaRPr lang="es-ES" b="1" dirty="0">
              <a:latin typeface="Arial" panose="020B0604020202020204" pitchFamily="34" charset="0"/>
              <a:cs typeface="Arial" panose="020B0604020202020204" pitchFamily="34" charset="0"/>
            </a:endParaRPr>
          </a:p>
          <a:p>
            <a:pPr lvl="2"/>
            <a:endParaRPr lang="es-ES" b="1" dirty="0">
              <a:latin typeface="Arial" panose="020B0604020202020204" pitchFamily="34" charset="0"/>
              <a:cs typeface="Arial" panose="020B0604020202020204" pitchFamily="34" charset="0"/>
            </a:endParaRPr>
          </a:p>
          <a:p>
            <a:pPr lvl="2"/>
            <a:endParaRPr lang="es-ES" b="1" dirty="0">
              <a:latin typeface="Arial" panose="020B0604020202020204" pitchFamily="34" charset="0"/>
              <a:cs typeface="Arial" panose="020B0604020202020204" pitchFamily="34" charset="0"/>
            </a:endParaRPr>
          </a:p>
          <a:p>
            <a:pPr lvl="1"/>
            <a:endParaRPr lang="es-ES" dirty="0">
              <a:latin typeface="Arial" panose="020B0604020202020204" pitchFamily="34" charset="0"/>
              <a:cs typeface="Arial" panose="020B0604020202020204" pitchFamily="34" charset="0"/>
            </a:endParaRPr>
          </a:p>
          <a:p>
            <a:endParaRPr lang="es-ES" dirty="0"/>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7">
            <a:extLst>
              <a:ext uri="{FF2B5EF4-FFF2-40B4-BE49-F238E27FC236}">
                <a16:creationId xmlns:a16="http://schemas.microsoft.com/office/drawing/2014/main" id="{446A1184-E364-5DFE-7578-25125FE35A61}"/>
              </a:ext>
            </a:extLst>
          </p:cNvPr>
          <p:cNvSpPr>
            <a:spLocks noGrp="1"/>
          </p:cNvSpPr>
          <p:nvPr>
            <p:ph type="sldNum" sz="quarter" idx="12"/>
          </p:nvPr>
        </p:nvSpPr>
        <p:spPr/>
        <p:txBody>
          <a:bodyPr/>
          <a:lstStyle/>
          <a:p>
            <a:fld id="{1C0428F5-057F-4A6D-AA42-A9CDDE205748}" type="slidenum">
              <a:rPr lang="es-ES" sz="2400" smtClean="0">
                <a:solidFill>
                  <a:schemeClr val="tx1"/>
                </a:solidFill>
                <a:latin typeface="Arial" panose="020B0604020202020204" pitchFamily="34" charset="0"/>
                <a:cs typeface="Arial" panose="020B0604020202020204" pitchFamily="34" charset="0"/>
              </a:rPr>
              <a:t>19</a:t>
            </a:fld>
            <a:r>
              <a:rPr lang="es-ES" sz="2400" dirty="0">
                <a:solidFill>
                  <a:schemeClr val="tx1"/>
                </a:solidFill>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356017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76357" b="-511"/>
          <a:stretch>
            <a:fillRect/>
          </a:stretch>
        </p:blipFill>
        <p:spPr bwMode="auto">
          <a:xfrm>
            <a:off x="9204325"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641" r="1997" b="-4347"/>
          <a:stretch>
            <a:fillRect/>
          </a:stretch>
        </p:blipFill>
        <p:spPr bwMode="auto">
          <a:xfrm>
            <a:off x="0" y="4417255"/>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a:xfrm>
            <a:off x="838200" y="153013"/>
            <a:ext cx="10515600" cy="1325563"/>
          </a:xfrm>
        </p:spPr>
        <p:txBody>
          <a:bodyPr/>
          <a:lstStyle/>
          <a:p>
            <a:r>
              <a:rPr lang="es-ES" dirty="0">
                <a:latin typeface="Arial" panose="020B0604020202020204" pitchFamily="34" charset="0"/>
                <a:cs typeface="Arial" panose="020B0604020202020204" pitchFamily="34" charset="0"/>
              </a:rPr>
              <a:t>CONTENIDO</a:t>
            </a:r>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uadroTexto 2">
            <a:extLst>
              <a:ext uri="{FF2B5EF4-FFF2-40B4-BE49-F238E27FC236}">
                <a16:creationId xmlns:a16="http://schemas.microsoft.com/office/drawing/2014/main" id="{0D9F963D-ED61-606A-CBBC-5E0E0830F763}"/>
              </a:ext>
            </a:extLst>
          </p:cNvPr>
          <p:cNvSpPr txBox="1">
            <a:spLocks noChangeArrowheads="1"/>
          </p:cNvSpPr>
          <p:nvPr/>
        </p:nvSpPr>
        <p:spPr bwMode="auto">
          <a:xfrm>
            <a:off x="1022937" y="1240091"/>
            <a:ext cx="9717634"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ES" altLang="es-ES" sz="2800" b="1" dirty="0"/>
              <a:t>1</a:t>
            </a:r>
            <a:r>
              <a:rPr lang="es-ES" altLang="es-ES" sz="2400" dirty="0"/>
              <a:t>. </a:t>
            </a:r>
            <a:r>
              <a:rPr lang="es-ES" altLang="es-ES" sz="2800" b="1" dirty="0">
                <a:cs typeface="Arial" panose="020B0604020202020204" pitchFamily="34" charset="0"/>
              </a:rPr>
              <a:t>Introducción</a:t>
            </a:r>
          </a:p>
          <a:p>
            <a:pPr>
              <a:spcBef>
                <a:spcPct val="0"/>
              </a:spcBef>
              <a:buNone/>
            </a:pPr>
            <a:r>
              <a:rPr lang="es-ES" altLang="es-ES" sz="2800" b="1" dirty="0"/>
              <a:t>2. Objetivos</a:t>
            </a:r>
          </a:p>
          <a:p>
            <a:pPr>
              <a:spcBef>
                <a:spcPct val="0"/>
              </a:spcBef>
              <a:buNone/>
            </a:pPr>
            <a:endParaRPr lang="es-ES" altLang="es-ES" sz="2800" b="1" dirty="0"/>
          </a:p>
          <a:p>
            <a:pPr>
              <a:spcBef>
                <a:spcPct val="0"/>
              </a:spcBef>
              <a:buNone/>
            </a:pPr>
            <a:r>
              <a:rPr lang="es-ES" altLang="es-ES" sz="2800" b="1" dirty="0"/>
              <a:t>3. Conceptos teóricos</a:t>
            </a:r>
          </a:p>
          <a:p>
            <a:pPr>
              <a:spcBef>
                <a:spcPct val="0"/>
              </a:spcBef>
              <a:buNone/>
            </a:pPr>
            <a:r>
              <a:rPr lang="es-ES" altLang="es-ES" sz="2800" b="1" dirty="0"/>
              <a:t>4. Técnicas y herramientas</a:t>
            </a:r>
          </a:p>
          <a:p>
            <a:pPr>
              <a:spcBef>
                <a:spcPct val="0"/>
              </a:spcBef>
              <a:buNone/>
            </a:pPr>
            <a:endParaRPr lang="es-ES" altLang="es-ES" sz="2800" b="1" dirty="0"/>
          </a:p>
          <a:p>
            <a:pPr>
              <a:spcBef>
                <a:spcPct val="0"/>
              </a:spcBef>
              <a:buNone/>
            </a:pPr>
            <a:r>
              <a:rPr lang="es-ES" altLang="es-ES" sz="2800" b="1" dirty="0"/>
              <a:t>5. Aspectos relevantes del desarrollo del proyecto</a:t>
            </a:r>
          </a:p>
          <a:p>
            <a:pPr>
              <a:spcBef>
                <a:spcPct val="0"/>
              </a:spcBef>
              <a:buNone/>
            </a:pPr>
            <a:endParaRPr lang="es-ES" altLang="es-ES" sz="2800" b="1" dirty="0"/>
          </a:p>
          <a:p>
            <a:pPr>
              <a:spcBef>
                <a:spcPct val="0"/>
              </a:spcBef>
              <a:buFontTx/>
              <a:buNone/>
            </a:pPr>
            <a:r>
              <a:rPr lang="es-ES" altLang="es-ES" sz="2800" b="1" dirty="0"/>
              <a:t>6. Estudio y resultados obtenidos sobre los datos</a:t>
            </a:r>
            <a:endParaRPr lang="es-ES" altLang="es-ES" sz="2400" dirty="0"/>
          </a:p>
          <a:p>
            <a:pPr>
              <a:spcBef>
                <a:spcPct val="0"/>
              </a:spcBef>
              <a:buFontTx/>
              <a:buNone/>
            </a:pPr>
            <a:r>
              <a:rPr lang="es-ES" altLang="es-ES" sz="2800" b="1" dirty="0"/>
              <a:t>7. Conclusiones generales y líneas de trabajo futuras</a:t>
            </a:r>
          </a:p>
        </p:txBody>
      </p:sp>
      <p:sp>
        <p:nvSpPr>
          <p:cNvPr id="3" name="Marcador de número de diapositiva 2">
            <a:extLst>
              <a:ext uri="{FF2B5EF4-FFF2-40B4-BE49-F238E27FC236}">
                <a16:creationId xmlns:a16="http://schemas.microsoft.com/office/drawing/2014/main" id="{AD116CAB-D460-5600-27AA-ED5C02EFD892}"/>
              </a:ext>
            </a:extLst>
          </p:cNvPr>
          <p:cNvSpPr>
            <a:spLocks noGrp="1"/>
          </p:cNvSpPr>
          <p:nvPr>
            <p:ph type="sldNum" sz="quarter" idx="12"/>
          </p:nvPr>
        </p:nvSpPr>
        <p:spPr>
          <a:xfrm>
            <a:off x="8610600" y="6356350"/>
            <a:ext cx="2743200" cy="365125"/>
          </a:xfrm>
        </p:spPr>
        <p:txBody>
          <a:bodyPr/>
          <a:lstStyle/>
          <a:p>
            <a:fld id="{1C0428F5-057F-4A6D-AA42-A9CDDE205748}" type="slidenum">
              <a:rPr lang="es-ES" sz="2400" smtClean="0">
                <a:solidFill>
                  <a:schemeClr val="tx1"/>
                </a:solidFill>
                <a:latin typeface="Arial" panose="020B0604020202020204" pitchFamily="34" charset="0"/>
                <a:cs typeface="Arial" panose="020B0604020202020204" pitchFamily="34" charset="0"/>
              </a:rPr>
              <a:t>2</a:t>
            </a:fld>
            <a:r>
              <a:rPr lang="es-ES" sz="2400" dirty="0">
                <a:solidFill>
                  <a:schemeClr val="tx1"/>
                </a:solidFill>
                <a:latin typeface="Arial" panose="020B0604020202020204" pitchFamily="34" charset="0"/>
                <a:cs typeface="Arial" panose="020B0604020202020204" pitchFamily="34" charset="0"/>
              </a:rPr>
              <a:t>/23</a:t>
            </a:r>
            <a:endParaRPr lang="es-E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2693747"/>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6357" b="-511"/>
          <a:stretch>
            <a:fillRect/>
          </a:stretch>
        </p:blipFill>
        <p:spPr bwMode="auto">
          <a:xfrm>
            <a:off x="9204325"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641" r="1997" b="-4347"/>
          <a:stretch>
            <a:fillRect/>
          </a:stretch>
        </p:blipFill>
        <p:spPr bwMode="auto">
          <a:xfrm>
            <a:off x="0" y="4417255"/>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a:xfrm>
            <a:off x="3034885" y="2475883"/>
            <a:ext cx="10515600" cy="1325563"/>
          </a:xfrm>
        </p:spPr>
        <p:txBody>
          <a:bodyPr>
            <a:normAutofit/>
          </a:bodyPr>
          <a:lstStyle/>
          <a:p>
            <a:r>
              <a:rPr lang="es-ES" dirty="0">
                <a:latin typeface="Arial" panose="020B0604020202020204" pitchFamily="34" charset="0"/>
                <a:cs typeface="Arial" panose="020B0604020202020204" pitchFamily="34" charset="0"/>
              </a:rPr>
              <a:t>8. DEMOSTRACIÓN</a:t>
            </a:r>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9725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14EC1A-FA75-63C7-77A0-86423966FDA9}"/>
              </a:ext>
            </a:extLst>
          </p:cNvPr>
          <p:cNvPicPr>
            <a:picLocks noChangeAspect="1"/>
          </p:cNvPicPr>
          <p:nvPr/>
        </p:nvPicPr>
        <p:blipFill>
          <a:blip r:embed="rId2"/>
          <a:stretch>
            <a:fillRect/>
          </a:stretch>
        </p:blipFill>
        <p:spPr>
          <a:xfrm>
            <a:off x="3840032" y="0"/>
            <a:ext cx="4511935" cy="821663"/>
          </a:xfrm>
          <a:prstGeom prst="rect">
            <a:avLst/>
          </a:prstGeom>
        </p:spPr>
      </p:pic>
      <p:pic>
        <p:nvPicPr>
          <p:cNvPr id="7" name="Picture 6">
            <a:extLst>
              <a:ext uri="{FF2B5EF4-FFF2-40B4-BE49-F238E27FC236}">
                <a16:creationId xmlns:a16="http://schemas.microsoft.com/office/drawing/2014/main" id="{1AE8E1DE-97A3-8A33-5199-667ED6140119}"/>
              </a:ext>
            </a:extLst>
          </p:cNvPr>
          <p:cNvPicPr>
            <a:picLocks noChangeAspect="1"/>
          </p:cNvPicPr>
          <p:nvPr/>
        </p:nvPicPr>
        <p:blipFill>
          <a:blip r:embed="rId3"/>
          <a:stretch>
            <a:fillRect/>
          </a:stretch>
        </p:blipFill>
        <p:spPr>
          <a:xfrm>
            <a:off x="3768429" y="3429000"/>
            <a:ext cx="4655140" cy="874740"/>
          </a:xfrm>
          <a:prstGeom prst="rect">
            <a:avLst/>
          </a:prstGeom>
        </p:spPr>
      </p:pic>
      <p:pic>
        <p:nvPicPr>
          <p:cNvPr id="11" name="Picture 10">
            <a:extLst>
              <a:ext uri="{FF2B5EF4-FFF2-40B4-BE49-F238E27FC236}">
                <a16:creationId xmlns:a16="http://schemas.microsoft.com/office/drawing/2014/main" id="{20F08B2D-E1F4-C9D8-A3F0-62D9786315F0}"/>
              </a:ext>
            </a:extLst>
          </p:cNvPr>
          <p:cNvPicPr>
            <a:picLocks noChangeAspect="1"/>
          </p:cNvPicPr>
          <p:nvPr/>
        </p:nvPicPr>
        <p:blipFill>
          <a:blip r:embed="rId4"/>
          <a:stretch>
            <a:fillRect/>
          </a:stretch>
        </p:blipFill>
        <p:spPr>
          <a:xfrm>
            <a:off x="404839" y="940970"/>
            <a:ext cx="3393438" cy="2324151"/>
          </a:xfrm>
          <a:prstGeom prst="rect">
            <a:avLst/>
          </a:prstGeom>
        </p:spPr>
      </p:pic>
      <p:pic>
        <p:nvPicPr>
          <p:cNvPr id="13" name="Picture 12">
            <a:extLst>
              <a:ext uri="{FF2B5EF4-FFF2-40B4-BE49-F238E27FC236}">
                <a16:creationId xmlns:a16="http://schemas.microsoft.com/office/drawing/2014/main" id="{F7953825-41BA-0DF0-848B-64F2CE54FA35}"/>
              </a:ext>
            </a:extLst>
          </p:cNvPr>
          <p:cNvPicPr>
            <a:picLocks noChangeAspect="1"/>
          </p:cNvPicPr>
          <p:nvPr/>
        </p:nvPicPr>
        <p:blipFill>
          <a:blip r:embed="rId5"/>
          <a:stretch>
            <a:fillRect/>
          </a:stretch>
        </p:blipFill>
        <p:spPr>
          <a:xfrm>
            <a:off x="4186493" y="916495"/>
            <a:ext cx="3819012" cy="2311076"/>
          </a:xfrm>
          <a:prstGeom prst="rect">
            <a:avLst/>
          </a:prstGeom>
        </p:spPr>
      </p:pic>
      <p:pic>
        <p:nvPicPr>
          <p:cNvPr id="15" name="Picture 14">
            <a:extLst>
              <a:ext uri="{FF2B5EF4-FFF2-40B4-BE49-F238E27FC236}">
                <a16:creationId xmlns:a16="http://schemas.microsoft.com/office/drawing/2014/main" id="{3A912FD6-D100-CF80-ED45-B82A14550CD8}"/>
              </a:ext>
            </a:extLst>
          </p:cNvPr>
          <p:cNvPicPr>
            <a:picLocks noChangeAspect="1"/>
          </p:cNvPicPr>
          <p:nvPr/>
        </p:nvPicPr>
        <p:blipFill>
          <a:blip r:embed="rId6"/>
          <a:stretch>
            <a:fillRect/>
          </a:stretch>
        </p:blipFill>
        <p:spPr>
          <a:xfrm>
            <a:off x="8270726" y="946627"/>
            <a:ext cx="3879158" cy="2324151"/>
          </a:xfrm>
          <a:prstGeom prst="rect">
            <a:avLst/>
          </a:prstGeom>
        </p:spPr>
      </p:pic>
      <p:pic>
        <p:nvPicPr>
          <p:cNvPr id="17" name="Picture 16">
            <a:extLst>
              <a:ext uri="{FF2B5EF4-FFF2-40B4-BE49-F238E27FC236}">
                <a16:creationId xmlns:a16="http://schemas.microsoft.com/office/drawing/2014/main" id="{2A9AA210-2E8D-3FAA-E536-BCCE4D880336}"/>
              </a:ext>
            </a:extLst>
          </p:cNvPr>
          <p:cNvPicPr>
            <a:picLocks noChangeAspect="1"/>
          </p:cNvPicPr>
          <p:nvPr/>
        </p:nvPicPr>
        <p:blipFill>
          <a:blip r:embed="rId7"/>
          <a:stretch>
            <a:fillRect/>
          </a:stretch>
        </p:blipFill>
        <p:spPr>
          <a:xfrm>
            <a:off x="404839" y="4461962"/>
            <a:ext cx="3417483" cy="2325663"/>
          </a:xfrm>
          <a:prstGeom prst="rect">
            <a:avLst/>
          </a:prstGeom>
        </p:spPr>
      </p:pic>
      <p:pic>
        <p:nvPicPr>
          <p:cNvPr id="19" name="Picture 18">
            <a:extLst>
              <a:ext uri="{FF2B5EF4-FFF2-40B4-BE49-F238E27FC236}">
                <a16:creationId xmlns:a16="http://schemas.microsoft.com/office/drawing/2014/main" id="{057A196D-1035-BDBC-9B2E-CE56BDBBA461}"/>
              </a:ext>
            </a:extLst>
          </p:cNvPr>
          <p:cNvPicPr>
            <a:picLocks noChangeAspect="1"/>
          </p:cNvPicPr>
          <p:nvPr/>
        </p:nvPicPr>
        <p:blipFill>
          <a:blip r:embed="rId8"/>
          <a:stretch>
            <a:fillRect/>
          </a:stretch>
        </p:blipFill>
        <p:spPr>
          <a:xfrm>
            <a:off x="4265906" y="4461962"/>
            <a:ext cx="3739599" cy="2251801"/>
          </a:xfrm>
          <a:prstGeom prst="rect">
            <a:avLst/>
          </a:prstGeom>
        </p:spPr>
      </p:pic>
      <p:pic>
        <p:nvPicPr>
          <p:cNvPr id="21" name="Picture 20">
            <a:extLst>
              <a:ext uri="{FF2B5EF4-FFF2-40B4-BE49-F238E27FC236}">
                <a16:creationId xmlns:a16="http://schemas.microsoft.com/office/drawing/2014/main" id="{796EE89A-A0C2-DBED-5F2E-1D8ED0B6F34F}"/>
              </a:ext>
            </a:extLst>
          </p:cNvPr>
          <p:cNvPicPr>
            <a:picLocks noChangeAspect="1"/>
          </p:cNvPicPr>
          <p:nvPr/>
        </p:nvPicPr>
        <p:blipFill>
          <a:blip r:embed="rId9"/>
          <a:stretch>
            <a:fillRect/>
          </a:stretch>
        </p:blipFill>
        <p:spPr>
          <a:xfrm>
            <a:off x="8270726" y="4425030"/>
            <a:ext cx="3834870" cy="2325663"/>
          </a:xfrm>
          <a:prstGeom prst="rect">
            <a:avLst/>
          </a:prstGeom>
        </p:spPr>
      </p:pic>
    </p:spTree>
    <p:extLst>
      <p:ext uri="{BB962C8B-B14F-4D97-AF65-F5344CB8AC3E}">
        <p14:creationId xmlns:p14="http://schemas.microsoft.com/office/powerpoint/2010/main" val="2250589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6F9D7A-5141-9C0D-D421-D9DC4D4B09B3}"/>
              </a:ext>
            </a:extLst>
          </p:cNvPr>
          <p:cNvSpPr>
            <a:spLocks noGrp="1"/>
          </p:cNvSpPr>
          <p:nvPr>
            <p:ph type="sldNum" sz="quarter" idx="12"/>
          </p:nvPr>
        </p:nvSpPr>
        <p:spPr/>
        <p:txBody>
          <a:bodyPr/>
          <a:lstStyle/>
          <a:p>
            <a:fld id="{1C0428F5-057F-4A6D-AA42-A9CDDE205748}" type="slidenum">
              <a:rPr lang="es-ES" smtClean="0"/>
              <a:t>22</a:t>
            </a:fld>
            <a:endParaRPr lang="es-ES"/>
          </a:p>
        </p:txBody>
      </p:sp>
      <p:pic>
        <p:nvPicPr>
          <p:cNvPr id="4" name="Picture 3">
            <a:extLst>
              <a:ext uri="{FF2B5EF4-FFF2-40B4-BE49-F238E27FC236}">
                <a16:creationId xmlns:a16="http://schemas.microsoft.com/office/drawing/2014/main" id="{BDB13700-4992-0085-3458-775DD584C738}"/>
              </a:ext>
            </a:extLst>
          </p:cNvPr>
          <p:cNvPicPr>
            <a:picLocks noChangeAspect="1"/>
          </p:cNvPicPr>
          <p:nvPr/>
        </p:nvPicPr>
        <p:blipFill>
          <a:blip r:embed="rId2"/>
          <a:stretch>
            <a:fillRect/>
          </a:stretch>
        </p:blipFill>
        <p:spPr>
          <a:xfrm>
            <a:off x="4170588" y="136525"/>
            <a:ext cx="4185622" cy="760410"/>
          </a:xfrm>
          <a:prstGeom prst="rect">
            <a:avLst/>
          </a:prstGeom>
        </p:spPr>
      </p:pic>
      <p:pic>
        <p:nvPicPr>
          <p:cNvPr id="10" name="Picture 9">
            <a:extLst>
              <a:ext uri="{FF2B5EF4-FFF2-40B4-BE49-F238E27FC236}">
                <a16:creationId xmlns:a16="http://schemas.microsoft.com/office/drawing/2014/main" id="{1771392D-F7CD-EFC8-83BB-730818576C59}"/>
              </a:ext>
            </a:extLst>
          </p:cNvPr>
          <p:cNvPicPr>
            <a:picLocks noChangeAspect="1"/>
          </p:cNvPicPr>
          <p:nvPr/>
        </p:nvPicPr>
        <p:blipFill>
          <a:blip r:embed="rId3"/>
          <a:stretch>
            <a:fillRect/>
          </a:stretch>
        </p:blipFill>
        <p:spPr>
          <a:xfrm>
            <a:off x="4170587" y="3197272"/>
            <a:ext cx="4299137" cy="739787"/>
          </a:xfrm>
          <a:prstGeom prst="rect">
            <a:avLst/>
          </a:prstGeom>
        </p:spPr>
      </p:pic>
      <p:pic>
        <p:nvPicPr>
          <p:cNvPr id="12" name="Picture 11">
            <a:extLst>
              <a:ext uri="{FF2B5EF4-FFF2-40B4-BE49-F238E27FC236}">
                <a16:creationId xmlns:a16="http://schemas.microsoft.com/office/drawing/2014/main" id="{195B7E5D-CDDF-0314-0ADB-E99BA4B5E9D6}"/>
              </a:ext>
            </a:extLst>
          </p:cNvPr>
          <p:cNvPicPr>
            <a:picLocks noChangeAspect="1"/>
          </p:cNvPicPr>
          <p:nvPr/>
        </p:nvPicPr>
        <p:blipFill>
          <a:blip r:embed="rId4"/>
          <a:stretch>
            <a:fillRect/>
          </a:stretch>
        </p:blipFill>
        <p:spPr>
          <a:xfrm>
            <a:off x="510870" y="998805"/>
            <a:ext cx="2956351" cy="2032491"/>
          </a:xfrm>
          <a:prstGeom prst="rect">
            <a:avLst/>
          </a:prstGeom>
        </p:spPr>
      </p:pic>
      <p:pic>
        <p:nvPicPr>
          <p:cNvPr id="14" name="Picture 13">
            <a:extLst>
              <a:ext uri="{FF2B5EF4-FFF2-40B4-BE49-F238E27FC236}">
                <a16:creationId xmlns:a16="http://schemas.microsoft.com/office/drawing/2014/main" id="{BBAF7DF5-6360-44A6-7862-A0887FE1B76F}"/>
              </a:ext>
            </a:extLst>
          </p:cNvPr>
          <p:cNvPicPr>
            <a:picLocks noChangeAspect="1"/>
          </p:cNvPicPr>
          <p:nvPr/>
        </p:nvPicPr>
        <p:blipFill>
          <a:blip r:embed="rId5"/>
          <a:stretch>
            <a:fillRect/>
          </a:stretch>
        </p:blipFill>
        <p:spPr>
          <a:xfrm>
            <a:off x="4505506" y="920322"/>
            <a:ext cx="3515786" cy="2110974"/>
          </a:xfrm>
          <a:prstGeom prst="rect">
            <a:avLst/>
          </a:prstGeom>
        </p:spPr>
      </p:pic>
      <p:pic>
        <p:nvPicPr>
          <p:cNvPr id="16" name="Picture 15">
            <a:extLst>
              <a:ext uri="{FF2B5EF4-FFF2-40B4-BE49-F238E27FC236}">
                <a16:creationId xmlns:a16="http://schemas.microsoft.com/office/drawing/2014/main" id="{419A35AB-ED3E-464E-5B22-958D7E532E17}"/>
              </a:ext>
            </a:extLst>
          </p:cNvPr>
          <p:cNvPicPr>
            <a:picLocks noChangeAspect="1"/>
          </p:cNvPicPr>
          <p:nvPr/>
        </p:nvPicPr>
        <p:blipFill>
          <a:blip r:embed="rId6"/>
          <a:stretch>
            <a:fillRect/>
          </a:stretch>
        </p:blipFill>
        <p:spPr>
          <a:xfrm>
            <a:off x="8356210" y="953060"/>
            <a:ext cx="3614858" cy="2161224"/>
          </a:xfrm>
          <a:prstGeom prst="rect">
            <a:avLst/>
          </a:prstGeom>
        </p:spPr>
      </p:pic>
      <p:pic>
        <p:nvPicPr>
          <p:cNvPr id="18" name="Picture 17">
            <a:extLst>
              <a:ext uri="{FF2B5EF4-FFF2-40B4-BE49-F238E27FC236}">
                <a16:creationId xmlns:a16="http://schemas.microsoft.com/office/drawing/2014/main" id="{5AE17B94-1C30-D68B-67C0-4EFFC74F878B}"/>
              </a:ext>
            </a:extLst>
          </p:cNvPr>
          <p:cNvPicPr>
            <a:picLocks noChangeAspect="1"/>
          </p:cNvPicPr>
          <p:nvPr/>
        </p:nvPicPr>
        <p:blipFill>
          <a:blip r:embed="rId7"/>
          <a:stretch>
            <a:fillRect/>
          </a:stretch>
        </p:blipFill>
        <p:spPr>
          <a:xfrm>
            <a:off x="83112" y="4143595"/>
            <a:ext cx="3581900" cy="2514951"/>
          </a:xfrm>
          <a:prstGeom prst="rect">
            <a:avLst/>
          </a:prstGeom>
        </p:spPr>
      </p:pic>
      <p:pic>
        <p:nvPicPr>
          <p:cNvPr id="20" name="Picture 19">
            <a:extLst>
              <a:ext uri="{FF2B5EF4-FFF2-40B4-BE49-F238E27FC236}">
                <a16:creationId xmlns:a16="http://schemas.microsoft.com/office/drawing/2014/main" id="{7F4A4E40-D0AC-D90C-CFED-657FAA849DCA}"/>
              </a:ext>
            </a:extLst>
          </p:cNvPr>
          <p:cNvPicPr>
            <a:picLocks noChangeAspect="1"/>
          </p:cNvPicPr>
          <p:nvPr/>
        </p:nvPicPr>
        <p:blipFill>
          <a:blip r:embed="rId8"/>
          <a:stretch>
            <a:fillRect/>
          </a:stretch>
        </p:blipFill>
        <p:spPr>
          <a:xfrm>
            <a:off x="3868054" y="4143595"/>
            <a:ext cx="4133420" cy="2467713"/>
          </a:xfrm>
          <a:prstGeom prst="rect">
            <a:avLst/>
          </a:prstGeom>
        </p:spPr>
      </p:pic>
      <p:pic>
        <p:nvPicPr>
          <p:cNvPr id="22" name="Picture 21">
            <a:extLst>
              <a:ext uri="{FF2B5EF4-FFF2-40B4-BE49-F238E27FC236}">
                <a16:creationId xmlns:a16="http://schemas.microsoft.com/office/drawing/2014/main" id="{F25BB1D8-D755-A904-EC8C-C34AB8E84991}"/>
              </a:ext>
            </a:extLst>
          </p:cNvPr>
          <p:cNvPicPr>
            <a:picLocks noChangeAspect="1"/>
          </p:cNvPicPr>
          <p:nvPr/>
        </p:nvPicPr>
        <p:blipFill>
          <a:blip r:embed="rId9"/>
          <a:stretch>
            <a:fillRect/>
          </a:stretch>
        </p:blipFill>
        <p:spPr>
          <a:xfrm>
            <a:off x="7901098" y="4139001"/>
            <a:ext cx="4221664" cy="2472307"/>
          </a:xfrm>
          <a:prstGeom prst="rect">
            <a:avLst/>
          </a:prstGeom>
        </p:spPr>
      </p:pic>
    </p:spTree>
    <p:extLst>
      <p:ext uri="{BB962C8B-B14F-4D97-AF65-F5344CB8AC3E}">
        <p14:creationId xmlns:p14="http://schemas.microsoft.com/office/powerpoint/2010/main" val="140913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6357" b="-511"/>
          <a:stretch>
            <a:fillRect/>
          </a:stretch>
        </p:blipFill>
        <p:spPr bwMode="auto">
          <a:xfrm>
            <a:off x="9204325"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641" r="1997" b="-4347"/>
          <a:stretch>
            <a:fillRect/>
          </a:stretch>
        </p:blipFill>
        <p:spPr bwMode="auto">
          <a:xfrm>
            <a:off x="0" y="4417255"/>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a:xfrm>
            <a:off x="533331" y="2771971"/>
            <a:ext cx="11125337" cy="1325563"/>
          </a:xfrm>
        </p:spPr>
        <p:txBody>
          <a:bodyPr>
            <a:normAutofit/>
          </a:bodyPr>
          <a:lstStyle/>
          <a:p>
            <a:pPr algn="ctr"/>
            <a:r>
              <a:rPr lang="es-ES" dirty="0">
                <a:latin typeface="Arial" panose="020B0604020202020204" pitchFamily="34" charset="0"/>
                <a:cs typeface="Arial" panose="020B0604020202020204" pitchFamily="34" charset="0"/>
              </a:rPr>
              <a:t>MUCHAS GRACIAS POR SU ATENCIÓN</a:t>
            </a:r>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907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6357" b="-511"/>
          <a:stretch>
            <a:fillRect/>
          </a:stretch>
        </p:blipFill>
        <p:spPr bwMode="auto">
          <a:xfrm>
            <a:off x="9204325"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641" r="1997" b="-4347"/>
          <a:stretch>
            <a:fillRect/>
          </a:stretch>
        </p:blipFill>
        <p:spPr bwMode="auto">
          <a:xfrm>
            <a:off x="0" y="4417255"/>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a:xfrm>
            <a:off x="838199" y="422501"/>
            <a:ext cx="10515600" cy="1325563"/>
          </a:xfrm>
        </p:spPr>
        <p:txBody>
          <a:bodyPr/>
          <a:lstStyle/>
          <a:p>
            <a:r>
              <a:rPr lang="es-ES" dirty="0">
                <a:latin typeface="Arial" panose="020B0604020202020204" pitchFamily="34" charset="0"/>
                <a:cs typeface="Arial" panose="020B0604020202020204" pitchFamily="34" charset="0"/>
              </a:rPr>
              <a:t>1. INTRODUCCIÓN. </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t>
            </a:r>
            <a:r>
              <a:rPr lang="es-ES" sz="3200" dirty="0">
                <a:latin typeface="Arial" panose="020B0604020202020204" pitchFamily="34" charset="0"/>
                <a:cs typeface="Arial" panose="020B0604020202020204" pitchFamily="34" charset="0"/>
              </a:rPr>
              <a:t>RESUMEN</a:t>
            </a:r>
            <a:endParaRPr lang="es-ES" dirty="0">
              <a:latin typeface="Arial" panose="020B0604020202020204" pitchFamily="34" charset="0"/>
              <a:cs typeface="Arial" panose="020B0604020202020204" pitchFamily="34" charset="0"/>
            </a:endParaRPr>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uadroTexto 2">
            <a:extLst>
              <a:ext uri="{FF2B5EF4-FFF2-40B4-BE49-F238E27FC236}">
                <a16:creationId xmlns:a16="http://schemas.microsoft.com/office/drawing/2014/main" id="{0D9F963D-ED61-606A-CBBC-5E0E0830F763}"/>
              </a:ext>
            </a:extLst>
          </p:cNvPr>
          <p:cNvSpPr txBox="1">
            <a:spLocks noChangeArrowheads="1"/>
          </p:cNvSpPr>
          <p:nvPr/>
        </p:nvSpPr>
        <p:spPr bwMode="auto">
          <a:xfrm>
            <a:off x="838199" y="1619090"/>
            <a:ext cx="10333383" cy="3405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457200" indent="-457200">
              <a:lnSpc>
                <a:spcPct val="200000"/>
              </a:lnSpc>
              <a:spcBef>
                <a:spcPct val="0"/>
              </a:spcBef>
            </a:pPr>
            <a:r>
              <a:rPr lang="es-ES" altLang="es-ES" sz="2800" b="1" dirty="0"/>
              <a:t>Crecimiento inteligencia artificial</a:t>
            </a:r>
          </a:p>
          <a:p>
            <a:pPr marL="457200" indent="-457200">
              <a:lnSpc>
                <a:spcPct val="200000"/>
              </a:lnSpc>
              <a:spcBef>
                <a:spcPct val="0"/>
              </a:spcBef>
            </a:pPr>
            <a:r>
              <a:rPr lang="es-ES" altLang="es-ES" sz="2800" b="1" dirty="0"/>
              <a:t>Mejorar rendimiento equipos de fútbol</a:t>
            </a:r>
          </a:p>
          <a:p>
            <a:pPr marL="457200" indent="-457200">
              <a:lnSpc>
                <a:spcPct val="200000"/>
              </a:lnSpc>
              <a:spcBef>
                <a:spcPct val="0"/>
              </a:spcBef>
            </a:pPr>
            <a:r>
              <a:rPr lang="es-ES" altLang="es-ES" sz="2800" b="1" dirty="0"/>
              <a:t>Estrategias de rotación</a:t>
            </a:r>
          </a:p>
          <a:p>
            <a:pPr marL="457200" indent="-457200">
              <a:lnSpc>
                <a:spcPct val="200000"/>
              </a:lnSpc>
              <a:spcBef>
                <a:spcPct val="0"/>
              </a:spcBef>
            </a:pPr>
            <a:r>
              <a:rPr lang="es-ES" altLang="es-ES" sz="2800" b="1" dirty="0"/>
              <a:t>Recopilación y análisis de los datos. Modelos </a:t>
            </a:r>
          </a:p>
        </p:txBody>
      </p:sp>
      <p:sp>
        <p:nvSpPr>
          <p:cNvPr id="3" name="Marcador de número de diapositiva 2">
            <a:extLst>
              <a:ext uri="{FF2B5EF4-FFF2-40B4-BE49-F238E27FC236}">
                <a16:creationId xmlns:a16="http://schemas.microsoft.com/office/drawing/2014/main" id="{E0D9C548-1A77-DE73-D487-B58085001892}"/>
              </a:ext>
            </a:extLst>
          </p:cNvPr>
          <p:cNvSpPr>
            <a:spLocks noGrp="1"/>
          </p:cNvSpPr>
          <p:nvPr>
            <p:ph type="sldNum" sz="quarter" idx="12"/>
          </p:nvPr>
        </p:nvSpPr>
        <p:spPr/>
        <p:txBody>
          <a:bodyPr/>
          <a:lstStyle/>
          <a:p>
            <a:fld id="{1C0428F5-057F-4A6D-AA42-A9CDDE205748}" type="slidenum">
              <a:rPr lang="es-ES" sz="2400" smtClean="0">
                <a:solidFill>
                  <a:schemeClr val="tx1"/>
                </a:solidFill>
                <a:latin typeface="Arial" panose="020B0604020202020204" pitchFamily="34" charset="0"/>
                <a:cs typeface="Arial" panose="020B0604020202020204" pitchFamily="34" charset="0"/>
              </a:rPr>
              <a:t>3</a:t>
            </a:fld>
            <a:r>
              <a:rPr lang="es-ES" sz="2400" dirty="0">
                <a:solidFill>
                  <a:schemeClr val="tx1"/>
                </a:solidFill>
                <a:latin typeface="Arial" panose="020B0604020202020204" pitchFamily="34" charset="0"/>
                <a:cs typeface="Arial" panose="020B0604020202020204" pitchFamily="34" charset="0"/>
              </a:rPr>
              <a:t>/23</a:t>
            </a:r>
            <a:endParaRPr lang="es-E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023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76357" b="-511"/>
          <a:stretch>
            <a:fillRect/>
          </a:stretch>
        </p:blipFill>
        <p:spPr bwMode="auto">
          <a:xfrm>
            <a:off x="9204325"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641" r="1997" b="-4347"/>
          <a:stretch>
            <a:fillRect/>
          </a:stretch>
        </p:blipFill>
        <p:spPr bwMode="auto">
          <a:xfrm>
            <a:off x="0" y="4402741"/>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1. INTRODUCCIÓN. </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t>
            </a:r>
            <a:r>
              <a:rPr lang="es-ES" sz="3200" dirty="0">
                <a:latin typeface="Arial" panose="020B0604020202020204" pitchFamily="34" charset="0"/>
                <a:cs typeface="Arial" panose="020B0604020202020204" pitchFamily="34" charset="0"/>
              </a:rPr>
              <a:t>CONTEXTO</a:t>
            </a:r>
            <a:endParaRPr lang="es-ES"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401BC4C6-7C8F-FF22-366C-731CCF67C6A8}"/>
              </a:ext>
            </a:extLst>
          </p:cNvPr>
          <p:cNvSpPr>
            <a:spLocks noGrp="1"/>
          </p:cNvSpPr>
          <p:nvPr>
            <p:ph idx="1"/>
          </p:nvPr>
        </p:nvSpPr>
        <p:spPr/>
        <p:txBody>
          <a:bodyPr>
            <a:normAutofit/>
          </a:bodyPr>
          <a:lstStyle/>
          <a:p>
            <a:pPr>
              <a:lnSpc>
                <a:spcPct val="150000"/>
              </a:lnSpc>
            </a:pPr>
            <a:r>
              <a:rPr lang="es-ES" b="1" dirty="0">
                <a:latin typeface="Arial" panose="020B0604020202020204" pitchFamily="34" charset="0"/>
                <a:cs typeface="Arial" panose="020B0604020202020204" pitchFamily="34" charset="0"/>
              </a:rPr>
              <a:t>Inteligencia artificial se ha incorporado al fútbol</a:t>
            </a:r>
          </a:p>
          <a:p>
            <a:pPr>
              <a:lnSpc>
                <a:spcPct val="150000"/>
              </a:lnSpc>
            </a:pPr>
            <a:r>
              <a:rPr lang="es-ES" b="1" dirty="0">
                <a:latin typeface="Arial" panose="020B0604020202020204" pitchFamily="34" charset="0"/>
                <a:cs typeface="Arial" panose="020B0604020202020204" pitchFamily="34" charset="0"/>
              </a:rPr>
              <a:t>Dinero que mueve el fútbol</a:t>
            </a:r>
          </a:p>
          <a:p>
            <a:pPr>
              <a:lnSpc>
                <a:spcPct val="150000"/>
              </a:lnSpc>
            </a:pPr>
            <a:r>
              <a:rPr lang="es-ES" b="1" dirty="0">
                <a:latin typeface="Arial" panose="020B0604020202020204" pitchFamily="34" charset="0"/>
                <a:cs typeface="Arial" panose="020B0604020202020204" pitchFamily="34" charset="0"/>
              </a:rPr>
              <a:t>Gestión de los jugadores repercute sobre el éxito</a:t>
            </a:r>
          </a:p>
          <a:p>
            <a:pPr>
              <a:lnSpc>
                <a:spcPct val="150000"/>
              </a:lnSpc>
            </a:pPr>
            <a:r>
              <a:rPr lang="es-ES" b="1" dirty="0">
                <a:latin typeface="Arial" panose="020B0604020202020204" pitchFamily="34" charset="0"/>
                <a:cs typeface="Arial" panose="020B0604020202020204" pitchFamily="34" charset="0"/>
              </a:rPr>
              <a:t>Análisis de datos de los jugadores</a:t>
            </a:r>
          </a:p>
          <a:p>
            <a:pPr>
              <a:lnSpc>
                <a:spcPct val="150000"/>
              </a:lnSpc>
            </a:pPr>
            <a:endParaRPr lang="es-ES" dirty="0">
              <a:latin typeface="Arial" panose="020B0604020202020204" pitchFamily="34" charset="0"/>
              <a:cs typeface="Arial" panose="020B0604020202020204" pitchFamily="34" charset="0"/>
            </a:endParaRPr>
          </a:p>
          <a:p>
            <a:endParaRPr lang="es-ES" dirty="0"/>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7">
            <a:extLst>
              <a:ext uri="{FF2B5EF4-FFF2-40B4-BE49-F238E27FC236}">
                <a16:creationId xmlns:a16="http://schemas.microsoft.com/office/drawing/2014/main" id="{6DFD8B2E-0DC0-6B77-DC00-91B1FA8A4473}"/>
              </a:ext>
            </a:extLst>
          </p:cNvPr>
          <p:cNvSpPr>
            <a:spLocks noGrp="1"/>
          </p:cNvSpPr>
          <p:nvPr>
            <p:ph type="sldNum" sz="quarter" idx="12"/>
          </p:nvPr>
        </p:nvSpPr>
        <p:spPr/>
        <p:txBody>
          <a:bodyPr/>
          <a:lstStyle/>
          <a:p>
            <a:fld id="{1C0428F5-057F-4A6D-AA42-A9CDDE205748}" type="slidenum">
              <a:rPr lang="es-ES" sz="2400" smtClean="0">
                <a:solidFill>
                  <a:schemeClr val="tx1"/>
                </a:solidFill>
                <a:latin typeface="Arial" panose="020B0604020202020204" pitchFamily="34" charset="0"/>
                <a:cs typeface="Arial" panose="020B0604020202020204" pitchFamily="34" charset="0"/>
              </a:rPr>
              <a:t>4</a:t>
            </a:fld>
            <a:r>
              <a:rPr lang="es-ES" sz="2400" dirty="0">
                <a:solidFill>
                  <a:schemeClr val="tx1"/>
                </a:solidFill>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2857860293"/>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76357" b="-511"/>
          <a:stretch>
            <a:fillRect/>
          </a:stretch>
        </p:blipFill>
        <p:spPr bwMode="auto">
          <a:xfrm>
            <a:off x="9204325"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641" r="1997" b="-4347"/>
          <a:stretch>
            <a:fillRect/>
          </a:stretch>
        </p:blipFill>
        <p:spPr bwMode="auto">
          <a:xfrm>
            <a:off x="0" y="4417255"/>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1. INTRODUCCIÓN. </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t>
            </a:r>
            <a:r>
              <a:rPr lang="es-ES" sz="3200" dirty="0">
                <a:latin typeface="Arial" panose="020B0604020202020204" pitchFamily="34" charset="0"/>
                <a:cs typeface="Arial" panose="020B0604020202020204" pitchFamily="34" charset="0"/>
              </a:rPr>
              <a:t>APLICACIONES SIMILARES</a:t>
            </a:r>
            <a:endParaRPr lang="es-ES"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401BC4C6-7C8F-FF22-366C-731CCF67C6A8}"/>
              </a:ext>
            </a:extLst>
          </p:cNvPr>
          <p:cNvSpPr>
            <a:spLocks noGrp="1"/>
          </p:cNvSpPr>
          <p:nvPr>
            <p:ph idx="1"/>
          </p:nvPr>
        </p:nvSpPr>
        <p:spPr>
          <a:xfrm>
            <a:off x="838200" y="1729998"/>
            <a:ext cx="10515600" cy="4762877"/>
          </a:xfrm>
        </p:spPr>
        <p:txBody>
          <a:bodyPr>
            <a:normAutofit/>
          </a:bodyPr>
          <a:lstStyle/>
          <a:p>
            <a:pPr>
              <a:lnSpc>
                <a:spcPct val="120000"/>
              </a:lnSpc>
            </a:pPr>
            <a:r>
              <a:rPr lang="es-ES" b="1" dirty="0" err="1">
                <a:latin typeface="Arial" panose="020B0604020202020204" pitchFamily="34" charset="0"/>
                <a:cs typeface="Arial" panose="020B0604020202020204" pitchFamily="34" charset="0"/>
              </a:rPr>
              <a:t>LaLiga</a:t>
            </a:r>
            <a:r>
              <a:rPr lang="es-ES" b="1" dirty="0">
                <a:latin typeface="Arial" panose="020B0604020202020204" pitchFamily="34" charset="0"/>
                <a:cs typeface="Arial" panose="020B0604020202020204" pitchFamily="34" charset="0"/>
              </a:rPr>
              <a:t> </a:t>
            </a:r>
            <a:r>
              <a:rPr lang="es-ES" b="1" dirty="0" err="1">
                <a:latin typeface="Arial" panose="020B0604020202020204" pitchFamily="34" charset="0"/>
                <a:cs typeface="Arial" panose="020B0604020202020204" pitchFamily="34" charset="0"/>
              </a:rPr>
              <a:t>Beyond</a:t>
            </a:r>
            <a:r>
              <a:rPr lang="es-ES" b="1" dirty="0">
                <a:latin typeface="Arial" panose="020B0604020202020204" pitchFamily="34" charset="0"/>
                <a:cs typeface="Arial" panose="020B0604020202020204" pitchFamily="34" charset="0"/>
              </a:rPr>
              <a:t> </a:t>
            </a:r>
            <a:r>
              <a:rPr lang="es-ES" b="1" dirty="0" err="1">
                <a:latin typeface="Arial" panose="020B0604020202020204" pitchFamily="34" charset="0"/>
                <a:cs typeface="Arial" panose="020B0604020202020204" pitchFamily="34" charset="0"/>
              </a:rPr>
              <a:t>Stats</a:t>
            </a:r>
            <a:endParaRPr lang="es-ES" b="1" dirty="0">
              <a:latin typeface="Arial" panose="020B0604020202020204" pitchFamily="34" charset="0"/>
              <a:cs typeface="Arial" panose="020B0604020202020204" pitchFamily="34" charset="0"/>
            </a:endParaRPr>
          </a:p>
          <a:p>
            <a:pPr>
              <a:lnSpc>
                <a:spcPct val="120000"/>
              </a:lnSpc>
            </a:pPr>
            <a:r>
              <a:rPr lang="es-ES" b="1" dirty="0">
                <a:latin typeface="Arial" panose="020B0604020202020204" pitchFamily="34" charset="0"/>
                <a:cs typeface="Arial" panose="020B0604020202020204" pitchFamily="34" charset="0"/>
              </a:rPr>
              <a:t>Inteligencia artificial en la Premier League</a:t>
            </a:r>
          </a:p>
          <a:p>
            <a:pPr>
              <a:lnSpc>
                <a:spcPct val="120000"/>
              </a:lnSpc>
            </a:pPr>
            <a:r>
              <a:rPr lang="es-ES" b="1" dirty="0">
                <a:latin typeface="Arial" panose="020B0604020202020204" pitchFamily="34" charset="0"/>
                <a:cs typeface="Arial" panose="020B0604020202020204" pitchFamily="34" charset="0"/>
              </a:rPr>
              <a:t>Opta</a:t>
            </a:r>
          </a:p>
          <a:p>
            <a:pPr>
              <a:lnSpc>
                <a:spcPct val="120000"/>
              </a:lnSpc>
            </a:pPr>
            <a:r>
              <a:rPr lang="es-ES" b="1" dirty="0">
                <a:latin typeface="Arial" panose="020B0604020202020204" pitchFamily="34" charset="0"/>
                <a:cs typeface="Arial" panose="020B0604020202020204" pitchFamily="34" charset="0"/>
              </a:rPr>
              <a:t>Liverpool FC</a:t>
            </a:r>
          </a:p>
          <a:p>
            <a:pPr>
              <a:lnSpc>
                <a:spcPct val="120000"/>
              </a:lnSpc>
            </a:pPr>
            <a:r>
              <a:rPr lang="es-ES" b="1" dirty="0">
                <a:latin typeface="Arial" panose="020B0604020202020204" pitchFamily="34" charset="0"/>
                <a:cs typeface="Arial" panose="020B0604020202020204" pitchFamily="34" charset="0"/>
              </a:rPr>
              <a:t>Aplicación móvil con estimaciones econométricas</a:t>
            </a:r>
          </a:p>
          <a:p>
            <a:endParaRPr lang="es-ES" dirty="0"/>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7">
            <a:extLst>
              <a:ext uri="{FF2B5EF4-FFF2-40B4-BE49-F238E27FC236}">
                <a16:creationId xmlns:a16="http://schemas.microsoft.com/office/drawing/2014/main" id="{66092F1A-857A-0ADF-85D6-33EB1A228CE8}"/>
              </a:ext>
            </a:extLst>
          </p:cNvPr>
          <p:cNvSpPr>
            <a:spLocks noGrp="1"/>
          </p:cNvSpPr>
          <p:nvPr>
            <p:ph type="sldNum" sz="quarter" idx="12"/>
          </p:nvPr>
        </p:nvSpPr>
        <p:spPr/>
        <p:txBody>
          <a:bodyPr/>
          <a:lstStyle/>
          <a:p>
            <a:fld id="{1C0428F5-057F-4A6D-AA42-A9CDDE205748}" type="slidenum">
              <a:rPr lang="es-ES" sz="2400" smtClean="0">
                <a:solidFill>
                  <a:schemeClr val="tx1"/>
                </a:solidFill>
                <a:latin typeface="Arial" panose="020B0604020202020204" pitchFamily="34" charset="0"/>
                <a:cs typeface="Arial" panose="020B0604020202020204" pitchFamily="34" charset="0"/>
              </a:rPr>
              <a:t>5</a:t>
            </a:fld>
            <a:r>
              <a:rPr lang="es-ES" sz="2400" dirty="0">
                <a:solidFill>
                  <a:schemeClr val="tx1"/>
                </a:solidFill>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2330182602"/>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76357" b="-511"/>
          <a:stretch>
            <a:fillRect/>
          </a:stretch>
        </p:blipFill>
        <p:spPr bwMode="auto">
          <a:xfrm>
            <a:off x="9204325"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641" r="1997" b="-4347"/>
          <a:stretch>
            <a:fillRect/>
          </a:stretch>
        </p:blipFill>
        <p:spPr bwMode="auto">
          <a:xfrm>
            <a:off x="0" y="4417255"/>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2. OBJETIVOS</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t>
            </a:r>
            <a:r>
              <a:rPr lang="es-ES" sz="3200" dirty="0">
                <a:latin typeface="Arial" panose="020B0604020202020204" pitchFamily="34" charset="0"/>
                <a:cs typeface="Arial" panose="020B0604020202020204" pitchFamily="34" charset="0"/>
              </a:rPr>
              <a:t>OBJETIVOS DE DESARROLLO</a:t>
            </a:r>
            <a:endParaRPr lang="es-ES"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401BC4C6-7C8F-FF22-366C-731CCF67C6A8}"/>
              </a:ext>
            </a:extLst>
          </p:cNvPr>
          <p:cNvSpPr>
            <a:spLocks noGrp="1"/>
          </p:cNvSpPr>
          <p:nvPr>
            <p:ph idx="1"/>
          </p:nvPr>
        </p:nvSpPr>
        <p:spPr/>
        <p:txBody>
          <a:bodyPr>
            <a:normAutofit/>
          </a:bodyPr>
          <a:lstStyle/>
          <a:p>
            <a:pPr marL="914400" lvl="1" indent="-457200">
              <a:lnSpc>
                <a:spcPct val="150000"/>
              </a:lnSpc>
              <a:buFont typeface="+mj-lt"/>
              <a:buAutoNum type="arabicPeriod"/>
            </a:pPr>
            <a:r>
              <a:rPr lang="es-ES" dirty="0">
                <a:latin typeface="Arial" panose="020B0604020202020204" pitchFamily="34" charset="0"/>
                <a:cs typeface="Arial" panose="020B0604020202020204" pitchFamily="34" charset="0"/>
              </a:rPr>
              <a:t>Obtener los datos</a:t>
            </a:r>
          </a:p>
          <a:p>
            <a:pPr marL="914400" lvl="1" indent="-457200">
              <a:lnSpc>
                <a:spcPct val="150000"/>
              </a:lnSpc>
              <a:buFont typeface="+mj-lt"/>
              <a:buAutoNum type="arabicPeriod"/>
            </a:pPr>
            <a:r>
              <a:rPr lang="es-ES" dirty="0">
                <a:latin typeface="Arial" panose="020B0604020202020204" pitchFamily="34" charset="0"/>
                <a:cs typeface="Arial" panose="020B0604020202020204" pitchFamily="34" charset="0"/>
              </a:rPr>
              <a:t>Limpiarlos y transformarlos</a:t>
            </a:r>
            <a:endParaRPr lang="es-ES" i="1" dirty="0">
              <a:latin typeface="Arial" panose="020B0604020202020204" pitchFamily="34" charset="0"/>
              <a:cs typeface="Arial" panose="020B0604020202020204" pitchFamily="34" charset="0"/>
            </a:endParaRPr>
          </a:p>
          <a:p>
            <a:pPr marL="914400" lvl="1" indent="-457200">
              <a:lnSpc>
                <a:spcPct val="150000"/>
              </a:lnSpc>
              <a:buFont typeface="+mj-lt"/>
              <a:buAutoNum type="arabicPeriod"/>
            </a:pPr>
            <a:r>
              <a:rPr lang="es-ES" dirty="0">
                <a:latin typeface="Arial" panose="020B0604020202020204" pitchFamily="34" charset="0"/>
                <a:cs typeface="Arial" panose="020B0604020202020204" pitchFamily="34" charset="0"/>
              </a:rPr>
              <a:t>Entrenar modelos</a:t>
            </a:r>
          </a:p>
          <a:p>
            <a:pPr marL="914400" lvl="1" indent="-457200">
              <a:lnSpc>
                <a:spcPct val="150000"/>
              </a:lnSpc>
              <a:buFont typeface="+mj-lt"/>
              <a:buAutoNum type="arabicPeriod"/>
            </a:pPr>
            <a:r>
              <a:rPr lang="es-ES" dirty="0">
                <a:latin typeface="Arial" panose="020B0604020202020204" pitchFamily="34" charset="0"/>
                <a:cs typeface="Arial" panose="020B0604020202020204" pitchFamily="34" charset="0"/>
              </a:rPr>
              <a:t>Optimizar modelos</a:t>
            </a:r>
          </a:p>
          <a:p>
            <a:pPr marL="914400" lvl="1" indent="-457200">
              <a:lnSpc>
                <a:spcPct val="150000"/>
              </a:lnSpc>
              <a:buFont typeface="+mj-lt"/>
              <a:buAutoNum type="arabicPeriod"/>
            </a:pPr>
            <a:r>
              <a:rPr lang="es-ES" dirty="0">
                <a:latin typeface="Arial" panose="020B0604020202020204" pitchFamily="34" charset="0"/>
                <a:cs typeface="Arial" panose="020B0604020202020204" pitchFamily="34" charset="0"/>
              </a:rPr>
              <a:t>Seleccionar los mejores</a:t>
            </a:r>
          </a:p>
          <a:p>
            <a:pPr marL="914400" lvl="1" indent="-457200">
              <a:lnSpc>
                <a:spcPct val="150000"/>
              </a:lnSpc>
              <a:buFont typeface="+mj-lt"/>
              <a:buAutoNum type="arabicPeriod"/>
            </a:pPr>
            <a:r>
              <a:rPr lang="es-ES" dirty="0">
                <a:latin typeface="Arial" panose="020B0604020202020204" pitchFamily="34" charset="0"/>
                <a:cs typeface="Arial" panose="020B0604020202020204" pitchFamily="34" charset="0"/>
              </a:rPr>
              <a:t>Documentar los pasos</a:t>
            </a:r>
          </a:p>
          <a:p>
            <a:pPr marL="914400" lvl="1" indent="-457200">
              <a:lnSpc>
                <a:spcPct val="150000"/>
              </a:lnSpc>
              <a:buFont typeface="+mj-lt"/>
              <a:buAutoNum type="arabicPeriod"/>
            </a:pPr>
            <a:r>
              <a:rPr lang="es-ES" dirty="0">
                <a:latin typeface="Arial" panose="020B0604020202020204" pitchFamily="34" charset="0"/>
                <a:cs typeface="Arial" panose="020B0604020202020204" pitchFamily="34" charset="0"/>
              </a:rPr>
              <a:t>Obtener conclusiones</a:t>
            </a:r>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7">
            <a:extLst>
              <a:ext uri="{FF2B5EF4-FFF2-40B4-BE49-F238E27FC236}">
                <a16:creationId xmlns:a16="http://schemas.microsoft.com/office/drawing/2014/main" id="{DA3C1DF0-419B-ED62-4D2A-5FC347E2D934}"/>
              </a:ext>
            </a:extLst>
          </p:cNvPr>
          <p:cNvSpPr>
            <a:spLocks noGrp="1"/>
          </p:cNvSpPr>
          <p:nvPr>
            <p:ph type="sldNum" sz="quarter" idx="12"/>
          </p:nvPr>
        </p:nvSpPr>
        <p:spPr/>
        <p:txBody>
          <a:bodyPr/>
          <a:lstStyle/>
          <a:p>
            <a:fld id="{1C0428F5-057F-4A6D-AA42-A9CDDE205748}" type="slidenum">
              <a:rPr lang="es-ES" sz="2400" smtClean="0">
                <a:solidFill>
                  <a:schemeClr val="tx1"/>
                </a:solidFill>
                <a:latin typeface="Arial" panose="020B0604020202020204" pitchFamily="34" charset="0"/>
                <a:cs typeface="Arial" panose="020B0604020202020204" pitchFamily="34" charset="0"/>
              </a:rPr>
              <a:t>6</a:t>
            </a:fld>
            <a:r>
              <a:rPr lang="es-ES" sz="2400" dirty="0">
                <a:solidFill>
                  <a:schemeClr val="tx1"/>
                </a:solidFill>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1795351835"/>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6357" b="-511"/>
          <a:stretch>
            <a:fillRect/>
          </a:stretch>
        </p:blipFill>
        <p:spPr bwMode="auto">
          <a:xfrm>
            <a:off x="9204325"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641" r="1997" b="-4347"/>
          <a:stretch>
            <a:fillRect/>
          </a:stretch>
        </p:blipFill>
        <p:spPr bwMode="auto">
          <a:xfrm>
            <a:off x="0" y="4417255"/>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2. OBJETIVOS</a:t>
            </a:r>
            <a:br>
              <a:rPr lang="es-ES" dirty="0">
                <a:latin typeface="Arial" panose="020B0604020202020204" pitchFamily="34" charset="0"/>
                <a:cs typeface="Arial" panose="020B0604020202020204" pitchFamily="34" charset="0"/>
              </a:rPr>
            </a:br>
            <a:r>
              <a:rPr lang="es-ES" dirty="0">
                <a:latin typeface="Arial" panose="020B0604020202020204" pitchFamily="34" charset="0"/>
                <a:cs typeface="Arial" panose="020B0604020202020204" pitchFamily="34" charset="0"/>
              </a:rPr>
              <a:t>	</a:t>
            </a:r>
            <a:r>
              <a:rPr lang="es-ES" sz="3200" dirty="0">
                <a:latin typeface="Arial" panose="020B0604020202020204" pitchFamily="34" charset="0"/>
                <a:cs typeface="Arial" panose="020B0604020202020204" pitchFamily="34" charset="0"/>
              </a:rPr>
              <a:t>OBJETIVOS ACADÉMICOS</a:t>
            </a:r>
            <a:endParaRPr lang="es-ES"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401BC4C6-7C8F-FF22-366C-731CCF67C6A8}"/>
              </a:ext>
            </a:extLst>
          </p:cNvPr>
          <p:cNvSpPr>
            <a:spLocks noGrp="1"/>
          </p:cNvSpPr>
          <p:nvPr>
            <p:ph idx="1"/>
          </p:nvPr>
        </p:nvSpPr>
        <p:spPr/>
        <p:txBody>
          <a:bodyPr>
            <a:normAutofit/>
          </a:bodyPr>
          <a:lstStyle/>
          <a:p>
            <a:pPr marL="914400" lvl="1" indent="-457200">
              <a:lnSpc>
                <a:spcPct val="150000"/>
              </a:lnSpc>
              <a:buFont typeface="+mj-lt"/>
              <a:buAutoNum type="arabicPeriod"/>
            </a:pPr>
            <a:r>
              <a:rPr lang="es-ES" dirty="0">
                <a:latin typeface="Arial" panose="020B0604020202020204" pitchFamily="34" charset="0"/>
                <a:cs typeface="Arial" panose="020B0604020202020204" pitchFamily="34" charset="0"/>
              </a:rPr>
              <a:t>Aplicar conocimientos proceso ETL</a:t>
            </a:r>
          </a:p>
          <a:p>
            <a:pPr marL="914400" lvl="1" indent="-457200">
              <a:lnSpc>
                <a:spcPct val="150000"/>
              </a:lnSpc>
              <a:buFont typeface="+mj-lt"/>
              <a:buAutoNum type="arabicPeriod"/>
            </a:pPr>
            <a:r>
              <a:rPr lang="es-ES" dirty="0">
                <a:latin typeface="Arial" panose="020B0604020202020204" pitchFamily="34" charset="0"/>
                <a:cs typeface="Arial" panose="020B0604020202020204" pitchFamily="34" charset="0"/>
              </a:rPr>
              <a:t>Aplicar técnicas redes neuronales e inteligencia artificial</a:t>
            </a:r>
            <a:endParaRPr lang="es-ES" i="1" dirty="0">
              <a:latin typeface="Arial" panose="020B0604020202020204" pitchFamily="34" charset="0"/>
              <a:cs typeface="Arial" panose="020B0604020202020204" pitchFamily="34" charset="0"/>
            </a:endParaRPr>
          </a:p>
          <a:p>
            <a:pPr marL="914400" lvl="1" indent="-457200">
              <a:lnSpc>
                <a:spcPct val="150000"/>
              </a:lnSpc>
              <a:buFont typeface="+mj-lt"/>
              <a:buAutoNum type="arabicPeriod"/>
            </a:pPr>
            <a:r>
              <a:rPr lang="es-ES" dirty="0">
                <a:latin typeface="Arial" panose="020B0604020202020204" pitchFamily="34" charset="0"/>
                <a:cs typeface="Arial" panose="020B0604020202020204" pitchFamily="34" charset="0"/>
              </a:rPr>
              <a:t>Aplicar mejores prácticas para crear gráficos</a:t>
            </a:r>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7">
            <a:extLst>
              <a:ext uri="{FF2B5EF4-FFF2-40B4-BE49-F238E27FC236}">
                <a16:creationId xmlns:a16="http://schemas.microsoft.com/office/drawing/2014/main" id="{DA3C1DF0-419B-ED62-4D2A-5FC347E2D934}"/>
              </a:ext>
            </a:extLst>
          </p:cNvPr>
          <p:cNvSpPr>
            <a:spLocks noGrp="1"/>
          </p:cNvSpPr>
          <p:nvPr>
            <p:ph type="sldNum" sz="quarter" idx="12"/>
          </p:nvPr>
        </p:nvSpPr>
        <p:spPr/>
        <p:txBody>
          <a:bodyPr/>
          <a:lstStyle/>
          <a:p>
            <a:fld id="{1C0428F5-057F-4A6D-AA42-A9CDDE205748}" type="slidenum">
              <a:rPr lang="es-ES" sz="2400" smtClean="0">
                <a:solidFill>
                  <a:schemeClr val="tx1"/>
                </a:solidFill>
                <a:latin typeface="Arial" panose="020B0604020202020204" pitchFamily="34" charset="0"/>
                <a:cs typeface="Arial" panose="020B0604020202020204" pitchFamily="34" charset="0"/>
              </a:rPr>
              <a:t>7</a:t>
            </a:fld>
            <a:r>
              <a:rPr lang="es-ES" sz="2400" dirty="0">
                <a:solidFill>
                  <a:schemeClr val="tx1"/>
                </a:solidFill>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264256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6357" b="-511"/>
          <a:stretch>
            <a:fillRect/>
          </a:stretch>
        </p:blipFill>
        <p:spPr bwMode="auto">
          <a:xfrm>
            <a:off x="9204325"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641" r="1997" b="-4347"/>
          <a:stretch>
            <a:fillRect/>
          </a:stretch>
        </p:blipFill>
        <p:spPr bwMode="auto">
          <a:xfrm>
            <a:off x="0" y="4417255"/>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3. CONCEPTOS TEÓRICOS</a:t>
            </a:r>
          </a:p>
        </p:txBody>
      </p:sp>
      <p:sp>
        <p:nvSpPr>
          <p:cNvPr id="3" name="Marcador de contenido 2">
            <a:extLst>
              <a:ext uri="{FF2B5EF4-FFF2-40B4-BE49-F238E27FC236}">
                <a16:creationId xmlns:a16="http://schemas.microsoft.com/office/drawing/2014/main" id="{401BC4C6-7C8F-FF22-366C-731CCF67C6A8}"/>
              </a:ext>
            </a:extLst>
          </p:cNvPr>
          <p:cNvSpPr>
            <a:spLocks noGrp="1"/>
          </p:cNvSpPr>
          <p:nvPr>
            <p:ph idx="1"/>
          </p:nvPr>
        </p:nvSpPr>
        <p:spPr/>
        <p:txBody>
          <a:bodyPr>
            <a:normAutofit fontScale="70000" lnSpcReduction="20000"/>
          </a:bodyPr>
          <a:lstStyle/>
          <a:p>
            <a:pPr>
              <a:lnSpc>
                <a:spcPct val="150000"/>
              </a:lnSpc>
            </a:pPr>
            <a:r>
              <a:rPr lang="es-ES" b="1" dirty="0">
                <a:latin typeface="Arial" panose="020B0604020202020204" pitchFamily="34" charset="0"/>
                <a:cs typeface="Arial" panose="020B0604020202020204" pitchFamily="34" charset="0"/>
              </a:rPr>
              <a:t>Inteligencia artificial</a:t>
            </a:r>
          </a:p>
          <a:p>
            <a:pPr>
              <a:lnSpc>
                <a:spcPct val="150000"/>
              </a:lnSpc>
            </a:pPr>
            <a:r>
              <a:rPr lang="es-ES" b="1" i="1" dirty="0">
                <a:latin typeface="Arial" panose="020B0604020202020204" pitchFamily="34" charset="0"/>
                <a:cs typeface="Arial" panose="020B0604020202020204" pitchFamily="34" charset="0"/>
              </a:rPr>
              <a:t>Machine </a:t>
            </a:r>
            <a:r>
              <a:rPr lang="es-ES" b="1" i="1" dirty="0" err="1">
                <a:latin typeface="Arial" panose="020B0604020202020204" pitchFamily="34" charset="0"/>
                <a:cs typeface="Arial" panose="020B0604020202020204" pitchFamily="34" charset="0"/>
              </a:rPr>
              <a:t>learning</a:t>
            </a:r>
            <a:endParaRPr lang="es-ES" b="1" i="1" dirty="0">
              <a:latin typeface="Arial" panose="020B0604020202020204" pitchFamily="34" charset="0"/>
              <a:cs typeface="Arial" panose="020B0604020202020204" pitchFamily="34" charset="0"/>
            </a:endParaRPr>
          </a:p>
          <a:p>
            <a:pPr lvl="1">
              <a:lnSpc>
                <a:spcPct val="150000"/>
              </a:lnSpc>
            </a:pPr>
            <a:r>
              <a:rPr lang="es-ES" b="1" dirty="0">
                <a:latin typeface="Arial" panose="020B0604020202020204" pitchFamily="34" charset="0"/>
                <a:cs typeface="Arial" panose="020B0604020202020204" pitchFamily="34" charset="0"/>
              </a:rPr>
              <a:t>Tipos</a:t>
            </a:r>
          </a:p>
          <a:p>
            <a:pPr lvl="1">
              <a:lnSpc>
                <a:spcPct val="150000"/>
              </a:lnSpc>
            </a:pPr>
            <a:r>
              <a:rPr lang="es-ES" b="1" dirty="0">
                <a:latin typeface="Arial" panose="020B0604020202020204" pitchFamily="34" charset="0"/>
                <a:cs typeface="Arial" panose="020B0604020202020204" pitchFamily="34" charset="0"/>
              </a:rPr>
              <a:t>Algoritmos</a:t>
            </a:r>
          </a:p>
          <a:p>
            <a:pPr lvl="1">
              <a:lnSpc>
                <a:spcPct val="150000"/>
              </a:lnSpc>
            </a:pPr>
            <a:r>
              <a:rPr lang="es-ES" b="1" dirty="0">
                <a:latin typeface="Arial" panose="020B0604020202020204" pitchFamily="34" charset="0"/>
                <a:cs typeface="Arial" panose="020B0604020202020204" pitchFamily="34" charset="0"/>
              </a:rPr>
              <a:t>Métricas</a:t>
            </a:r>
          </a:p>
          <a:p>
            <a:pPr>
              <a:lnSpc>
                <a:spcPct val="150000"/>
              </a:lnSpc>
            </a:pPr>
            <a:r>
              <a:rPr lang="es-ES" b="1" i="1" dirty="0">
                <a:latin typeface="Arial" panose="020B0604020202020204" pitchFamily="34" charset="0"/>
                <a:cs typeface="Arial" panose="020B0604020202020204" pitchFamily="34" charset="0"/>
              </a:rPr>
              <a:t>Deep </a:t>
            </a:r>
            <a:r>
              <a:rPr lang="es-ES" b="1" i="1" dirty="0" err="1">
                <a:latin typeface="Arial" panose="020B0604020202020204" pitchFamily="34" charset="0"/>
                <a:cs typeface="Arial" panose="020B0604020202020204" pitchFamily="34" charset="0"/>
              </a:rPr>
              <a:t>learning</a:t>
            </a:r>
            <a:endParaRPr lang="es-ES" b="1" i="1" dirty="0">
              <a:latin typeface="Arial" panose="020B0604020202020204" pitchFamily="34" charset="0"/>
              <a:cs typeface="Arial" panose="020B0604020202020204" pitchFamily="34" charset="0"/>
            </a:endParaRPr>
          </a:p>
          <a:p>
            <a:pPr lvl="1">
              <a:lnSpc>
                <a:spcPct val="150000"/>
              </a:lnSpc>
            </a:pPr>
            <a:r>
              <a:rPr lang="es-ES" b="1" dirty="0">
                <a:latin typeface="Arial" panose="020B0604020202020204" pitchFamily="34" charset="0"/>
                <a:cs typeface="Arial" panose="020B0604020202020204" pitchFamily="34" charset="0"/>
              </a:rPr>
              <a:t>Arquitectura</a:t>
            </a:r>
          </a:p>
          <a:p>
            <a:pPr lvl="1">
              <a:lnSpc>
                <a:spcPct val="150000"/>
              </a:lnSpc>
            </a:pPr>
            <a:r>
              <a:rPr lang="es-ES" b="1" dirty="0">
                <a:latin typeface="Arial" panose="020B0604020202020204" pitchFamily="34" charset="0"/>
                <a:cs typeface="Arial" panose="020B0604020202020204" pitchFamily="34" charset="0"/>
              </a:rPr>
              <a:t>Tipos</a:t>
            </a:r>
          </a:p>
          <a:p>
            <a:pPr lvl="1">
              <a:lnSpc>
                <a:spcPct val="150000"/>
              </a:lnSpc>
            </a:pPr>
            <a:r>
              <a:rPr lang="es-ES" b="1" dirty="0">
                <a:latin typeface="Arial" panose="020B0604020202020204" pitchFamily="34" charset="0"/>
                <a:cs typeface="Arial" panose="020B0604020202020204" pitchFamily="34" charset="0"/>
              </a:rPr>
              <a:t>Optimizador, épocas, tamaño de lote, </a:t>
            </a:r>
            <a:r>
              <a:rPr lang="es-ES" b="1" i="1" dirty="0" err="1">
                <a:latin typeface="Arial" panose="020B0604020202020204" pitchFamily="34" charset="0"/>
                <a:cs typeface="Arial" panose="020B0604020202020204" pitchFamily="34" charset="0"/>
              </a:rPr>
              <a:t>callbacks</a:t>
            </a:r>
            <a:r>
              <a:rPr lang="es-ES" b="1" dirty="0">
                <a:latin typeface="Arial" panose="020B0604020202020204" pitchFamily="34" charset="0"/>
                <a:cs typeface="Arial" panose="020B0604020202020204" pitchFamily="34" charset="0"/>
              </a:rPr>
              <a:t> y función de perdida</a:t>
            </a:r>
          </a:p>
          <a:p>
            <a:pPr lvl="1">
              <a:lnSpc>
                <a:spcPct val="150000"/>
              </a:lnSpc>
            </a:pPr>
            <a:r>
              <a:rPr lang="es-ES" b="1" dirty="0">
                <a:latin typeface="Arial" panose="020B0604020202020204" pitchFamily="34" charset="0"/>
                <a:cs typeface="Arial" panose="020B0604020202020204" pitchFamily="34" charset="0"/>
              </a:rPr>
              <a:t>Parámetros adicionales</a:t>
            </a:r>
          </a:p>
          <a:p>
            <a:pPr lvl="1">
              <a:lnSpc>
                <a:spcPct val="150000"/>
              </a:lnSpc>
            </a:pPr>
            <a:endParaRPr lang="es-ES" b="1" dirty="0">
              <a:latin typeface="Arial" panose="020B0604020202020204" pitchFamily="34" charset="0"/>
              <a:cs typeface="Arial" panose="020B0604020202020204" pitchFamily="34" charset="0"/>
            </a:endParaRPr>
          </a:p>
          <a:p>
            <a:pPr>
              <a:lnSpc>
                <a:spcPct val="150000"/>
              </a:lnSpc>
            </a:pPr>
            <a:endParaRPr lang="es-ES" b="1" dirty="0">
              <a:latin typeface="Arial" panose="020B0604020202020204" pitchFamily="34" charset="0"/>
              <a:cs typeface="Arial" panose="020B0604020202020204" pitchFamily="34" charset="0"/>
            </a:endParaRPr>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7">
            <a:extLst>
              <a:ext uri="{FF2B5EF4-FFF2-40B4-BE49-F238E27FC236}">
                <a16:creationId xmlns:a16="http://schemas.microsoft.com/office/drawing/2014/main" id="{DA3C1DF0-419B-ED62-4D2A-5FC347E2D934}"/>
              </a:ext>
            </a:extLst>
          </p:cNvPr>
          <p:cNvSpPr>
            <a:spLocks noGrp="1"/>
          </p:cNvSpPr>
          <p:nvPr>
            <p:ph type="sldNum" sz="quarter" idx="12"/>
          </p:nvPr>
        </p:nvSpPr>
        <p:spPr/>
        <p:txBody>
          <a:bodyPr/>
          <a:lstStyle/>
          <a:p>
            <a:fld id="{1C0428F5-057F-4A6D-AA42-A9CDDE205748}" type="slidenum">
              <a:rPr lang="es-ES" sz="2400" smtClean="0">
                <a:solidFill>
                  <a:schemeClr val="tx1"/>
                </a:solidFill>
                <a:latin typeface="Arial" panose="020B0604020202020204" pitchFamily="34" charset="0"/>
                <a:cs typeface="Arial" panose="020B0604020202020204" pitchFamily="34" charset="0"/>
              </a:rPr>
              <a:t>8</a:t>
            </a:fld>
            <a:r>
              <a:rPr lang="es-ES" sz="2400" dirty="0">
                <a:solidFill>
                  <a:schemeClr val="tx1"/>
                </a:solidFill>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218546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Ornamental_II_Negro7">
            <a:extLst>
              <a:ext uri="{FF2B5EF4-FFF2-40B4-BE49-F238E27FC236}">
                <a16:creationId xmlns:a16="http://schemas.microsoft.com/office/drawing/2014/main" id="{0B0A84FB-92D1-8DCB-8925-ED1D928E6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7638" b="-2899"/>
          <a:stretch>
            <a:fillRect/>
          </a:stretch>
        </p:blipFill>
        <p:spPr bwMode="auto">
          <a:xfrm>
            <a:off x="0" y="0"/>
            <a:ext cx="12192000" cy="239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Ornamental_II_Negro7">
            <a:extLst>
              <a:ext uri="{FF2B5EF4-FFF2-40B4-BE49-F238E27FC236}">
                <a16:creationId xmlns:a16="http://schemas.microsoft.com/office/drawing/2014/main" id="{752E69FB-70EA-A403-9984-F0BF99051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274" b="-597"/>
          <a:stretch>
            <a:fillRect/>
          </a:stretch>
        </p:blipFill>
        <p:spPr bwMode="auto">
          <a:xfrm>
            <a:off x="248211" y="2282825"/>
            <a:ext cx="8908904"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Ornamental_II_Negro7">
            <a:extLst>
              <a:ext uri="{FF2B5EF4-FFF2-40B4-BE49-F238E27FC236}">
                <a16:creationId xmlns:a16="http://schemas.microsoft.com/office/drawing/2014/main" id="{8D82C2E2-3016-ACAE-418C-32715975B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6357" b="-511"/>
          <a:stretch>
            <a:fillRect/>
          </a:stretch>
        </p:blipFill>
        <p:spPr bwMode="auto">
          <a:xfrm>
            <a:off x="9204325" y="2216198"/>
            <a:ext cx="2987675" cy="216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Ornamental_II_Negro7">
            <a:extLst>
              <a:ext uri="{FF2B5EF4-FFF2-40B4-BE49-F238E27FC236}">
                <a16:creationId xmlns:a16="http://schemas.microsoft.com/office/drawing/2014/main" id="{33E7B4D3-DB2F-6FB0-7D7B-2BDB2B924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641" r="1997" b="-4347"/>
          <a:stretch>
            <a:fillRect/>
          </a:stretch>
        </p:blipFill>
        <p:spPr bwMode="auto">
          <a:xfrm>
            <a:off x="0" y="4417255"/>
            <a:ext cx="12192000" cy="244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CEE724B-DF62-C47E-2C5E-FDDA09CD8C70}"/>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4. TÉCNICAS Y HERRAMIENTAS</a:t>
            </a:r>
          </a:p>
        </p:txBody>
      </p:sp>
      <p:sp>
        <p:nvSpPr>
          <p:cNvPr id="3" name="Marcador de contenido 2">
            <a:extLst>
              <a:ext uri="{FF2B5EF4-FFF2-40B4-BE49-F238E27FC236}">
                <a16:creationId xmlns:a16="http://schemas.microsoft.com/office/drawing/2014/main" id="{401BC4C6-7C8F-FF22-366C-731CCF67C6A8}"/>
              </a:ext>
            </a:extLst>
          </p:cNvPr>
          <p:cNvSpPr>
            <a:spLocks noGrp="1"/>
          </p:cNvSpPr>
          <p:nvPr>
            <p:ph idx="1"/>
          </p:nvPr>
        </p:nvSpPr>
        <p:spPr/>
        <p:txBody>
          <a:bodyPr>
            <a:normAutofit/>
          </a:bodyPr>
          <a:lstStyle/>
          <a:p>
            <a:pPr>
              <a:lnSpc>
                <a:spcPct val="150000"/>
              </a:lnSpc>
            </a:pPr>
            <a:r>
              <a:rPr lang="es-ES" b="1" dirty="0">
                <a:latin typeface="Arial" panose="020B0604020202020204" pitchFamily="34" charset="0"/>
                <a:cs typeface="Arial" panose="020B0604020202020204" pitchFamily="34" charset="0"/>
              </a:rPr>
              <a:t>Obtención de los datos mediante </a:t>
            </a:r>
            <a:r>
              <a:rPr lang="es-ES" b="1" i="1" dirty="0" err="1">
                <a:latin typeface="Arial" panose="020B0604020202020204" pitchFamily="34" charset="0"/>
                <a:cs typeface="Arial" panose="020B0604020202020204" pitchFamily="34" charset="0"/>
              </a:rPr>
              <a:t>scraping</a:t>
            </a:r>
            <a:endParaRPr lang="es-ES" b="1" i="1" dirty="0">
              <a:latin typeface="Arial" panose="020B0604020202020204" pitchFamily="34" charset="0"/>
              <a:cs typeface="Arial" panose="020B0604020202020204" pitchFamily="34" charset="0"/>
            </a:endParaRPr>
          </a:p>
          <a:p>
            <a:pPr>
              <a:lnSpc>
                <a:spcPct val="150000"/>
              </a:lnSpc>
            </a:pPr>
            <a:r>
              <a:rPr lang="es-ES" b="1" dirty="0">
                <a:latin typeface="Arial" panose="020B0604020202020204" pitchFamily="34" charset="0"/>
                <a:cs typeface="Arial" panose="020B0604020202020204" pitchFamily="34" charset="0"/>
              </a:rPr>
              <a:t>Tecnologías utilizadas</a:t>
            </a:r>
          </a:p>
          <a:p>
            <a:pPr lvl="1">
              <a:lnSpc>
                <a:spcPct val="150000"/>
              </a:lnSpc>
            </a:pPr>
            <a:r>
              <a:rPr lang="es-ES" b="1" dirty="0">
                <a:latin typeface="Arial" panose="020B0604020202020204" pitchFamily="34" charset="0"/>
                <a:cs typeface="Arial" panose="020B0604020202020204" pitchFamily="34" charset="0"/>
              </a:rPr>
              <a:t>Python: </a:t>
            </a:r>
            <a:r>
              <a:rPr lang="es-ES" b="1" dirty="0" err="1">
                <a:latin typeface="Arial" panose="020B0604020202020204" pitchFamily="34" charset="0"/>
                <a:cs typeface="Arial" panose="020B0604020202020204" pitchFamily="34" charset="0"/>
              </a:rPr>
              <a:t>BeautifulSoup</a:t>
            </a:r>
            <a:r>
              <a:rPr lang="es-ES" b="1" dirty="0">
                <a:latin typeface="Arial" panose="020B0604020202020204" pitchFamily="34" charset="0"/>
                <a:cs typeface="Arial" panose="020B0604020202020204" pitchFamily="34" charset="0"/>
              </a:rPr>
              <a:t>, Pandas, </a:t>
            </a:r>
            <a:r>
              <a:rPr lang="es-ES" b="1" dirty="0" err="1">
                <a:latin typeface="Arial" panose="020B0604020202020204" pitchFamily="34" charset="0"/>
                <a:cs typeface="Arial" panose="020B0604020202020204" pitchFamily="34" charset="0"/>
              </a:rPr>
              <a:t>Scikit-learn</a:t>
            </a:r>
            <a:endParaRPr lang="es-ES" b="1" dirty="0">
              <a:latin typeface="Arial" panose="020B0604020202020204" pitchFamily="34" charset="0"/>
              <a:cs typeface="Arial" panose="020B0604020202020204" pitchFamily="34" charset="0"/>
            </a:endParaRPr>
          </a:p>
          <a:p>
            <a:pPr lvl="1">
              <a:lnSpc>
                <a:spcPct val="150000"/>
              </a:lnSpc>
            </a:pPr>
            <a:r>
              <a:rPr lang="es-ES" b="1" dirty="0" err="1">
                <a:latin typeface="Arial" panose="020B0604020202020204" pitchFamily="34" charset="0"/>
                <a:cs typeface="Arial" panose="020B0604020202020204" pitchFamily="34" charset="0"/>
              </a:rPr>
              <a:t>Keras</a:t>
            </a:r>
            <a:endParaRPr lang="es-ES" b="1" dirty="0">
              <a:latin typeface="Arial" panose="020B0604020202020204" pitchFamily="34" charset="0"/>
              <a:cs typeface="Arial" panose="020B0604020202020204" pitchFamily="34" charset="0"/>
            </a:endParaRPr>
          </a:p>
          <a:p>
            <a:pPr lvl="1">
              <a:lnSpc>
                <a:spcPct val="150000"/>
              </a:lnSpc>
            </a:pPr>
            <a:r>
              <a:rPr lang="es-ES" b="1" dirty="0" err="1">
                <a:latin typeface="Arial" panose="020B0604020202020204" pitchFamily="34" charset="0"/>
                <a:cs typeface="Arial" panose="020B0604020202020204" pitchFamily="34" charset="0"/>
              </a:rPr>
              <a:t>Tensorflow</a:t>
            </a:r>
            <a:endParaRPr lang="es-ES" b="1" dirty="0">
              <a:latin typeface="Arial" panose="020B0604020202020204" pitchFamily="34" charset="0"/>
              <a:cs typeface="Arial" panose="020B0604020202020204" pitchFamily="34" charset="0"/>
            </a:endParaRPr>
          </a:p>
          <a:p>
            <a:pPr lvl="1">
              <a:lnSpc>
                <a:spcPct val="150000"/>
              </a:lnSpc>
            </a:pPr>
            <a:r>
              <a:rPr lang="es-ES" b="1" dirty="0">
                <a:latin typeface="Arial" panose="020B0604020202020204" pitchFamily="34" charset="0"/>
                <a:cs typeface="Arial" panose="020B0604020202020204" pitchFamily="34" charset="0"/>
              </a:rPr>
              <a:t>Google </a:t>
            </a:r>
            <a:r>
              <a:rPr lang="es-ES" b="1" dirty="0" err="1">
                <a:latin typeface="Arial" panose="020B0604020202020204" pitchFamily="34" charset="0"/>
                <a:cs typeface="Arial" panose="020B0604020202020204" pitchFamily="34" charset="0"/>
              </a:rPr>
              <a:t>colaboratory</a:t>
            </a:r>
            <a:endParaRPr lang="es-ES" b="1" dirty="0">
              <a:latin typeface="Arial" panose="020B0604020202020204" pitchFamily="34" charset="0"/>
              <a:cs typeface="Arial" panose="020B0604020202020204" pitchFamily="34" charset="0"/>
            </a:endParaRPr>
          </a:p>
          <a:p>
            <a:pPr lvl="1">
              <a:lnSpc>
                <a:spcPct val="150000"/>
              </a:lnSpc>
            </a:pPr>
            <a:endParaRPr lang="es-ES" b="1" dirty="0">
              <a:latin typeface="Arial" panose="020B0604020202020204" pitchFamily="34" charset="0"/>
              <a:cs typeface="Arial" panose="020B0604020202020204" pitchFamily="34" charset="0"/>
            </a:endParaRPr>
          </a:p>
          <a:p>
            <a:pPr>
              <a:lnSpc>
                <a:spcPct val="150000"/>
              </a:lnSpc>
            </a:pPr>
            <a:endParaRPr lang="es-ES" b="1" dirty="0">
              <a:latin typeface="Arial" panose="020B0604020202020204" pitchFamily="34" charset="0"/>
              <a:cs typeface="Arial" panose="020B0604020202020204" pitchFamily="34" charset="0"/>
            </a:endParaRPr>
          </a:p>
        </p:txBody>
      </p:sp>
      <p:pic>
        <p:nvPicPr>
          <p:cNvPr id="9" name="Picture 2" descr="Secundaria_Roja">
            <a:extLst>
              <a:ext uri="{FF2B5EF4-FFF2-40B4-BE49-F238E27FC236}">
                <a16:creationId xmlns:a16="http://schemas.microsoft.com/office/drawing/2014/main" id="{5C8B05B0-F125-05E7-9620-A76A6D1BD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4913" y="5788"/>
            <a:ext cx="8270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arcador de número de diapositiva 7">
            <a:extLst>
              <a:ext uri="{FF2B5EF4-FFF2-40B4-BE49-F238E27FC236}">
                <a16:creationId xmlns:a16="http://schemas.microsoft.com/office/drawing/2014/main" id="{DA3C1DF0-419B-ED62-4D2A-5FC347E2D934}"/>
              </a:ext>
            </a:extLst>
          </p:cNvPr>
          <p:cNvSpPr>
            <a:spLocks noGrp="1"/>
          </p:cNvSpPr>
          <p:nvPr>
            <p:ph type="sldNum" sz="quarter" idx="12"/>
          </p:nvPr>
        </p:nvSpPr>
        <p:spPr/>
        <p:txBody>
          <a:bodyPr/>
          <a:lstStyle/>
          <a:p>
            <a:fld id="{1C0428F5-057F-4A6D-AA42-A9CDDE205748}" type="slidenum">
              <a:rPr lang="es-ES" sz="2400" smtClean="0">
                <a:solidFill>
                  <a:schemeClr val="tx1"/>
                </a:solidFill>
                <a:latin typeface="Arial" panose="020B0604020202020204" pitchFamily="34" charset="0"/>
                <a:cs typeface="Arial" panose="020B0604020202020204" pitchFamily="34" charset="0"/>
              </a:rPr>
              <a:t>9</a:t>
            </a:fld>
            <a:r>
              <a:rPr lang="es-ES" sz="2400" dirty="0">
                <a:solidFill>
                  <a:schemeClr val="tx1"/>
                </a:solidFill>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15643361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970</Words>
  <Application>Microsoft Office PowerPoint</Application>
  <PresentationFormat>Widescreen</PresentationFormat>
  <Paragraphs>227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Tema de Office</vt:lpstr>
      <vt:lpstr>Comparación y evaluación de diferentes técnicas de IA para un modelo de rotación de empleados en empresas aplicado a equipos de fútbol</vt:lpstr>
      <vt:lpstr>CONTENIDO</vt:lpstr>
      <vt:lpstr>1. INTRODUCCIÓN.   RESUMEN</vt:lpstr>
      <vt:lpstr>1. INTRODUCCIÓN.   CONTEXTO</vt:lpstr>
      <vt:lpstr>1. INTRODUCCIÓN.   APLICACIONES SIMILARES</vt:lpstr>
      <vt:lpstr>2. OBJETIVOS  OBJETIVOS DE DESARROLLO</vt:lpstr>
      <vt:lpstr>2. OBJETIVOS  OBJETIVOS ACADÉMICOS</vt:lpstr>
      <vt:lpstr>3. CONCEPTOS TEÓRICOS</vt:lpstr>
      <vt:lpstr>4. TÉCNICAS Y HERRAMIENTAS</vt:lpstr>
      <vt:lpstr>5. ASPECTOS RELEVANTES DEL DESARROLLO DEL PROYECTO  METODOLOGÍA Y ALCANCE</vt:lpstr>
      <vt:lpstr>5. ASPECTOS RELEVANTES DEL DESARROLLO DEL PROYECTO  PLAN DE PROYECTO</vt:lpstr>
      <vt:lpstr>5. ASPECTOS RELEVANTES DEL DESARROLLO DEL PROYECTO  MODELOS DE DATOS</vt:lpstr>
      <vt:lpstr>5. ASPECTOS RELEVANTES DEL DESARROLLO DEL PROYECTO  IMPLEMENTACIÓN</vt:lpstr>
      <vt:lpstr>5. ASPECTOS RELEVANTES DEL DESARROLLO DEL PROYECTO  PROCESO ELECCIÓN MEJORES MODELOS</vt:lpstr>
      <vt:lpstr>5. ASPECTOS RELEVANTES DEL DESARROLLO DEL PROYECTO  PROCESO ELECCIÓN MEJORES MODELOS</vt:lpstr>
      <vt:lpstr>6. ESTUDIO Y RESULTADOS OBTENIDOS SOBRE LOS DATOS  ANÁLISIS PREVIO DE LOS DATOS </vt:lpstr>
      <vt:lpstr>6. ESTUDIO Y RESULTADOS OBTENIDOS SOBRE LOS DATOS  ENTRENAMIENTO MODELOS</vt:lpstr>
      <vt:lpstr>7. CONCLUSIONES GENERALES Y LÍNEAS DE TRABAJO FUTURAS  CONCLUSIONES Y REVISIÓN OBJETIVOS</vt:lpstr>
      <vt:lpstr>7. CONCLUSIONES GENERALES Y LINEAS DE TRABAJO FUTURAS  LÍNEAS DE TRABAJO FUTURAS Y LIMITACIONES</vt:lpstr>
      <vt:lpstr>8. DEMOSTRACIÓN</vt:lpstr>
      <vt:lpstr>PowerPoint Presentation</vt:lpstr>
      <vt:lpstr>PowerPoint Presentation</vt:lpstr>
      <vt:lpstr>MUCHAS 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FOODBOOK</dc:title>
  <dc:creator>JOSE MARIA LOZANO OLMEDO</dc:creator>
  <cp:lastModifiedBy>JOSE MARIA LOZANO OLMEDO</cp:lastModifiedBy>
  <cp:revision>3</cp:revision>
  <dcterms:created xsi:type="dcterms:W3CDTF">2023-06-20T20:36:31Z</dcterms:created>
  <dcterms:modified xsi:type="dcterms:W3CDTF">2024-06-27T08:25:15Z</dcterms:modified>
</cp:coreProperties>
</file>