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7D5D-A417-4790-9F25-0BD9165CB2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CA7D-1C62-482D-BFBE-4FBF86FEC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B6B0-4E8E-4DC5-8C16-69A03AF3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2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B69C-D351-4471-8E5B-ABD1405E1C17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inkpad\Desktop\201104201543104486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5" y="155195"/>
            <a:ext cx="10509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3146922" y="1015141"/>
            <a:ext cx="6934200" cy="1587"/>
          </a:xfrm>
          <a:prstGeom prst="line">
            <a:avLst/>
          </a:prstGeom>
          <a:noFill/>
          <a:ln w="2349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11966" y="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2053390" y="1325562"/>
            <a:ext cx="8277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不连续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SDS-PAGE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、二维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各有什么特点及优势？</a:t>
            </a:r>
          </a:p>
        </p:txBody>
      </p:sp>
    </p:spTree>
    <p:extLst>
      <p:ext uri="{BB962C8B-B14F-4D97-AF65-F5344CB8AC3E}">
        <p14:creationId xmlns:p14="http://schemas.microsoft.com/office/powerpoint/2010/main" val="406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</cp:revision>
  <dcterms:created xsi:type="dcterms:W3CDTF">2020-03-14T15:44:00Z</dcterms:created>
  <dcterms:modified xsi:type="dcterms:W3CDTF">2020-05-08T07:17:11Z</dcterms:modified>
</cp:coreProperties>
</file>