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27D5D-A417-4790-9F25-0BD9165CB22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ECA7D-1C62-482D-BFBE-4FBF86FEC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790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BB6B0-4E8E-4DC5-8C16-69A03AF3DB8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08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0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7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01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5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7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31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52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7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76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9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3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B69C-D351-4471-8E5B-ABD1405E1C1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3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hinkpad\Desktop\201104201543104486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55" y="155195"/>
            <a:ext cx="10509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3146922" y="1015141"/>
            <a:ext cx="6934200" cy="1587"/>
          </a:xfrm>
          <a:prstGeom prst="line">
            <a:avLst/>
          </a:prstGeom>
          <a:noFill/>
          <a:ln w="2349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011966" y="1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</a:p>
        </p:txBody>
      </p:sp>
      <p:sp>
        <p:nvSpPr>
          <p:cNvPr id="3" name="矩形 2"/>
          <p:cNvSpPr/>
          <p:nvPr/>
        </p:nvSpPr>
        <p:spPr>
          <a:xfrm>
            <a:off x="2053390" y="1325562"/>
            <a:ext cx="82777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核磁共振波谱法在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蛋白质结构分析中的特点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简述单分子荧光共振能量转移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技术的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优势和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不足。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请简述冷冻电镜的工作流程和优缺点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NMR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XRD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、冷冻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电镜等技术相比，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SAXS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解析蛋白质结构方面的优势与不足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什么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59</Words>
  <Application>Microsoft Office PowerPoint</Application>
  <PresentationFormat>宽屏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16</cp:revision>
  <dcterms:created xsi:type="dcterms:W3CDTF">2020-03-14T15:44:00Z</dcterms:created>
  <dcterms:modified xsi:type="dcterms:W3CDTF">2020-04-20T02:09:42Z</dcterms:modified>
</cp:coreProperties>
</file>