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4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27D5D-A417-4790-9F25-0BD9165CB225}" type="datetimeFigureOut">
              <a:rPr lang="zh-CN" altLang="en-US" smtClean="0"/>
              <a:t>2020/3/14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ECA7D-1C62-482D-BFBE-4FBF86FECE20}" type="slidenum">
              <a:rPr lang="zh-CN" altLang="en-US" smtClean="0"/>
              <a:t>‹#›</a:t>
            </a:fld>
            <a:endParaRPr lang="zh-CN" altLang="en-US"/>
          </a:p>
        </p:txBody>
      </p:sp>
    </p:spTree>
    <p:extLst>
      <p:ext uri="{BB962C8B-B14F-4D97-AF65-F5344CB8AC3E}">
        <p14:creationId xmlns:p14="http://schemas.microsoft.com/office/powerpoint/2010/main" val="307979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87643F-556B-4925-8ADC-87E228764A01}" type="slidenum">
              <a:rPr lang="zh-CN" altLang="en-US" smtClean="0"/>
              <a:t>1</a:t>
            </a:fld>
            <a:endParaRPr lang="zh-CN" altLang="en-US"/>
          </a:p>
        </p:txBody>
      </p:sp>
    </p:spTree>
    <p:extLst>
      <p:ext uri="{BB962C8B-B14F-4D97-AF65-F5344CB8AC3E}">
        <p14:creationId xmlns:p14="http://schemas.microsoft.com/office/powerpoint/2010/main" val="138781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5090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64427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73501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421585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7667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95831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216252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236687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147476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51099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CFB69C-D351-4471-8E5B-ABD1405E1C17}"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43033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FB69C-D351-4471-8E5B-ABD1405E1C17}" type="datetimeFigureOut">
              <a:rPr lang="zh-CN" altLang="en-US" smtClean="0"/>
              <a:t>2020/3/14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696F7-7BA4-4994-B312-6F9B1E839E5C}" type="slidenum">
              <a:rPr lang="zh-CN" altLang="en-US" smtClean="0"/>
              <a:t>‹#›</a:t>
            </a:fld>
            <a:endParaRPr lang="zh-CN" altLang="en-US"/>
          </a:p>
        </p:txBody>
      </p:sp>
    </p:spTree>
    <p:extLst>
      <p:ext uri="{BB962C8B-B14F-4D97-AF65-F5344CB8AC3E}">
        <p14:creationId xmlns:p14="http://schemas.microsoft.com/office/powerpoint/2010/main" val="339963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AE2C958F-CF7C-4EAC-8312-FE1D04174A13}"/>
              </a:ext>
            </a:extLst>
          </p:cNvPr>
          <p:cNvSpPr>
            <a:spLocks noGrp="1"/>
          </p:cNvSpPr>
          <p:nvPr>
            <p:ph type="sldNum" sz="quarter" idx="12"/>
          </p:nvPr>
        </p:nvSpPr>
        <p:spPr/>
        <p:txBody>
          <a:bodyPr/>
          <a:lstStyle/>
          <a:p>
            <a:fld id="{0A6FCD26-6A75-43BC-B9A4-B240950EC0B1}" type="slidenum">
              <a:rPr lang="en-US" smtClean="0"/>
              <a:t>1</a:t>
            </a:fld>
            <a:endParaRPr lang="en-US"/>
          </a:p>
        </p:txBody>
      </p:sp>
      <p:pic>
        <p:nvPicPr>
          <p:cNvPr id="7" name="Picture 3">
            <a:extLst>
              <a:ext uri="{FF2B5EF4-FFF2-40B4-BE49-F238E27FC236}">
                <a16:creationId xmlns="" xmlns:a16="http://schemas.microsoft.com/office/drawing/2014/main" id="{6B75D947-4A54-4CC4-9E94-58A670BFCF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608" y="75322"/>
            <a:ext cx="1766542" cy="49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 xmlns:a16="http://schemas.microsoft.com/office/drawing/2014/main" id="{CAB96C62-68B5-4A52-8776-5187CD26B668}"/>
              </a:ext>
            </a:extLst>
          </p:cNvPr>
          <p:cNvSpPr/>
          <p:nvPr/>
        </p:nvSpPr>
        <p:spPr>
          <a:xfrm>
            <a:off x="1524000" y="948405"/>
            <a:ext cx="8443782" cy="72000"/>
          </a:xfrm>
          <a:prstGeom prst="rect">
            <a:avLst/>
          </a:prstGeom>
          <a:gradFill flip="none" rotWithShape="1">
            <a:gsLst>
              <a:gs pos="0">
                <a:srgbClr val="C00000"/>
              </a:gs>
              <a:gs pos="76000">
                <a:srgbClr val="C00000"/>
              </a:gs>
              <a:gs pos="100000">
                <a:schemeClr val="bg1"/>
              </a:gs>
            </a:gsLst>
            <a:lin ang="0" scaled="1"/>
            <a:tileRect/>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9">
            <a:extLst>
              <a:ext uri="{FF2B5EF4-FFF2-40B4-BE49-F238E27FC236}">
                <a16:creationId xmlns="" xmlns:a16="http://schemas.microsoft.com/office/drawing/2014/main" id="{7334C172-B738-48C4-814E-FC77F5AA8387}"/>
              </a:ext>
            </a:extLst>
          </p:cNvPr>
          <p:cNvSpPr txBox="1"/>
          <p:nvPr/>
        </p:nvSpPr>
        <p:spPr>
          <a:xfrm>
            <a:off x="1848704" y="279093"/>
            <a:ext cx="1008609" cy="584775"/>
          </a:xfrm>
          <a:prstGeom prst="rect">
            <a:avLst/>
          </a:prstGeom>
          <a:noFill/>
        </p:spPr>
        <p:txBody>
          <a:bodyPr wrap="none" rtlCol="0">
            <a:spAutoFit/>
          </a:bodyPr>
          <a:lstStyle/>
          <a:p>
            <a:r>
              <a:rPr lang="zh-CN" altLang="en-US" sz="3200" b="1" dirty="0"/>
              <a:t>作业</a:t>
            </a:r>
            <a:endParaRPr lang="zh-CN" altLang="en-US" sz="3200" b="1" dirty="0"/>
          </a:p>
        </p:txBody>
      </p:sp>
      <p:sp>
        <p:nvSpPr>
          <p:cNvPr id="2" name="矩形 1">
            <a:extLst>
              <a:ext uri="{FF2B5EF4-FFF2-40B4-BE49-F238E27FC236}">
                <a16:creationId xmlns="" xmlns:a16="http://schemas.microsoft.com/office/drawing/2014/main" id="{6A4FF201-8F4D-4BD5-8528-4BB3DF544598}"/>
              </a:ext>
            </a:extLst>
          </p:cNvPr>
          <p:cNvSpPr/>
          <p:nvPr/>
        </p:nvSpPr>
        <p:spPr>
          <a:xfrm>
            <a:off x="1896215" y="1397331"/>
            <a:ext cx="7699353" cy="954107"/>
          </a:xfrm>
          <a:prstGeom prst="rect">
            <a:avLst/>
          </a:prstGeom>
        </p:spPr>
        <p:txBody>
          <a:bodyPr wrap="square">
            <a:spAutoFit/>
          </a:bodyPr>
          <a:lstStyle/>
          <a:p>
            <a:r>
              <a:rPr lang="zh-CN" altLang="en-US" sz="2800" dirty="0"/>
              <a:t>请根据你学到的知识设计一个标记试剂能够有效提高质谱检测多糖的灵敏度。</a:t>
            </a:r>
            <a:endParaRPr lang="en-US" altLang="zh-CN" sz="2800" dirty="0"/>
          </a:p>
        </p:txBody>
      </p:sp>
    </p:spTree>
    <p:extLst>
      <p:ext uri="{BB962C8B-B14F-4D97-AF65-F5344CB8AC3E}">
        <p14:creationId xmlns:p14="http://schemas.microsoft.com/office/powerpoint/2010/main" val="162156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Words>
  <Application>Microsoft Office PowerPoint</Application>
  <PresentationFormat>宽屏</PresentationFormat>
  <Paragraphs>4</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cp:revision>
  <dcterms:created xsi:type="dcterms:W3CDTF">2020-03-14T15:44:00Z</dcterms:created>
  <dcterms:modified xsi:type="dcterms:W3CDTF">2020-03-14T15:51:28Z</dcterms:modified>
</cp:coreProperties>
</file>