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0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3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7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8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4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FFF7-F70A-4F80-8156-CD9FD64DFE5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8A55-6B3C-4157-AE2C-EE0E74A5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请推导米氏方程，并设计一个实验求某种食物中的某种酶的活性（例如土豆中的酪氨酸酶的活性如何测定）？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E5B37E-0C82-49EF-ABB8-314154DD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16" y="70756"/>
            <a:ext cx="2724802" cy="76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05E52EC-421C-448F-8960-CA634D26F2E6}"/>
              </a:ext>
            </a:extLst>
          </p:cNvPr>
          <p:cNvSpPr/>
          <p:nvPr/>
        </p:nvSpPr>
        <p:spPr>
          <a:xfrm>
            <a:off x="0" y="1031630"/>
            <a:ext cx="11491782" cy="12582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76000">
                <a:srgbClr val="C00000"/>
              </a:gs>
              <a:gs pos="100000">
                <a:schemeClr val="bg1"/>
              </a:gs>
            </a:gsLst>
            <a:lin ang="0" scaled="1"/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4398372-FBD6-4B3C-9EA8-F49B60A6BCED}"/>
              </a:ext>
            </a:extLst>
          </p:cNvPr>
          <p:cNvSpPr/>
          <p:nvPr/>
        </p:nvSpPr>
        <p:spPr>
          <a:xfrm>
            <a:off x="227661" y="341804"/>
            <a:ext cx="77521" cy="555067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F3E9C68-A80E-4250-9B03-D791476B7CF2}"/>
              </a:ext>
            </a:extLst>
          </p:cNvPr>
          <p:cNvSpPr/>
          <p:nvPr/>
        </p:nvSpPr>
        <p:spPr>
          <a:xfrm>
            <a:off x="470515" y="341804"/>
            <a:ext cx="970659" cy="555067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110000"/>
            </a:pPr>
            <a:r>
              <a:rPr lang="zh-CN" altLang="en-US" sz="2400" b="1" spc="300" dirty="0" smtClean="0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</a:rPr>
              <a:t>作业</a:t>
            </a:r>
            <a:endParaRPr lang="zh-CN" altLang="en-US" sz="2400" b="1" spc="300" dirty="0"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6BA5-B778-49AE-839A-C1AE6AFE7F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2020-03-08T03:39:03Z</dcterms:created>
  <dcterms:modified xsi:type="dcterms:W3CDTF">2020-03-08T03:39:12Z</dcterms:modified>
</cp:coreProperties>
</file>