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7D5D-A417-4790-9F25-0BD9165CB225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ECA7D-1C62-482D-BFBE-4FBF86FEC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79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BB6B0-4E8E-4DC5-8C16-69A03AF3DB8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08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7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1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85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1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2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7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9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B69C-D351-4471-8E5B-ABD1405E1C17}" type="datetimeFigureOut">
              <a:rPr lang="zh-CN" altLang="en-US" smtClean="0"/>
              <a:t>2020/4/11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696F7-7BA4-4994-B312-6F9B1E839E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63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hinkpad\Desktop\2011042015431044868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55" y="155195"/>
            <a:ext cx="10509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3146922" y="1015141"/>
            <a:ext cx="6934200" cy="1587"/>
          </a:xfrm>
          <a:prstGeom prst="line">
            <a:avLst/>
          </a:prstGeom>
          <a:noFill/>
          <a:ln w="2349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011966" y="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</a:p>
        </p:txBody>
      </p:sp>
      <p:sp>
        <p:nvSpPr>
          <p:cNvPr id="3" name="矩形 2"/>
          <p:cNvSpPr/>
          <p:nvPr/>
        </p:nvSpPr>
        <p:spPr>
          <a:xfrm>
            <a:off x="2053390" y="1325562"/>
            <a:ext cx="8277727" cy="1691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ELISA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的非特异性干扰有哪些，其机制是什么</a:t>
            </a:r>
            <a:r>
              <a:rPr lang="zh-CN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100">
                <a:latin typeface="等线" panose="02010600030101010101" pitchFamily="2" charset="-122"/>
                <a:cs typeface="Times New Roman" panose="02020603050405020304" pitchFamily="18" charset="0"/>
              </a:rPr>
              <a:t>、请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查找一篇最新发表的基于免疫分析的文献（</a:t>
            </a:r>
            <a:r>
              <a:rPr lang="en-US" altLang="zh-CN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2018-2020</a:t>
            </a:r>
            <a:r>
              <a:rPr lang="zh-CN" altLang="en-US" sz="2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年期间），简单介绍一下免疫分析的工作原理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Office 主题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梓焓 李</cp:lastModifiedBy>
  <cp:revision>10</cp:revision>
  <dcterms:created xsi:type="dcterms:W3CDTF">2020-03-14T15:44:00Z</dcterms:created>
  <dcterms:modified xsi:type="dcterms:W3CDTF">2020-04-11T12:34:35Z</dcterms:modified>
</cp:coreProperties>
</file>