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27D5D-A417-4790-9F25-0BD9165CB225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CA7D-1C62-482D-BFBE-4FBF86FEC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9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B6B0-4E8E-4DC5-8C16-69A03AF3DB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8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7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1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5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1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2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7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6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9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B69C-D351-4471-8E5B-ABD1405E1C17}" type="datetimeFigureOut">
              <a:rPr lang="zh-CN" altLang="en-US" smtClean="0"/>
              <a:t>2020/4/6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3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hinkpad\Desktop\201104201543104486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5" y="155195"/>
            <a:ext cx="10509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3146922" y="1015141"/>
            <a:ext cx="6934200" cy="1587"/>
          </a:xfrm>
          <a:prstGeom prst="line">
            <a:avLst/>
          </a:prstGeom>
          <a:noFill/>
          <a:ln w="2349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11966" y="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</a:p>
        </p:txBody>
      </p:sp>
      <p:sp>
        <p:nvSpPr>
          <p:cNvPr id="3" name="矩形 2"/>
          <p:cNvSpPr/>
          <p:nvPr/>
        </p:nvSpPr>
        <p:spPr>
          <a:xfrm>
            <a:off x="2053390" y="1325562"/>
            <a:ext cx="82777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ELISA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的非特异性干扰有哪些，其机制是什么</a:t>
            </a: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、推导固定化抗体</a:t>
            </a:r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抗原</a:t>
            </a:r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荧光标记抗体体系（非竞争免疫分析）测定抗原浓度的关系式。</a:t>
            </a:r>
            <a:endParaRPr lang="en-US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、推导标记抗原竞争免疫分析方法中定量分析公式 。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52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黑体</vt:lpstr>
      <vt:lpstr>宋体</vt:lpstr>
      <vt:lpstr>Arial</vt:lpstr>
      <vt:lpstr>Calibri</vt:lpstr>
      <vt:lpstr>Calibri Light</vt:lpstr>
      <vt:lpstr>Times New Roman</vt:lpstr>
      <vt:lpstr>Office 主题</vt:lpstr>
      <vt:lpstr>作业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11</cp:revision>
  <dcterms:created xsi:type="dcterms:W3CDTF">2020-03-14T15:44:00Z</dcterms:created>
  <dcterms:modified xsi:type="dcterms:W3CDTF">2020-04-06T12:16:51Z</dcterms:modified>
</cp:coreProperties>
</file>