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41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27D5D-A417-4790-9F25-0BD9165CB225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ECA7D-1C62-482D-BFBE-4FBF86FEC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790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BB6B0-4E8E-4DC5-8C16-69A03AF3DB8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086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B69C-D351-4471-8E5B-ABD1405E1C17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96F7-7BA4-4994-B312-6F9B1E839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0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B69C-D351-4471-8E5B-ABD1405E1C17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96F7-7BA4-4994-B312-6F9B1E839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272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B69C-D351-4471-8E5B-ABD1405E1C17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96F7-7BA4-4994-B312-6F9B1E839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015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B69C-D351-4471-8E5B-ABD1405E1C17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96F7-7BA4-4994-B312-6F9B1E839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85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B69C-D351-4471-8E5B-ABD1405E1C17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96F7-7BA4-4994-B312-6F9B1E839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7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B69C-D351-4471-8E5B-ABD1405E1C17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96F7-7BA4-4994-B312-6F9B1E839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31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B69C-D351-4471-8E5B-ABD1405E1C17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96F7-7BA4-4994-B312-6F9B1E839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52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B69C-D351-4471-8E5B-ABD1405E1C17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96F7-7BA4-4994-B312-6F9B1E839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872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B69C-D351-4471-8E5B-ABD1405E1C17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96F7-7BA4-4994-B312-6F9B1E839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769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B69C-D351-4471-8E5B-ABD1405E1C17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96F7-7BA4-4994-B312-6F9B1E839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996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B69C-D351-4471-8E5B-ABD1405E1C17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96F7-7BA4-4994-B312-6F9B1E839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33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FB69C-D351-4471-8E5B-ABD1405E1C17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696F7-7BA4-4994-B312-6F9B1E839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63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thinkpad\Desktop\2011042015431044868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455" y="155195"/>
            <a:ext cx="1050925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3146922" y="1015141"/>
            <a:ext cx="6934200" cy="1587"/>
          </a:xfrm>
          <a:prstGeom prst="line">
            <a:avLst/>
          </a:prstGeom>
          <a:noFill/>
          <a:ln w="2349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011966" y="1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作业</a:t>
            </a:r>
          </a:p>
        </p:txBody>
      </p:sp>
      <p:sp>
        <p:nvSpPr>
          <p:cNvPr id="3" name="矩形 2"/>
          <p:cNvSpPr/>
          <p:nvPr/>
        </p:nvSpPr>
        <p:spPr>
          <a:xfrm>
            <a:off x="2053390" y="1325562"/>
            <a:ext cx="82777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核酸适配体与传统抗体相比有何优缺点，以及如何从文库中筛选？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比较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FRET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技术中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turn-on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turn-off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两种设计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3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31</Words>
  <Application>Microsoft Office PowerPoint</Application>
  <PresentationFormat>宽屏</PresentationFormat>
  <Paragraphs>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黑体</vt:lpstr>
      <vt:lpstr>宋体</vt:lpstr>
      <vt:lpstr>Arial</vt:lpstr>
      <vt:lpstr>Calibri</vt:lpstr>
      <vt:lpstr>Calibri Light</vt:lpstr>
      <vt:lpstr>Times New Roman</vt:lpstr>
      <vt:lpstr>Office 主题</vt:lpstr>
      <vt:lpstr>作业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12</cp:revision>
  <dcterms:created xsi:type="dcterms:W3CDTF">2020-03-14T15:44:00Z</dcterms:created>
  <dcterms:modified xsi:type="dcterms:W3CDTF">2020-04-10T16:34:49Z</dcterms:modified>
</cp:coreProperties>
</file>