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F27D5D-A417-4790-9F25-0BD9165CB225}" type="datetimeFigureOut">
              <a:rPr lang="zh-CN" altLang="en-US" smtClean="0"/>
              <a:t>2020/4/26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ECA7D-1C62-482D-BFBE-4FBF86FECE20}" type="slidenum">
              <a:rPr lang="zh-CN" altLang="en-US" smtClean="0"/>
              <a:t>‹#›</a:t>
            </a:fld>
            <a:endParaRPr lang="zh-CN" altLang="en-US"/>
          </a:p>
        </p:txBody>
      </p:sp>
    </p:spTree>
    <p:extLst>
      <p:ext uri="{BB962C8B-B14F-4D97-AF65-F5344CB8AC3E}">
        <p14:creationId xmlns:p14="http://schemas.microsoft.com/office/powerpoint/2010/main" val="307979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3BB6B0-4E8E-4DC5-8C16-69A03AF3DB85}" type="slidenum">
              <a:rPr lang="zh-CN" altLang="en-US" smtClean="0"/>
              <a:pPr/>
              <a:t>1</a:t>
            </a:fld>
            <a:endParaRPr lang="zh-CN" altLang="en-US"/>
          </a:p>
        </p:txBody>
      </p:sp>
    </p:spTree>
    <p:extLst>
      <p:ext uri="{BB962C8B-B14F-4D97-AF65-F5344CB8AC3E}">
        <p14:creationId xmlns:p14="http://schemas.microsoft.com/office/powerpoint/2010/main" val="1159086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CFB69C-D351-4471-8E5B-ABD1405E1C17}"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35090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CFB69C-D351-4471-8E5B-ABD1405E1C17}"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64427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CFB69C-D351-4471-8E5B-ABD1405E1C17}"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173501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CFB69C-D351-4471-8E5B-ABD1405E1C17}"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421585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CFB69C-D351-4471-8E5B-ABD1405E1C17}"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37667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CFB69C-D351-4471-8E5B-ABD1405E1C17}"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195831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CFB69C-D351-4471-8E5B-ABD1405E1C17}" type="datetimeFigureOut">
              <a:rPr lang="zh-CN" altLang="en-US" smtClean="0"/>
              <a:t>2020/4/26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216252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CFB69C-D351-4471-8E5B-ABD1405E1C17}" type="datetimeFigureOut">
              <a:rPr lang="zh-CN" altLang="en-US" smtClean="0"/>
              <a:t>2020/4/26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236687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CFB69C-D351-4471-8E5B-ABD1405E1C17}" type="datetimeFigureOut">
              <a:rPr lang="zh-CN" altLang="en-US" smtClean="0"/>
              <a:t>2020/4/26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147476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CFB69C-D351-4471-8E5B-ABD1405E1C17}"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51099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CFB69C-D351-4471-8E5B-ABD1405E1C17}"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343033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FB69C-D351-4471-8E5B-ABD1405E1C17}" type="datetimeFigureOut">
              <a:rPr lang="zh-CN" altLang="en-US" smtClean="0"/>
              <a:t>2020/4/26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339963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2011042015431044868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1455" y="155195"/>
            <a:ext cx="10509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直接连接符 4"/>
          <p:cNvSpPr>
            <a:spLocks noChangeShapeType="1"/>
          </p:cNvSpPr>
          <p:nvPr/>
        </p:nvSpPr>
        <p:spPr bwMode="auto">
          <a:xfrm>
            <a:off x="3146922" y="1015141"/>
            <a:ext cx="6934200" cy="1587"/>
          </a:xfrm>
          <a:prstGeom prst="line">
            <a:avLst/>
          </a:prstGeom>
          <a:noFill/>
          <a:ln w="23495">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黑体" panose="02010609060101010101" pitchFamily="49" charset="-122"/>
              <a:ea typeface="黑体" panose="02010609060101010101" pitchFamily="49" charset="-122"/>
            </a:endParaRPr>
          </a:p>
        </p:txBody>
      </p:sp>
      <p:sp>
        <p:nvSpPr>
          <p:cNvPr id="6" name="标题 1"/>
          <p:cNvSpPr>
            <a:spLocks noGrp="1"/>
          </p:cNvSpPr>
          <p:nvPr>
            <p:ph type="title"/>
          </p:nvPr>
        </p:nvSpPr>
        <p:spPr>
          <a:xfrm>
            <a:off x="3011966" y="1"/>
            <a:ext cx="7886700" cy="1325563"/>
          </a:xfrm>
        </p:spPr>
        <p:txBody>
          <a:bodyPr>
            <a:normAutofit/>
          </a:bodyPr>
          <a:lstStyle/>
          <a:p>
            <a:r>
              <a:rPr lang="zh-CN" altLang="en-US" sz="3200" dirty="0">
                <a:latin typeface="黑体" panose="02010609060101010101" pitchFamily="49" charset="-122"/>
                <a:ea typeface="黑体" panose="02010609060101010101" pitchFamily="49" charset="-122"/>
              </a:rPr>
              <a:t>作业</a:t>
            </a:r>
          </a:p>
        </p:txBody>
      </p:sp>
      <p:sp>
        <p:nvSpPr>
          <p:cNvPr id="3" name="矩形 2"/>
          <p:cNvSpPr/>
          <p:nvPr/>
        </p:nvSpPr>
        <p:spPr>
          <a:xfrm>
            <a:off x="2053390" y="1325562"/>
            <a:ext cx="8277727" cy="830997"/>
          </a:xfrm>
          <a:prstGeom prst="rect">
            <a:avLst/>
          </a:prstGeom>
        </p:spPr>
        <p:txBody>
          <a:bodyPr wrap="square">
            <a:spAutoFit/>
          </a:bodyPr>
          <a:lstStyle/>
          <a:p>
            <a:pPr marL="457200" indent="-457200">
              <a:buAutoNum type="arabicPeriod"/>
            </a:pPr>
            <a:r>
              <a:rPr lang="zh-CN" altLang="en-US" sz="2400" b="1" dirty="0">
                <a:latin typeface="Times New Roman" panose="02020603050405020304" pitchFamily="18" charset="0"/>
                <a:cs typeface="Times New Roman" panose="02020603050405020304" pitchFamily="18" charset="0"/>
              </a:rPr>
              <a:t>请简述如何利用透析平衡原理测定生物大分子与小分子之间的亲和常数（可以结合具体例子说明）。</a:t>
            </a:r>
          </a:p>
        </p:txBody>
      </p:sp>
    </p:spTree>
    <p:extLst>
      <p:ext uri="{BB962C8B-B14F-4D97-AF65-F5344CB8AC3E}">
        <p14:creationId xmlns:p14="http://schemas.microsoft.com/office/powerpoint/2010/main" val="406039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26</Words>
  <Application>Microsoft Office PowerPoint</Application>
  <PresentationFormat>宽屏</PresentationFormat>
  <Paragraphs>3</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黑体</vt:lpstr>
      <vt:lpstr>宋体</vt:lpstr>
      <vt:lpstr>Arial</vt:lpstr>
      <vt:lpstr>Calibri</vt:lpstr>
      <vt:lpstr>Calibri Light</vt:lpstr>
      <vt:lpstr>Times New Roman</vt:lpstr>
      <vt:lpstr>Office 主题</vt:lpstr>
      <vt:lpstr>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13</cp:revision>
  <dcterms:created xsi:type="dcterms:W3CDTF">2020-03-14T15:44:00Z</dcterms:created>
  <dcterms:modified xsi:type="dcterms:W3CDTF">2020-04-26T03:30:19Z</dcterms:modified>
</cp:coreProperties>
</file>