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af-Z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4514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5937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80441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5386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99333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94707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5617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6214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89289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2464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92148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65A2-B1F7-4896-BA7A-B86BDF01BC38}" type="datetimeFigureOut">
              <a:rPr lang="af-ZA" smtClean="0"/>
              <a:t>2023-05-26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7EB4-D60E-4319-9AE9-C995490194F4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636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f-Z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89539" y="1030522"/>
            <a:ext cx="10133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BOOKS_PER_PAGE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'./data.js'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af-ZA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 all the information from data javascript file </a:t>
            </a:r>
            <a:endParaRPr lang="af-ZA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af-ZA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BOOKS_PER_PAGE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//error messages</a:t>
            </a:r>
            <a:endParaRPr lang="af-ZA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af-ZA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isArray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'Source required'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af-ZA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af-ZA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isArray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'Range must be an array with two numbers'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af-Z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6210" y="2554015"/>
            <a:ext cx="3066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Import and Validation test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5131" y="1042410"/>
            <a:ext cx="101193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dataListItems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pathArray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composedPath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pathArray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preview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singleBook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singleBook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singleBook</a:t>
            </a:r>
            <a:endParaRPr lang="af-ZA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af-Z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36369" y="2842902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Filter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" y="348910"/>
            <a:ext cx="113948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af-ZA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dataListImage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dataListBlur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dataListTitle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dataListSubtitle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${new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)`</a:t>
            </a:r>
            <a:endParaRPr lang="af-ZA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dataListDescription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  <a:endParaRPr lang="af-ZA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remainingBooksCount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BOOKS_PER_PAGE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af-ZA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showMoreText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remainingBooksCount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af-ZA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`Show more (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remainingBooksCount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)`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'Show more'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dataListButton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remainingBooksCount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af-ZA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dataListButton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`&lt;span&gt;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showMoreText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&lt;/span&gt;`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dataListClose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,()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dataListActive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  <a:endParaRPr lang="af-Z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7723" y="2250831"/>
            <a:ext cx="2025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Filter continue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030" y="388937"/>
            <a:ext cx="105789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dataHeaderSearch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'[data-header-search]'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dataSearchOverlay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'[data-search-overlay]'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dataSearchForm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'[data-search-form]'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dataSearchTitle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'[data-search-title]'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dataSearchGenres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'[data-search-genres]'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dataSearchAuthors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'[data-search-authors]'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dataSearchCancel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'[data-search-cancel]'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dataHeaderSearch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,()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dataSearchOverlay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dataSearchTitle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dataSearchCancel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,()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dataSearchOverlay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  <a:endParaRPr lang="af-Z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5522" y="2327928"/>
            <a:ext cx="158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Search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031" y="363915"/>
            <a:ext cx="936908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dataSearchForm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6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titleMatch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!== </a:t>
            </a:r>
            <a:r>
              <a:rPr lang="af-ZA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authorMatch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af-ZA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'any'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genreMatch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af-ZA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'any'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af-ZA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af-ZA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genreMatch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af-ZA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titleMatch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authorMatch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af-ZA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genreMatch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af-ZA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af-Z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6210" y="3179298"/>
            <a:ext cx="322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Continue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621792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af-ZA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dataListMessage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'list__message_show'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af-ZA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dataListMessage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'list__message_show'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dataListItems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createDocumentFragment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extracted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af-ZA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af-ZA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extracted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'preview'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'data-preview'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html */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&lt;img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class="preview__image"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src="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/&gt;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&lt;div class="preview__info"&gt;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&lt;h3 class="preview__title"&gt;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&lt;div class="preview__author"&gt;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&lt;/div&gt;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`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af-Z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7920" y="458100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dataListItems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BOOKS_PER_PAGE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hasRemaining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af-ZA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hasRemaining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af-ZA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dataListButton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af-ZA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dataListButton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html */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&lt;span&gt;Show more&lt;/span&gt;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&lt;span class="list__remaining"&gt; (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)&lt;/span&gt;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scrollTo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top: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behavior: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'smooth'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dataSearchOverlay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dataSearchForm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  <a:endParaRPr lang="af-Z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8406" y="4671075"/>
            <a:ext cx="2067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Search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Continue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" y="75134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createDocumentFragment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allGenresOptions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'option'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genresOptions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'option'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allGenresOptions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'any'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allGenresOptions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 Genres'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allGenresOptions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af-ZA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genresOptions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genresOptions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genresOptions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dataSearchGenres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genresFragment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af-Z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9760" y="2413337"/>
            <a:ext cx="178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Genres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693" y="978605"/>
            <a:ext cx="87360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authorsFragment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createDocumentFragment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allAuthorsOption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'option'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authorOption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'option'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allAuthorsOption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'any'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allAuthorsOption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 Authors'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authorsFragment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allAuthorsOption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af-ZA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authorOption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authorOption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authorsFragment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authorOption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dataSearchAuthors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authorsFragment</a:t>
            </a:r>
            <a:r>
              <a:rPr lang="af-ZA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af-Z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2640" y="2640598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Authors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947" y="302359"/>
            <a:ext cx="111134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dataHeaderSettings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,()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dataSettingOverlay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dataSettingCancel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,()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dataSettingOverlay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dark: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'10, 10, 20'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//text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light: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'255, 255, 255'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//background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night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dark: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'255, 255, 255'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//text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light: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'10, 10, 20'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//background</a:t>
            </a:r>
            <a:endParaRPr lang="af-ZA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dataSettingTheme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matchMedia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matchMedia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'(prefers-color-scheme: dark)'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themeValue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dataSettingTheme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night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dataSettingForm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rootStyles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rootStyles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'--color-dark'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themeValue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rootStyles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'--color-light'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themeValue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af-ZA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af-ZA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dataSettingOverlay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af-ZA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af-Z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8233" y="2335237"/>
            <a:ext cx="170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Theme</a:t>
            </a:r>
            <a:endParaRPr lang="af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Widescreen</PresentationFormat>
  <Paragraphs>181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Lenovo-User</dc:creator>
  <cp:lastModifiedBy>Lenovo-User</cp:lastModifiedBy>
  <cp:revision>5</cp:revision>
  <dcterms:created xsi:type="dcterms:W3CDTF">2023-05-26T18:58:58Z</dcterms:created>
  <dcterms:modified xsi:type="dcterms:W3CDTF">2023-05-26T19:29:15Z</dcterms:modified>
</cp:coreProperties>
</file>