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TJ Chemistry Te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10T01:34:44.670">
    <p:pos x="196" y="725"/>
    <p:text>Maybe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d915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d915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7ff26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7ff26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change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a7ff26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a7ff26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a7ff26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a7ff26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f9294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f9294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dbf17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dbf17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f9294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f9294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JChemistryTeam@gmail.com" TargetMode="External"/><Relationship Id="rId4" Type="http://schemas.openxmlformats.org/officeDocument/2006/relationships/hyperlink" Target="https://activities.tjhsst.edu/chemtea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Chemistry Team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it all about?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2018-2019 Officers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Captains:</a:t>
            </a:r>
            <a:r>
              <a:rPr lang="en"/>
              <a:t> Justin Han (‘20), Shubham Goda (‘20)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Teaching Coordinators:</a:t>
            </a:r>
            <a:r>
              <a:rPr lang="en"/>
              <a:t>  Zoe Lu (‘21), Erin Li (‘21)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Activities Coordinators: </a:t>
            </a:r>
            <a:r>
              <a:rPr lang="en"/>
              <a:t>Kaien Yang</a:t>
            </a:r>
            <a:r>
              <a:rPr lang="en"/>
              <a:t> (‘21), Evans Chun (‘21)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Webmaster:</a:t>
            </a:r>
            <a:r>
              <a:rPr lang="en"/>
              <a:t> Marvin Fu</a:t>
            </a:r>
            <a:r>
              <a:rPr lang="en"/>
              <a:t> (‘20)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TJChemistryTeam@gmail.com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activities.tjhsst.edu/chemteam/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066575"/>
            <a:ext cx="85206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Get better at Chemistry</a:t>
            </a:r>
            <a:endParaRPr sz="2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Believe in learning through doing</a:t>
            </a:r>
            <a:endParaRPr sz="20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Win things</a:t>
            </a:r>
            <a:endParaRPr sz="2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Chemistry Olympiad</a:t>
            </a:r>
            <a:endParaRPr sz="20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Chemathon</a:t>
            </a:r>
            <a:endParaRPr sz="20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Have fun!</a:t>
            </a:r>
            <a:endParaRPr sz="24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8th period shouldn’t be an 8th class</a:t>
            </a:r>
            <a:endParaRPr sz="20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■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*coughcoughmath/physics/bio/computerteam*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2000"/>
              <a:buFont typeface="Lato"/>
              <a:buChar char="○"/>
            </a:pPr>
            <a:r>
              <a:rPr lang="en" sz="20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Meetings are educational but also interesting</a:t>
            </a:r>
            <a:endParaRPr sz="20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Day at Chem Team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169100"/>
            <a:ext cx="8520600" cy="3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Lab Challenges</a:t>
            </a:r>
            <a:endParaRPr sz="1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Chemystery, Mustard Titration, Esterification, etc.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Educational Games</a:t>
            </a:r>
            <a:endParaRPr sz="1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Chemical Jeopardy, Kahoot!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Lectures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AP material + advanced topics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Guest lectures near the end of the year!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Tests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Chemistry Olympiad, Avogadro/Chem 13 Exam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Ideas?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Email us! (TJChemistryTeam@gmail.com)</a:t>
            </a:r>
            <a:endParaRPr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Chemistry Olympiad (Jan-March)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20 people allowed to take regional test (March)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Mr. Smolinsky</a:t>
            </a:r>
            <a:r>
              <a:rPr lang="en"/>
              <a:t> runs selection test (Jan-Feb)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devote a few meetings to problem solving and practice around December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Science Day (tentative)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 with Physics Team and Bio Olympiad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Chem Day (if Science Day doesn’t happen)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Buzzer competition with chemistry questions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Techstravaganza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Cool labs and experiments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waterproof materials, copper/aluminum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put a link on the Facebook page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to Chem Team and ask questions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 on AP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