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22" Type="http://schemas.openxmlformats.org/officeDocument/2006/relationships/font" Target="fonts/Oswald-regular.fntdata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 need to change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TJChemistryTeam@gmail.com" TargetMode="External"/><Relationship Id="rId4" Type="http://schemas.openxmlformats.org/officeDocument/2006/relationships/hyperlink" Target="https://activities.tjhsst.edu/chemtea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acs.org/content/dam/acsorg/education/students/highschool/olympiad/pastexams/2017-local-olympiad-exam.pdf" TargetMode="External"/><Relationship Id="rId4" Type="http://schemas.openxmlformats.org/officeDocument/2006/relationships/hyperlink" Target="https://www.acs.org/content/dam/acsorg/education/students/highschool/olympiad/pastexams/2000-local-olympiad-exam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>
                <a:latin typeface="Oswald"/>
                <a:ea typeface="Oswald"/>
                <a:cs typeface="Oswald"/>
                <a:sym typeface="Oswald"/>
              </a:rPr>
              <a:t>Chemistry Team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it all about?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Purpose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311700" y="880325"/>
            <a:ext cx="8520600" cy="3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E696C"/>
              </a:buClr>
              <a:buSzPct val="100000"/>
              <a:buFont typeface="Lato"/>
            </a:pPr>
            <a:r>
              <a:rPr lang="en" sz="24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Get better at Chemistry</a:t>
            </a: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E696C"/>
              </a:buClr>
              <a:buSzPct val="100000"/>
              <a:buFont typeface="Lato"/>
            </a:pPr>
            <a:r>
              <a:rPr lang="en" sz="20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Believe in learning through doing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E696C"/>
              </a:buClr>
              <a:buSzPct val="100000"/>
              <a:buFont typeface="Lato"/>
            </a:pPr>
            <a:r>
              <a:rPr lang="en" sz="24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Win things</a:t>
            </a: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E696C"/>
              </a:buClr>
              <a:buSzPct val="100000"/>
              <a:buFont typeface="Lato"/>
            </a:pPr>
            <a:r>
              <a:rPr lang="en" sz="20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Chemistry Olympiad</a:t>
            </a: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E696C"/>
              </a:buClr>
              <a:buSzPct val="100000"/>
              <a:buFont typeface="Lato"/>
            </a:pPr>
            <a:r>
              <a:rPr lang="en" sz="20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Avogadro/Chem 13 exam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E696C"/>
              </a:buClr>
              <a:buSzPct val="100000"/>
              <a:buFont typeface="Lato"/>
            </a:pPr>
            <a:r>
              <a:rPr lang="en" sz="24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Have fun!</a:t>
            </a: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E696C"/>
              </a:buClr>
              <a:buSzPct val="100000"/>
              <a:buFont typeface="Lato"/>
            </a:pPr>
            <a:r>
              <a:rPr lang="en" sz="20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8th period shouldn’t be an 8th class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E696C"/>
              </a:buClr>
              <a:buFont typeface="Lato"/>
            </a:pPr>
            <a:r>
              <a:rPr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*coughcoughmath/physics/bio/computerteam*</a:t>
            </a: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E696C"/>
              </a:buClr>
              <a:buSzPct val="100000"/>
              <a:buFont typeface="Lato"/>
            </a:pPr>
            <a:r>
              <a:rPr lang="en" sz="20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Meetings are educational but also interesting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Typical Day at Chem Team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311700" y="1169100"/>
            <a:ext cx="8520600" cy="3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E696C"/>
              </a:buClr>
              <a:buSzPct val="100000"/>
              <a:buFont typeface="Lato"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Lab Challenges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E696C"/>
              </a:buClr>
              <a:buFont typeface="Lato"/>
            </a:pPr>
            <a:r>
              <a:rPr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Chemysterie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E696C"/>
              </a:buClr>
              <a:buFont typeface="Lato"/>
            </a:pPr>
            <a:r>
              <a:rPr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Make My [Fara]day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E696C"/>
              </a:buClr>
              <a:buFont typeface="Lato"/>
            </a:pPr>
            <a:r>
              <a:rPr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Beat the Clock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E696C"/>
              </a:buClr>
              <a:buSzPct val="100000"/>
              <a:buFont typeface="Lato"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Educational Games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E696C"/>
              </a:buClr>
              <a:buFont typeface="Lato"/>
            </a:pPr>
            <a:r>
              <a:rPr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Chemical Jeopardy - we might do some trivia today!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E696C"/>
              </a:buClr>
              <a:buFont typeface="Lato"/>
            </a:pPr>
            <a:r>
              <a:rPr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Molecule Structure Race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E696C"/>
              </a:buClr>
              <a:buSzPct val="100000"/>
              <a:buFont typeface="Lato"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Lectures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E696C"/>
              </a:buClr>
              <a:buFont typeface="Lato"/>
            </a:pPr>
            <a:r>
              <a:rPr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Form on possible topics will be sent soon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E696C"/>
              </a:buClr>
              <a:buSzPct val="100000"/>
              <a:buFont typeface="Lato"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Ideas?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E696C"/>
              </a:buClr>
              <a:buFont typeface="Lato"/>
            </a:pPr>
            <a:r>
              <a:rPr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Email us! (TJChemistryTeam@gmail.com)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Chemistry Olympiad (Jan-March)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About 20 people allowed to take regional test (March)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Mr. Kauffman runs selection test (Jan-Feb)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will devote a few meetings to problem solving and practice around December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Chemathon (March-April) jk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Consists of tests + lab challenges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Hosted by University of Maryland at College Park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Two teams of 6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One for AP and Post-AP Chem students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One for Chem 1 and Pre-Chem 1 students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Placed 3rd and 6th last year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1st and 4th the year before that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Prizes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Team selection run by us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Consists of test + lab challenges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Early March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Preparation through labs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Historically we do really well on the tests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3775" y="1033525"/>
            <a:ext cx="2509325" cy="307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Chem 13/Avogadro Exams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Run by University of Waterloo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 takes place at TJ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Anyone can take the test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Chem 13 is for AP/Post-AP students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Avogadro is for Chem 1/Pre-Chem 1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Top 5% of participants are recognized and given a prize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are told your rank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TJ Chem Team got 1st and 2nd two years ago; almost everyone was recognized in top 5%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Questions?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Tutoring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We will be sending more information about tutoring in the future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2017-2018 Officers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Captains:</a:t>
            </a:r>
            <a:r>
              <a:rPr lang="en"/>
              <a:t> John Kim (‘18), Ethan Liu (‘18)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Teaching Coordinators:</a:t>
            </a:r>
            <a:r>
              <a:rPr lang="en"/>
              <a:t> Jenny Tan (‘19), Grace Qi (‘19)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Activities Coordinators: </a:t>
            </a:r>
            <a:r>
              <a:rPr lang="en"/>
              <a:t>Irene Kim</a:t>
            </a:r>
            <a:r>
              <a:rPr lang="en"/>
              <a:t> (‘19), </a:t>
            </a:r>
            <a:r>
              <a:rPr lang="en"/>
              <a:t>Elise</a:t>
            </a:r>
            <a:r>
              <a:rPr lang="en"/>
              <a:t> Ong (‘19)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Webmaster:</a:t>
            </a:r>
            <a:r>
              <a:rPr lang="en"/>
              <a:t> Nikhil Sardana (‘18)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TJChemistryTeam@gmail.com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activities.tjhsst.edu/chemteam/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Practice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https://www.acs.org/content/dam/acsorg/education/students/highschool/olympiad/pastexams/2017-local-olympiad-exam.pdf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https://www.acs.org/content/dam/acsorg/education/students/highschool/olympiad/pastexams/2000-local-olympiad-exam.pdf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